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65" r:id="rId1"/>
  </p:sldMasterIdLst>
  <p:notesMasterIdLst>
    <p:notesMasterId r:id="rId18"/>
  </p:notesMasterIdLst>
  <p:sldIdLst>
    <p:sldId id="256" r:id="rId2"/>
    <p:sldId id="298" r:id="rId3"/>
    <p:sldId id="303" r:id="rId4"/>
    <p:sldId id="308" r:id="rId5"/>
    <p:sldId id="307" r:id="rId6"/>
    <p:sldId id="306" r:id="rId7"/>
    <p:sldId id="305" r:id="rId8"/>
    <p:sldId id="304" r:id="rId9"/>
    <p:sldId id="309" r:id="rId10"/>
    <p:sldId id="310" r:id="rId11"/>
    <p:sldId id="314" r:id="rId12"/>
    <p:sldId id="317" r:id="rId13"/>
    <p:sldId id="316" r:id="rId14"/>
    <p:sldId id="312" r:id="rId15"/>
    <p:sldId id="315" r:id="rId16"/>
    <p:sldId id="31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03706-46C7-40D1-AB45-80A0B13C524D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BF47F-0F4C-42F6-BC60-EDC62CD41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76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550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805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507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060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3176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672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355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14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29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551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168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4031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Production log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87138"/>
            <a:ext cx="9144000" cy="13092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AU" sz="4800" dirty="0"/>
              <a:t>Fermata</a:t>
            </a:r>
          </a:p>
        </p:txBody>
      </p:sp>
    </p:spTree>
    <p:extLst>
      <p:ext uri="{BB962C8B-B14F-4D97-AF65-F5344CB8AC3E}">
        <p14:creationId xmlns:p14="http://schemas.microsoft.com/office/powerpoint/2010/main" val="1868977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Client approval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F727F39-D8A8-4666-9A1C-4105778D4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41306" y="284176"/>
            <a:ext cx="2332151" cy="148196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9" y="2461176"/>
            <a:ext cx="9784079" cy="808432"/>
          </a:xfrm>
        </p:spPr>
        <p:txBody>
          <a:bodyPr>
            <a:normAutofit lnSpcReduction="10000"/>
          </a:bodyPr>
          <a:lstStyle/>
          <a:p>
            <a:r>
              <a:rPr lang="en-AU" b="1" dirty="0"/>
              <a:t>There must be a minimum of 3 sessions where you present the project to the client (teacher), and they provide items of feedback for you to respond to. These should line up with 3 important milestone dates.</a:t>
            </a:r>
          </a:p>
        </p:txBody>
      </p:sp>
    </p:spTree>
    <p:extLst>
      <p:ext uri="{BB962C8B-B14F-4D97-AF65-F5344CB8AC3E}">
        <p14:creationId xmlns:p14="http://schemas.microsoft.com/office/powerpoint/2010/main" val="3480604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Milestone 1 – intended outcome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9" y="2461175"/>
            <a:ext cx="9784079" cy="4298853"/>
          </a:xfrm>
        </p:spPr>
        <p:txBody>
          <a:bodyPr>
            <a:normAutofit/>
          </a:bodyPr>
          <a:lstStyle/>
          <a:p>
            <a:r>
              <a:rPr lang="en-AU" b="1" dirty="0"/>
              <a:t>Milestone Date: 2</a:t>
            </a:r>
            <a:r>
              <a:rPr lang="en-AU" b="1" baseline="30000" dirty="0"/>
              <a:t>nd</a:t>
            </a:r>
            <a:r>
              <a:rPr lang="en-AU" b="1" dirty="0"/>
              <a:t> November 2018</a:t>
            </a:r>
          </a:p>
          <a:p>
            <a:r>
              <a:rPr lang="en-AU" b="1" dirty="0"/>
              <a:t>List the work that is intended to be delivered for this milestone: </a:t>
            </a:r>
          </a:p>
          <a:p>
            <a:pPr marL="285750" indent="-285750">
              <a:buFontTx/>
              <a:buChar char="-"/>
            </a:pPr>
            <a:r>
              <a:rPr lang="en-AU" sz="1400" b="1" dirty="0"/>
              <a:t>Arena </a:t>
            </a:r>
            <a:r>
              <a:rPr lang="en-AU" sz="1400" b="1" dirty="0" err="1"/>
              <a:t>Greybox</a:t>
            </a:r>
            <a:endParaRPr lang="en-AU" sz="1400" b="1" dirty="0"/>
          </a:p>
          <a:p>
            <a:pPr marL="285750" indent="-285750">
              <a:buFontTx/>
              <a:buChar char="-"/>
            </a:pPr>
            <a:r>
              <a:rPr lang="en-AU" sz="1400" b="1" dirty="0"/>
              <a:t>Particle Effects</a:t>
            </a:r>
          </a:p>
          <a:p>
            <a:pPr marL="285750" indent="-285750">
              <a:buFontTx/>
              <a:buChar char="-"/>
            </a:pPr>
            <a:r>
              <a:rPr lang="en-AU" sz="1400" b="1" dirty="0"/>
              <a:t>Power Up Icons</a:t>
            </a:r>
          </a:p>
          <a:p>
            <a:pPr marL="285750" indent="-285750">
              <a:buFontTx/>
              <a:buChar char="-"/>
            </a:pPr>
            <a:r>
              <a:rPr lang="en-AU" sz="1400" b="1" dirty="0"/>
              <a:t>Complete Forest Arena</a:t>
            </a:r>
          </a:p>
          <a:p>
            <a:pPr marL="285750" indent="-285750">
              <a:buFontTx/>
              <a:buChar char="-"/>
            </a:pPr>
            <a:r>
              <a:rPr lang="en-AU" sz="1400" b="1" dirty="0"/>
              <a:t>Refine dragon model</a:t>
            </a:r>
          </a:p>
          <a:p>
            <a:pPr marL="285750" indent="-285750">
              <a:buFontTx/>
              <a:buChar char="-"/>
            </a:pPr>
            <a:r>
              <a:rPr lang="en-AU" sz="1400" b="1" dirty="0"/>
              <a:t>Rig, unwrap, &amp; texture dragon model</a:t>
            </a:r>
          </a:p>
          <a:p>
            <a:pPr marL="285750" indent="-285750">
              <a:buFontTx/>
              <a:buChar char="-"/>
            </a:pPr>
            <a:r>
              <a:rPr lang="en-AU" sz="1400" b="1" dirty="0"/>
              <a:t>Icon display for power ups</a:t>
            </a:r>
          </a:p>
          <a:p>
            <a:pPr marL="285750" indent="-285750">
              <a:buFontTx/>
              <a:buChar char="-"/>
            </a:pPr>
            <a:r>
              <a:rPr lang="en-AU" sz="1400" b="1" dirty="0"/>
              <a:t>Bunny animations</a:t>
            </a:r>
          </a:p>
        </p:txBody>
      </p:sp>
    </p:spTree>
    <p:extLst>
      <p:ext uri="{BB962C8B-B14F-4D97-AF65-F5344CB8AC3E}">
        <p14:creationId xmlns:p14="http://schemas.microsoft.com/office/powerpoint/2010/main" val="4114053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Milestone 1 – outcome review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9510564"/>
              </p:ext>
            </p:extLst>
          </p:nvPr>
        </p:nvGraphicFramePr>
        <p:xfrm>
          <a:off x="1206409" y="2276552"/>
          <a:ext cx="9780588" cy="206935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88005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3377883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413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Delivered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Delivered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Client Feedback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43581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9" y="4660849"/>
            <a:ext cx="9784079" cy="808432"/>
          </a:xfrm>
        </p:spPr>
        <p:txBody>
          <a:bodyPr/>
          <a:lstStyle/>
          <a:p>
            <a:r>
              <a:rPr lang="en-AU" b="1" dirty="0"/>
              <a:t>Planned response to feedback for next milestone:</a:t>
            </a:r>
          </a:p>
        </p:txBody>
      </p:sp>
    </p:spTree>
    <p:extLst>
      <p:ext uri="{BB962C8B-B14F-4D97-AF65-F5344CB8AC3E}">
        <p14:creationId xmlns:p14="http://schemas.microsoft.com/office/powerpoint/2010/main" val="1881196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Milestone 2 – intended outcome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9" y="2461176"/>
            <a:ext cx="9784079" cy="4396824"/>
          </a:xfrm>
        </p:spPr>
        <p:txBody>
          <a:bodyPr>
            <a:normAutofit/>
          </a:bodyPr>
          <a:lstStyle/>
          <a:p>
            <a:r>
              <a:rPr lang="en-AU" b="1" dirty="0"/>
              <a:t>Milestone Date: 15</a:t>
            </a:r>
            <a:r>
              <a:rPr lang="en-AU" b="1" baseline="30000" dirty="0"/>
              <a:t>th</a:t>
            </a:r>
            <a:r>
              <a:rPr lang="en-AU" b="1" dirty="0"/>
              <a:t> November 2018</a:t>
            </a:r>
          </a:p>
          <a:p>
            <a:r>
              <a:rPr lang="en-AU" b="1" dirty="0"/>
              <a:t>List the work that is intended to be delivered for this milestone:</a:t>
            </a:r>
          </a:p>
          <a:p>
            <a:pPr marL="285750" indent="-285750">
              <a:buFontTx/>
              <a:buChar char="-"/>
            </a:pPr>
            <a:r>
              <a:rPr lang="en-AU" b="1" dirty="0"/>
              <a:t>Refine UI</a:t>
            </a:r>
          </a:p>
          <a:p>
            <a:pPr marL="285750" indent="-285750">
              <a:buFontTx/>
              <a:buChar char="-"/>
            </a:pPr>
            <a:r>
              <a:rPr lang="en-AU" b="1" dirty="0"/>
              <a:t>Gag Achievements</a:t>
            </a:r>
          </a:p>
          <a:p>
            <a:pPr marL="285750" indent="-285750">
              <a:buFontTx/>
              <a:buChar char="-"/>
            </a:pPr>
            <a:r>
              <a:rPr lang="en-AU" b="1" dirty="0"/>
              <a:t>Dragon animations </a:t>
            </a:r>
          </a:p>
          <a:p>
            <a:pPr marL="285750" indent="-285750">
              <a:buFontTx/>
              <a:buChar char="-"/>
            </a:pPr>
            <a:r>
              <a:rPr lang="en-AU" b="1" dirty="0"/>
              <a:t>Programming power ups</a:t>
            </a:r>
          </a:p>
          <a:p>
            <a:pPr marL="285750" indent="-285750">
              <a:buFontTx/>
              <a:buChar char="-"/>
            </a:pPr>
            <a:endParaRPr lang="en-AU" b="1" dirty="0"/>
          </a:p>
          <a:p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667080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Milestone 2 – outcome review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2717488"/>
              </p:ext>
            </p:extLst>
          </p:nvPr>
        </p:nvGraphicFramePr>
        <p:xfrm>
          <a:off x="1206409" y="2276552"/>
          <a:ext cx="9780588" cy="206935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88005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3377883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413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Delivered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Delivered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Client Feedback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43581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9" y="4660849"/>
            <a:ext cx="9784079" cy="808432"/>
          </a:xfrm>
        </p:spPr>
        <p:txBody>
          <a:bodyPr/>
          <a:lstStyle/>
          <a:p>
            <a:r>
              <a:rPr lang="en-AU" b="1" dirty="0"/>
              <a:t>Planned response to feedback for next milestone:</a:t>
            </a:r>
          </a:p>
        </p:txBody>
      </p:sp>
    </p:spTree>
    <p:extLst>
      <p:ext uri="{BB962C8B-B14F-4D97-AF65-F5344CB8AC3E}">
        <p14:creationId xmlns:p14="http://schemas.microsoft.com/office/powerpoint/2010/main" val="2932464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Milestone 3 – intended outcome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9" y="2461176"/>
            <a:ext cx="9784079" cy="4396824"/>
          </a:xfrm>
        </p:spPr>
        <p:txBody>
          <a:bodyPr>
            <a:normAutofit/>
          </a:bodyPr>
          <a:lstStyle/>
          <a:p>
            <a:r>
              <a:rPr lang="en-AU" b="1" dirty="0"/>
              <a:t>Milestone Date: 30</a:t>
            </a:r>
            <a:r>
              <a:rPr lang="en-AU" b="1" baseline="30000" dirty="0"/>
              <a:t>th</a:t>
            </a:r>
            <a:r>
              <a:rPr lang="en-AU" b="1" dirty="0"/>
              <a:t> November 2018</a:t>
            </a:r>
          </a:p>
          <a:p>
            <a:r>
              <a:rPr lang="en-AU" b="1" dirty="0"/>
              <a:t>List the work that is intended to be delivered for this milestone: </a:t>
            </a:r>
          </a:p>
          <a:p>
            <a:pPr marL="285750" indent="-285750">
              <a:buFontTx/>
              <a:buChar char="-"/>
            </a:pPr>
            <a:r>
              <a:rPr lang="en-AU" b="1" dirty="0"/>
              <a:t>Gameplay balanced</a:t>
            </a:r>
          </a:p>
          <a:p>
            <a:pPr marL="285750" indent="-285750">
              <a:buFontTx/>
              <a:buChar char="-"/>
            </a:pPr>
            <a:r>
              <a:rPr lang="en-AU" b="1" dirty="0"/>
              <a:t>Polished textures</a:t>
            </a:r>
          </a:p>
          <a:p>
            <a:pPr marL="285750" indent="-285750">
              <a:buFontTx/>
              <a:buChar char="-"/>
            </a:pPr>
            <a:r>
              <a:rPr lang="en-AU" b="1" dirty="0"/>
              <a:t>Polished animations</a:t>
            </a:r>
          </a:p>
          <a:p>
            <a:pPr marL="285750" indent="-285750">
              <a:buFontTx/>
              <a:buChar char="-"/>
            </a:pPr>
            <a:r>
              <a:rPr lang="en-AU" b="1" dirty="0"/>
              <a:t>Refined game</a:t>
            </a:r>
          </a:p>
          <a:p>
            <a:pPr marL="285750" indent="-285750">
              <a:buFontTx/>
              <a:buChar char="-"/>
            </a:pPr>
            <a:r>
              <a:rPr lang="en-AU" b="1" dirty="0"/>
              <a:t>BGM and </a:t>
            </a:r>
            <a:r>
              <a:rPr lang="en-AU" b="1"/>
              <a:t>sound effects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086446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Milestone 3 – outcome review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954024"/>
              </p:ext>
            </p:extLst>
          </p:nvPr>
        </p:nvGraphicFramePr>
        <p:xfrm>
          <a:off x="1206409" y="2276552"/>
          <a:ext cx="9780588" cy="206935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88005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3377883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413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Delivered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Delivered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Client Feedback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43581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9" y="4660849"/>
            <a:ext cx="9784079" cy="808432"/>
          </a:xfrm>
        </p:spPr>
        <p:txBody>
          <a:bodyPr/>
          <a:lstStyle/>
          <a:p>
            <a:r>
              <a:rPr lang="en-AU" b="1" dirty="0"/>
              <a:t>Planned response to feedback for next milestone:</a:t>
            </a:r>
          </a:p>
        </p:txBody>
      </p:sp>
    </p:spTree>
    <p:extLst>
      <p:ext uri="{BB962C8B-B14F-4D97-AF65-F5344CB8AC3E}">
        <p14:creationId xmlns:p14="http://schemas.microsoft.com/office/powerpoint/2010/main" val="2165514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Client approval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F727F39-D8A8-4666-9A1C-4105778D4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41306" y="284176"/>
            <a:ext cx="2332151" cy="148196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9" y="2461176"/>
            <a:ext cx="9784079" cy="808432"/>
          </a:xfrm>
        </p:spPr>
        <p:txBody>
          <a:bodyPr>
            <a:normAutofit lnSpcReduction="10000"/>
          </a:bodyPr>
          <a:lstStyle/>
          <a:p>
            <a:r>
              <a:rPr lang="en-AU" b="1" dirty="0"/>
              <a:t>Each week you will need to show your client (teacher) the completed work for approval. All work must all be agreed upon by the team as a whole. This is to highlight individual contributions and to have accountability for all team members throughout production.</a:t>
            </a:r>
          </a:p>
        </p:txBody>
      </p:sp>
    </p:spTree>
    <p:extLst>
      <p:ext uri="{BB962C8B-B14F-4D97-AF65-F5344CB8AC3E}">
        <p14:creationId xmlns:p14="http://schemas.microsoft.com/office/powerpoint/2010/main" val="2108797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Week 1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7497380"/>
              </p:ext>
            </p:extLst>
          </p:nvPr>
        </p:nvGraphicFramePr>
        <p:xfrm>
          <a:off x="1206409" y="2276552"/>
          <a:ext cx="9780588" cy="29356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4234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5061857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2414497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413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Wing Him Choi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Dragon Rigging &amp; Skinning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Tiarna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orbel"/>
                        </a:rPr>
                        <a:t>Kilmister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Dragon Texturing (4 variants)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Nancy (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orbel"/>
                        </a:rPr>
                        <a:t>Glittika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)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orbel"/>
                        </a:rPr>
                        <a:t>Gerdmanee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Richard (Doug) Tilden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43581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Finn Perry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Added cheat console, re-did scripts for dragons</a:t>
                      </a:r>
                      <a:r>
                        <a:rPr lang="en-US"/>
                        <a:t>, critters and powerups.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911530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8" y="5243394"/>
            <a:ext cx="9784079" cy="808432"/>
          </a:xfrm>
        </p:spPr>
        <p:txBody>
          <a:bodyPr/>
          <a:lstStyle/>
          <a:p>
            <a:r>
              <a:rPr lang="en-AU" b="1" dirty="0"/>
              <a:t>Were all deliverables completed for the week?</a:t>
            </a:r>
          </a:p>
          <a:p>
            <a:r>
              <a:rPr lang="en-AU" b="1" dirty="0"/>
              <a:t>If not, how will the team compensate for this moving forward?</a:t>
            </a:r>
          </a:p>
        </p:txBody>
      </p:sp>
    </p:spTree>
    <p:extLst>
      <p:ext uri="{BB962C8B-B14F-4D97-AF65-F5344CB8AC3E}">
        <p14:creationId xmlns:p14="http://schemas.microsoft.com/office/powerpoint/2010/main" val="1504794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Week 2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675005"/>
              </p:ext>
            </p:extLst>
          </p:nvPr>
        </p:nvGraphicFramePr>
        <p:xfrm>
          <a:off x="1206409" y="2276552"/>
          <a:ext cx="9780588" cy="27094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4234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5061857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2414497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413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Wing Him Choi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Tiarna Kilmister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Nancy (Glittika) Gerdmanee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Richard (Doug) Tilden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43581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Finn Perry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911530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8" y="5243394"/>
            <a:ext cx="9784079" cy="808432"/>
          </a:xfrm>
        </p:spPr>
        <p:txBody>
          <a:bodyPr/>
          <a:lstStyle/>
          <a:p>
            <a:r>
              <a:rPr lang="en-AU" b="1" dirty="0"/>
              <a:t>Were all deliverables completed for the week?</a:t>
            </a:r>
          </a:p>
          <a:p>
            <a:r>
              <a:rPr lang="en-AU" b="1" dirty="0"/>
              <a:t>If not, how will the team compensate for this moving forward?</a:t>
            </a:r>
          </a:p>
        </p:txBody>
      </p:sp>
    </p:spTree>
    <p:extLst>
      <p:ext uri="{BB962C8B-B14F-4D97-AF65-F5344CB8AC3E}">
        <p14:creationId xmlns:p14="http://schemas.microsoft.com/office/powerpoint/2010/main" val="3661891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Week 3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8281674"/>
              </p:ext>
            </p:extLst>
          </p:nvPr>
        </p:nvGraphicFramePr>
        <p:xfrm>
          <a:off x="1206409" y="2276552"/>
          <a:ext cx="9780588" cy="27094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4234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5061857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2414497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413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Wing Him Choi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Tiarna Kilmister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Nancy (Glittika) Gerdmanee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Richard (Doug) Tilden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43581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Finn Perry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911530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8" y="5243394"/>
            <a:ext cx="9784079" cy="808432"/>
          </a:xfrm>
        </p:spPr>
        <p:txBody>
          <a:bodyPr/>
          <a:lstStyle/>
          <a:p>
            <a:r>
              <a:rPr lang="en-AU" b="1" dirty="0"/>
              <a:t>Were all deliverables completed for the week?</a:t>
            </a:r>
          </a:p>
          <a:p>
            <a:r>
              <a:rPr lang="en-AU" b="1" dirty="0"/>
              <a:t>If not, how will the team compensate for this moving forward?</a:t>
            </a:r>
          </a:p>
        </p:txBody>
      </p:sp>
    </p:spTree>
    <p:extLst>
      <p:ext uri="{BB962C8B-B14F-4D97-AF65-F5344CB8AC3E}">
        <p14:creationId xmlns:p14="http://schemas.microsoft.com/office/powerpoint/2010/main" val="1947062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Week 4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489432"/>
              </p:ext>
            </p:extLst>
          </p:nvPr>
        </p:nvGraphicFramePr>
        <p:xfrm>
          <a:off x="1206409" y="2276552"/>
          <a:ext cx="9780588" cy="27094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4234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5061857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2414497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413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Wing Him Choi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Tiarna Kilmister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Nancy (Glittika) Gerdmanee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Richard (Doug) Tilden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43581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Finn Perry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911530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8" y="5243394"/>
            <a:ext cx="9784079" cy="808432"/>
          </a:xfrm>
        </p:spPr>
        <p:txBody>
          <a:bodyPr/>
          <a:lstStyle/>
          <a:p>
            <a:r>
              <a:rPr lang="en-AU" b="1" dirty="0"/>
              <a:t>Were all deliverables completed for the week?</a:t>
            </a:r>
          </a:p>
          <a:p>
            <a:r>
              <a:rPr lang="en-AU" b="1" dirty="0"/>
              <a:t>If not, how will the team compensate for this moving forward?</a:t>
            </a:r>
          </a:p>
        </p:txBody>
      </p:sp>
    </p:spTree>
    <p:extLst>
      <p:ext uri="{BB962C8B-B14F-4D97-AF65-F5344CB8AC3E}">
        <p14:creationId xmlns:p14="http://schemas.microsoft.com/office/powerpoint/2010/main" val="2128992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Week 5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1269028"/>
              </p:ext>
            </p:extLst>
          </p:nvPr>
        </p:nvGraphicFramePr>
        <p:xfrm>
          <a:off x="1206409" y="2276552"/>
          <a:ext cx="9780588" cy="27094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4234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5061857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2414497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413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Wing Him Choi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Tiarna Kilmister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Nancy (Glittika) Gerdmanee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Richard (Doug) Tilden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43581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Finn Perry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911530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8" y="5243394"/>
            <a:ext cx="9784079" cy="808432"/>
          </a:xfrm>
        </p:spPr>
        <p:txBody>
          <a:bodyPr/>
          <a:lstStyle/>
          <a:p>
            <a:r>
              <a:rPr lang="en-AU" b="1" dirty="0"/>
              <a:t>Were all deliverables completed for the week?</a:t>
            </a:r>
          </a:p>
          <a:p>
            <a:r>
              <a:rPr lang="en-AU" b="1" dirty="0"/>
              <a:t>If not, how will the team compensate for this moving forward?</a:t>
            </a:r>
          </a:p>
        </p:txBody>
      </p:sp>
    </p:spTree>
    <p:extLst>
      <p:ext uri="{BB962C8B-B14F-4D97-AF65-F5344CB8AC3E}">
        <p14:creationId xmlns:p14="http://schemas.microsoft.com/office/powerpoint/2010/main" val="2060613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Week 6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9899165"/>
              </p:ext>
            </p:extLst>
          </p:nvPr>
        </p:nvGraphicFramePr>
        <p:xfrm>
          <a:off x="1206409" y="2276552"/>
          <a:ext cx="9780588" cy="27094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4234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5061857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2414497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413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Wing Him Choi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Tiarna Kilmister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Nancy (Glittika) Gerdmanee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Richard (Doug) Tilden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43581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Finn Perry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911530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8" y="5243394"/>
            <a:ext cx="9784079" cy="808432"/>
          </a:xfrm>
        </p:spPr>
        <p:txBody>
          <a:bodyPr/>
          <a:lstStyle/>
          <a:p>
            <a:r>
              <a:rPr lang="en-AU" b="1" dirty="0"/>
              <a:t>Were all deliverables completed for the week?</a:t>
            </a:r>
          </a:p>
          <a:p>
            <a:r>
              <a:rPr lang="en-AU" b="1" dirty="0"/>
              <a:t>If not, how will the team compensate for this moving forward?</a:t>
            </a:r>
          </a:p>
        </p:txBody>
      </p:sp>
    </p:spTree>
    <p:extLst>
      <p:ext uri="{BB962C8B-B14F-4D97-AF65-F5344CB8AC3E}">
        <p14:creationId xmlns:p14="http://schemas.microsoft.com/office/powerpoint/2010/main" val="2561265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Milestone &amp; feedback</a:t>
            </a:r>
            <a:br>
              <a:rPr lang="en-AU" dirty="0"/>
            </a:br>
            <a:r>
              <a:rPr lang="en-AU" dirty="0"/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36080092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710</TotalTime>
  <Words>563</Words>
  <Application>Microsoft Office PowerPoint</Application>
  <PresentationFormat>Widescreen</PresentationFormat>
  <Paragraphs>118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Corbel</vt:lpstr>
      <vt:lpstr>Wingdings</vt:lpstr>
      <vt:lpstr>Banded</vt:lpstr>
      <vt:lpstr>Production log</vt:lpstr>
      <vt:lpstr>Client approval</vt:lpstr>
      <vt:lpstr>Week 1 </vt:lpstr>
      <vt:lpstr>Week 2 </vt:lpstr>
      <vt:lpstr>Week 3 </vt:lpstr>
      <vt:lpstr>Week 4 </vt:lpstr>
      <vt:lpstr>Week 5 </vt:lpstr>
      <vt:lpstr>Week 6 </vt:lpstr>
      <vt:lpstr>Milestone &amp; feedback log</vt:lpstr>
      <vt:lpstr>Client approval</vt:lpstr>
      <vt:lpstr>Milestone 1 – intended outcome</vt:lpstr>
      <vt:lpstr>Milestone 1 – outcome review </vt:lpstr>
      <vt:lpstr>Milestone 2 – intended outcome</vt:lpstr>
      <vt:lpstr>Milestone 2 – outcome review </vt:lpstr>
      <vt:lpstr>Milestone 3 – intended outcome</vt:lpstr>
      <vt:lpstr>Milestone 3 – outcome review </vt:lpstr>
    </vt:vector>
  </TitlesOfParts>
  <Company>AIE.EDU.AU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 II – Image Portfolio</dc:title>
  <dc:creator>darren bell</dc:creator>
  <cp:lastModifiedBy>Wing Him Choi</cp:lastModifiedBy>
  <cp:revision>106</cp:revision>
  <dcterms:created xsi:type="dcterms:W3CDTF">2016-12-13T00:24:44Z</dcterms:created>
  <dcterms:modified xsi:type="dcterms:W3CDTF">2018-10-26T05:29:03Z</dcterms:modified>
</cp:coreProperties>
</file>