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51056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Gag Achievements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17488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</a:t>
                      </a:r>
                      <a:r>
                        <a:rPr lang="en-US"/>
                        <a:t>added dashing, finished </a:t>
                      </a:r>
                      <a:r>
                        <a:rPr lang="en-US" dirty="0"/>
                        <a:t>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272276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87083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29425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52157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731</TotalTime>
  <Words>610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110</cp:revision>
  <dcterms:created xsi:type="dcterms:W3CDTF">2016-12-13T00:24:44Z</dcterms:created>
  <dcterms:modified xsi:type="dcterms:W3CDTF">2018-11-02T04:37:43Z</dcterms:modified>
</cp:coreProperties>
</file>