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3D742A-B0DA-498A-829B-AAB77724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D98D1C5-3EC6-447F-B54F-88BE4AA9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CD74BA9-B397-4D94-816F-BD6BB5B0A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87801"/>
              </p:ext>
            </p:extLst>
          </p:nvPr>
        </p:nvGraphicFramePr>
        <p:xfrm>
          <a:off x="1206409" y="1938996"/>
          <a:ext cx="9780588" cy="3431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less 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Implement clearer UI, refine animations, adjustments to powerups (most notably freeze powerup).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2E5591A-5BE3-4AF7-93B4-64627D01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39041B4-3701-4966-AD5C-7A2B65D4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43752AB-181D-46A7-A463-DD6D4E48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2917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4390C8C-8F04-4E84-B627-B6AA6D04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0FCDFB7-FC18-4F20-9DA7-7A161FD8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378FB08-77A4-4838-8B4E-E83FAAB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F5AA0B6-6B6B-49B4-B87F-84A78D81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DF8BBF2-7B73-427C-BC17-D9B6B3D9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43616"/>
              </p:ext>
            </p:extLst>
          </p:nvPr>
        </p:nvGraphicFramePr>
        <p:xfrm>
          <a:off x="1206409" y="2276552"/>
          <a:ext cx="9780588" cy="2521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Footage recording and video editing for the trailer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Background, Font Search, BGM &amp; SFX, Main Menu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Optimization, fixed bugs, added red damage tint, added dynamic spawn positions.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 	Yes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1BE451F-40AB-4561-8849-1ACEA442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1374</TotalTime>
  <Words>934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141</cp:revision>
  <dcterms:created xsi:type="dcterms:W3CDTF">2016-12-13T00:24:44Z</dcterms:created>
  <dcterms:modified xsi:type="dcterms:W3CDTF">2018-11-30T02:53:57Z</dcterms:modified>
</cp:coreProperties>
</file>