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28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sound effects</a:t>
            </a:r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650824"/>
              </p:ext>
            </p:extLst>
          </p:nvPr>
        </p:nvGraphicFramePr>
        <p:xfrm>
          <a:off x="1206409" y="2276551"/>
          <a:ext cx="9780588" cy="2565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513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Gameplay 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Refined game (UI, extras)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Acheivements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47803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Art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BGM and sound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Roar, 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065065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the end: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10748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and Defeat animations, minor prop modelling,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countdown numbers,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controller/player indicator, start menu/tutorial UI,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freeze to </a:t>
                      </a:r>
                      <a:r>
                        <a:rPr lang="en-US" dirty="0" err="1"/>
                        <a:t>aoe</a:t>
                      </a:r>
                      <a:r>
                        <a:rPr lang="en-US" dirty="0"/>
                        <a:t>, bug fixes, fixed menu to work with controller,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688011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02620"/>
              </p:ext>
            </p:extLst>
          </p:nvPr>
        </p:nvGraphicFramePr>
        <p:xfrm>
          <a:off x="1206409" y="2276552"/>
          <a:ext cx="9780588" cy="2295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1082</TotalTime>
  <Words>837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127</cp:revision>
  <dcterms:created xsi:type="dcterms:W3CDTF">2016-12-13T00:24:44Z</dcterms:created>
  <dcterms:modified xsi:type="dcterms:W3CDTF">2018-11-28T03:43:44Z</dcterms:modified>
</cp:coreProperties>
</file>