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4" r:id="rId3"/>
    <p:sldId id="271" r:id="rId4"/>
    <p:sldId id="283" r:id="rId5"/>
    <p:sldId id="285" r:id="rId6"/>
    <p:sldId id="286" r:id="rId7"/>
    <p:sldId id="287" r:id="rId8"/>
    <p:sldId id="28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14" autoAdjust="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ermata symbol">
            <a:extLst>
              <a:ext uri="{FF2B5EF4-FFF2-40B4-BE49-F238E27FC236}">
                <a16:creationId xmlns:a16="http://schemas.microsoft.com/office/drawing/2014/main" id="{0C68B391-B7BA-423E-BEA7-5E8B197E1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174" y="394282"/>
            <a:ext cx="7491941" cy="529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Concepts for Client – Shell Osborne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88217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70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Team Fermata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sz="1100" dirty="0">
                <a:solidFill>
                  <a:schemeClr val="bg1"/>
                </a:solidFill>
              </a:rPr>
              <a:t>Glittika Gerdmanee (Nancy),  Doug Tilden (Richard),  Wing Him Choi,  Tiarna </a:t>
            </a:r>
            <a:r>
              <a:rPr lang="en-US" sz="1100" dirty="0" err="1">
                <a:solidFill>
                  <a:schemeClr val="bg1"/>
                </a:solidFill>
              </a:rPr>
              <a:t>Kilmister</a:t>
            </a:r>
            <a:r>
              <a:rPr lang="en-US" sz="1100" dirty="0">
                <a:solidFill>
                  <a:schemeClr val="bg1"/>
                </a:solidFill>
              </a:rPr>
              <a:t>,  Finn Perry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A28A-838D-4E29-924E-E53E103F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Team Members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032CB1-F241-4985-8B42-E19258E881A3}"/>
              </a:ext>
            </a:extLst>
          </p:cNvPr>
          <p:cNvSpPr txBox="1"/>
          <p:nvPr/>
        </p:nvSpPr>
        <p:spPr>
          <a:xfrm>
            <a:off x="657726" y="1668379"/>
            <a:ext cx="42992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err="1"/>
              <a:t>Glittika</a:t>
            </a:r>
            <a:r>
              <a:rPr lang="en-AU" u="sng" dirty="0"/>
              <a:t> </a:t>
            </a:r>
            <a:r>
              <a:rPr lang="en-AU" u="sng" dirty="0" err="1"/>
              <a:t>Gerdmanee</a:t>
            </a:r>
            <a:r>
              <a:rPr lang="en-AU" u="sng" dirty="0"/>
              <a:t> (Nancy) - Designer</a:t>
            </a:r>
            <a:endParaRPr lang="en-AU" dirty="0"/>
          </a:p>
          <a:p>
            <a:r>
              <a:rPr lang="en-AU" b="1" dirty="0"/>
              <a:t>Strengths:</a:t>
            </a:r>
            <a:endParaRPr lang="en-AU" dirty="0"/>
          </a:p>
          <a:p>
            <a:pPr lvl="0"/>
            <a:r>
              <a:rPr lang="en-AU" dirty="0"/>
              <a:t>Narrative Design</a:t>
            </a:r>
          </a:p>
          <a:p>
            <a:pPr lvl="0"/>
            <a:r>
              <a:rPr lang="en-AU" dirty="0"/>
              <a:t>2D Digital Art</a:t>
            </a:r>
          </a:p>
          <a:p>
            <a:pPr lvl="0"/>
            <a:r>
              <a:rPr lang="en-AU" dirty="0"/>
              <a:t>Concepting</a:t>
            </a:r>
          </a:p>
          <a:p>
            <a:r>
              <a:rPr lang="en-AU" b="1" dirty="0"/>
              <a:t>Weaknesses:</a:t>
            </a:r>
            <a:endParaRPr lang="en-AU" dirty="0"/>
          </a:p>
          <a:p>
            <a:pPr lvl="0"/>
            <a:r>
              <a:rPr lang="en-AU" dirty="0"/>
              <a:t>Horror Concepts</a:t>
            </a:r>
          </a:p>
          <a:p>
            <a:pPr lvl="0"/>
            <a:r>
              <a:rPr lang="en-AU" dirty="0"/>
              <a:t>Scripting (Coding)</a:t>
            </a:r>
          </a:p>
          <a:p>
            <a:endParaRPr lang="en-AU" u="sng" dirty="0"/>
          </a:p>
          <a:p>
            <a:r>
              <a:rPr lang="en-AU" u="sng" dirty="0"/>
              <a:t>Wing Him Choi - Artist</a:t>
            </a:r>
            <a:endParaRPr lang="en-AU" dirty="0"/>
          </a:p>
          <a:p>
            <a:r>
              <a:rPr lang="en-AU" b="1" dirty="0"/>
              <a:t>Strengths:</a:t>
            </a:r>
            <a:endParaRPr lang="en-AU" dirty="0"/>
          </a:p>
          <a:p>
            <a:pPr lvl="0"/>
            <a:r>
              <a:rPr lang="en-AU" dirty="0"/>
              <a:t>Rigging</a:t>
            </a:r>
          </a:p>
          <a:p>
            <a:pPr lvl="0"/>
            <a:r>
              <a:rPr lang="en-AU" dirty="0"/>
              <a:t>Animation</a:t>
            </a:r>
          </a:p>
          <a:p>
            <a:pPr lvl="0"/>
            <a:r>
              <a:rPr lang="en-AU" dirty="0"/>
              <a:t>Creature </a:t>
            </a:r>
            <a:r>
              <a:rPr lang="en-AU" dirty="0" err="1"/>
              <a:t>Modeling</a:t>
            </a:r>
            <a:endParaRPr lang="en-AU" dirty="0"/>
          </a:p>
          <a:p>
            <a:r>
              <a:rPr lang="en-AU" b="1" dirty="0"/>
              <a:t>Weaknesses:</a:t>
            </a:r>
            <a:endParaRPr lang="en-AU" dirty="0"/>
          </a:p>
          <a:p>
            <a:pPr lvl="0"/>
            <a:r>
              <a:rPr lang="en-AU" dirty="0"/>
              <a:t>2D Art</a:t>
            </a:r>
          </a:p>
          <a:p>
            <a:pPr lvl="0"/>
            <a:r>
              <a:rPr lang="en-AU" dirty="0"/>
              <a:t>Retopology</a:t>
            </a:r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A7C3F-694E-4B76-A426-3F776083D8D9}"/>
              </a:ext>
            </a:extLst>
          </p:cNvPr>
          <p:cNvSpPr txBox="1"/>
          <p:nvPr/>
        </p:nvSpPr>
        <p:spPr>
          <a:xfrm>
            <a:off x="5550568" y="1668379"/>
            <a:ext cx="59997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/>
              <a:t>Tiarna </a:t>
            </a:r>
            <a:r>
              <a:rPr lang="en-AU" u="sng" dirty="0" err="1"/>
              <a:t>Kilmister</a:t>
            </a:r>
            <a:r>
              <a:rPr lang="en-AU" u="sng" dirty="0"/>
              <a:t> - Artist</a:t>
            </a:r>
            <a:endParaRPr lang="en-AU" dirty="0"/>
          </a:p>
          <a:p>
            <a:r>
              <a:rPr lang="en-AU" b="1" dirty="0"/>
              <a:t>Strengths:</a:t>
            </a:r>
            <a:endParaRPr lang="en-AU" dirty="0"/>
          </a:p>
          <a:p>
            <a:pPr lvl="0"/>
            <a:r>
              <a:rPr lang="en-AU" dirty="0"/>
              <a:t>Character </a:t>
            </a:r>
            <a:r>
              <a:rPr lang="en-AU" dirty="0" err="1"/>
              <a:t>Modeling</a:t>
            </a:r>
            <a:endParaRPr lang="en-AU" dirty="0"/>
          </a:p>
          <a:p>
            <a:pPr lvl="0"/>
            <a:r>
              <a:rPr lang="en-AU" dirty="0" err="1"/>
              <a:t>ZBrush</a:t>
            </a:r>
            <a:endParaRPr lang="en-AU" dirty="0"/>
          </a:p>
          <a:p>
            <a:pPr lvl="0"/>
            <a:r>
              <a:rPr lang="en-AU" dirty="0"/>
              <a:t>Texturing</a:t>
            </a:r>
          </a:p>
          <a:p>
            <a:r>
              <a:rPr lang="en-AU" b="1" dirty="0"/>
              <a:t>Weaknesses:</a:t>
            </a:r>
            <a:endParaRPr lang="en-AU" dirty="0"/>
          </a:p>
          <a:p>
            <a:pPr lvl="0"/>
            <a:r>
              <a:rPr lang="en-AU" dirty="0"/>
              <a:t>Skinning</a:t>
            </a:r>
          </a:p>
          <a:p>
            <a:pPr lvl="0"/>
            <a:r>
              <a:rPr lang="en-AU" dirty="0"/>
              <a:t>Hard surface </a:t>
            </a:r>
            <a:r>
              <a:rPr lang="en-AU" dirty="0" err="1"/>
              <a:t>modeling</a:t>
            </a:r>
            <a:endParaRPr lang="en-AU" dirty="0"/>
          </a:p>
          <a:p>
            <a:endParaRPr lang="en-AU" u="sng" dirty="0"/>
          </a:p>
          <a:p>
            <a:r>
              <a:rPr lang="en-AU" u="sng" dirty="0"/>
              <a:t>Finn Perry - Programmer</a:t>
            </a:r>
            <a:endParaRPr lang="en-AU" dirty="0"/>
          </a:p>
          <a:p>
            <a:r>
              <a:rPr lang="en-AU" b="1" dirty="0"/>
              <a:t>Strengths:</a:t>
            </a:r>
            <a:endParaRPr lang="en-AU" dirty="0"/>
          </a:p>
          <a:p>
            <a:pPr lvl="0"/>
            <a:r>
              <a:rPr lang="en-AU" dirty="0"/>
              <a:t>Back-End Systems</a:t>
            </a:r>
          </a:p>
          <a:p>
            <a:pPr lvl="0"/>
            <a:r>
              <a:rPr lang="en-AU" dirty="0"/>
              <a:t>Tools</a:t>
            </a:r>
          </a:p>
          <a:p>
            <a:r>
              <a:rPr lang="en-AU" b="1" dirty="0"/>
              <a:t>Weaknesses:</a:t>
            </a:r>
            <a:endParaRPr lang="en-AU" dirty="0"/>
          </a:p>
          <a:p>
            <a:pPr lvl="0"/>
            <a:r>
              <a:rPr lang="en-AU" dirty="0"/>
              <a:t>Programming for Front End</a:t>
            </a:r>
          </a:p>
          <a:p>
            <a:pPr lvl="0"/>
            <a:r>
              <a:rPr lang="en-AU" dirty="0"/>
              <a:t>Gameplay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136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Fireball!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11202978" cy="4616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AU" sz="2800" dirty="0"/>
              <a:t>Battle against your friends in the Baby Dragons’ Playgrounds as you Fireball critters for the highest score in this action-packed party game!</a:t>
            </a:r>
            <a:endParaRPr lang="en-US" sz="4400" dirty="0">
              <a:cs typeface="Segoe UI" panose="020B0502040204020203" pitchFamily="34" charset="0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400" dirty="0">
                <a:cs typeface="Segoe UI" panose="020B0502040204020203" pitchFamily="34" charset="0"/>
              </a:rPr>
              <a:t>2-4 Players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AU" sz="2400" dirty="0"/>
              <a:t>Premium (Single Purchase)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AU" sz="2400" dirty="0"/>
              <a:t>PC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AU" sz="2400" dirty="0"/>
              <a:t>Casual players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edia.discordapp.net/attachments/484911970911387659/494853340727869490/babyDragons_roughthumbnails.png?width=918&amp;height=656">
            <a:extLst>
              <a:ext uri="{FF2B5EF4-FFF2-40B4-BE49-F238E27FC236}">
                <a16:creationId xmlns:a16="http://schemas.microsoft.com/office/drawing/2014/main" id="{EE793972-3E43-47CC-8EBD-187C645D5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984" y="3816665"/>
            <a:ext cx="4256015" cy="304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Fireball!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E23562-26C1-484C-BC86-6274F1DCF7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812377"/>
            <a:ext cx="4416552" cy="397764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b="1" dirty="0"/>
              <a:t>Core Experiences</a:t>
            </a:r>
          </a:p>
          <a:p>
            <a:pPr marL="571500" lvl="1" indent="-342900"/>
            <a:r>
              <a:rPr lang="en-AU" sz="2400" dirty="0"/>
              <a:t>Fast-paced Competitive Action</a:t>
            </a:r>
          </a:p>
          <a:p>
            <a:pPr marL="571500" lvl="1" indent="-342900"/>
            <a:r>
              <a:rPr lang="en-AU" sz="2400" dirty="0"/>
              <a:t>Vibrant, adorable visuals</a:t>
            </a:r>
          </a:p>
          <a:p>
            <a:pPr marL="571500" lvl="1" indent="-342900"/>
            <a:r>
              <a:rPr lang="en-AU" sz="2400" dirty="0"/>
              <a:t>Master a Variety of Arenas</a:t>
            </a:r>
          </a:p>
          <a:p>
            <a:pPr marL="571500" lvl="1" indent="-342900"/>
            <a:endParaRPr lang="en-AU" sz="2400" dirty="0"/>
          </a:p>
          <a:p>
            <a:pPr marL="571500" lvl="1" indent="-342900"/>
            <a:endParaRPr lang="en-AU" sz="2400" dirty="0"/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11202978" cy="4616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endParaRPr lang="en-AU" sz="2400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9DD50396-2FEB-4908-8DD9-435A15F80246}"/>
              </a:ext>
            </a:extLst>
          </p:cNvPr>
          <p:cNvSpPr txBox="1">
            <a:spLocks/>
          </p:cNvSpPr>
          <p:nvPr/>
        </p:nvSpPr>
        <p:spPr>
          <a:xfrm>
            <a:off x="4937759" y="1824010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b="1" dirty="0"/>
              <a:t>Key Features</a:t>
            </a:r>
          </a:p>
          <a:p>
            <a:pPr marL="571500" lvl="1" indent="-342900"/>
            <a:r>
              <a:rPr lang="en-AU" sz="2400" dirty="0"/>
              <a:t>Trove of Power-Ups</a:t>
            </a:r>
          </a:p>
          <a:p>
            <a:pPr marL="571500" lvl="1" indent="-342900"/>
            <a:r>
              <a:rPr lang="en-AU" sz="2400" dirty="0"/>
              <a:t>Multiple Arenas</a:t>
            </a:r>
          </a:p>
          <a:p>
            <a:pPr marL="571500" lvl="1" indent="-342900"/>
            <a:r>
              <a:rPr lang="en-AU" sz="2400" dirty="0"/>
              <a:t>Cute Colourful </a:t>
            </a:r>
            <a:br>
              <a:rPr lang="en-AU" sz="2400" dirty="0"/>
            </a:br>
            <a:r>
              <a:rPr lang="en-AU" sz="2400" dirty="0"/>
              <a:t>Dragons</a:t>
            </a:r>
          </a:p>
          <a:p>
            <a:pPr marL="571500" lvl="1" indent="-342900"/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84303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Orchestra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11202978" cy="4616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AU" sz="2800" dirty="0">
                <a:cs typeface="Segoe UI" panose="020B0502040204020203" pitchFamily="34" charset="0"/>
              </a:rPr>
              <a:t>Play your heart out and fight for the spotlight for your time to shine with the instrument of your choice!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400" dirty="0">
                <a:cs typeface="Segoe UI" panose="020B0502040204020203" pitchFamily="34" charset="0"/>
              </a:rPr>
              <a:t>2-4 Players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AU" sz="2400" dirty="0"/>
              <a:t>Premium (Single Purchase)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AU" sz="2400" dirty="0"/>
              <a:t>PC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AU" sz="2400" dirty="0"/>
              <a:t>Casual players</a:t>
            </a:r>
          </a:p>
        </p:txBody>
      </p:sp>
    </p:spTree>
    <p:extLst>
      <p:ext uri="{BB962C8B-B14F-4D97-AF65-F5344CB8AC3E}">
        <p14:creationId xmlns:p14="http://schemas.microsoft.com/office/powerpoint/2010/main" val="49055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Orchestra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E23562-26C1-484C-BC86-6274F1DCF7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95173" y="1796335"/>
            <a:ext cx="4416552" cy="397764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b="1" dirty="0"/>
              <a:t>Core Experiences</a:t>
            </a:r>
          </a:p>
          <a:p>
            <a:pPr marL="571500" lvl="1" indent="-342900"/>
            <a:r>
              <a:rPr lang="en-AU" sz="2400" dirty="0"/>
              <a:t>Fast-paced Competitive Action</a:t>
            </a:r>
          </a:p>
          <a:p>
            <a:pPr marL="571500" lvl="1" indent="-342900"/>
            <a:r>
              <a:rPr lang="en-AU" sz="2400" dirty="0"/>
              <a:t>Master Multiple Stages</a:t>
            </a:r>
          </a:p>
          <a:p>
            <a:pPr marL="571500" lvl="1" indent="-342900"/>
            <a:r>
              <a:rPr lang="en-AU" sz="2400" dirty="0"/>
              <a:t>Part-Rhythm gameplay</a:t>
            </a:r>
          </a:p>
          <a:p>
            <a:pPr marL="571500" lvl="1" indent="-342900"/>
            <a:endParaRPr lang="en-AU" sz="2400" dirty="0"/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11202978" cy="4616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endParaRPr lang="en-AU" sz="2400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9DD50396-2FEB-4908-8DD9-435A15F80246}"/>
              </a:ext>
            </a:extLst>
          </p:cNvPr>
          <p:cNvSpPr txBox="1">
            <a:spLocks/>
          </p:cNvSpPr>
          <p:nvPr/>
        </p:nvSpPr>
        <p:spPr>
          <a:xfrm>
            <a:off x="5811725" y="180796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b="1" dirty="0"/>
              <a:t>Key Features</a:t>
            </a:r>
          </a:p>
          <a:p>
            <a:pPr marL="571500" lvl="1" indent="-342900"/>
            <a:r>
              <a:rPr lang="en-AU" sz="2400" dirty="0"/>
              <a:t>Cutesy Cartoon Instruments</a:t>
            </a:r>
          </a:p>
          <a:p>
            <a:pPr marL="571500" lvl="1" indent="-342900"/>
            <a:r>
              <a:rPr lang="en-AU" sz="2400" dirty="0"/>
              <a:t>Amazing Soundtrack</a:t>
            </a:r>
          </a:p>
          <a:p>
            <a:pPr marL="571500" lvl="1" indent="-342900"/>
            <a:r>
              <a:rPr lang="en-AU" sz="2400" dirty="0"/>
              <a:t>Unique Powers</a:t>
            </a:r>
          </a:p>
        </p:txBody>
      </p:sp>
    </p:spTree>
    <p:extLst>
      <p:ext uri="{BB962C8B-B14F-4D97-AF65-F5344CB8AC3E}">
        <p14:creationId xmlns:p14="http://schemas.microsoft.com/office/powerpoint/2010/main" val="262686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Detonator in Me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11202978" cy="4616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AU" sz="2800" dirty="0">
                <a:cs typeface="Segoe UI" panose="020B0502040204020203" pitchFamily="34" charset="0"/>
              </a:rPr>
              <a:t>Play as an unfortunate fellow with a detonator inside them, stuck in a room with a bomb that will explode if they get too close.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400" dirty="0">
                <a:cs typeface="Segoe UI" panose="020B0502040204020203" pitchFamily="34" charset="0"/>
              </a:rPr>
              <a:t>1 Player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AU" sz="2400" dirty="0"/>
              <a:t>Premium (Single Purchase)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AU" sz="2400" dirty="0"/>
              <a:t>PC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AU" sz="2400" dirty="0"/>
              <a:t>Fans of puzzle games</a:t>
            </a:r>
          </a:p>
        </p:txBody>
      </p:sp>
    </p:spTree>
    <p:extLst>
      <p:ext uri="{BB962C8B-B14F-4D97-AF65-F5344CB8AC3E}">
        <p14:creationId xmlns:p14="http://schemas.microsoft.com/office/powerpoint/2010/main" val="80405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Detonator in Me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E23562-26C1-484C-BC86-6274F1DCF7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95173" y="1796335"/>
            <a:ext cx="4416552" cy="397764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b="1" dirty="0"/>
              <a:t>Core Experiences</a:t>
            </a:r>
          </a:p>
          <a:p>
            <a:pPr marL="571500" lvl="1" indent="-342900"/>
            <a:r>
              <a:rPr lang="en-AU" sz="2400" dirty="0"/>
              <a:t>Escape Room Puzzles</a:t>
            </a:r>
          </a:p>
          <a:p>
            <a:pPr marL="571500" lvl="1" indent="-342900"/>
            <a:r>
              <a:rPr lang="en-AU" sz="2400" dirty="0"/>
              <a:t>Two Options for Victory</a:t>
            </a:r>
          </a:p>
          <a:p>
            <a:pPr marL="571500" lvl="1" indent="-342900"/>
            <a:r>
              <a:rPr lang="en-AU" sz="2400" dirty="0"/>
              <a:t>Tense Atmosphere</a:t>
            </a:r>
          </a:p>
          <a:p>
            <a:pPr marL="571500" lvl="1" indent="-342900"/>
            <a:endParaRPr lang="en-AU" sz="2400" dirty="0"/>
          </a:p>
          <a:p>
            <a:pPr marL="571500" lvl="1" indent="-342900"/>
            <a:endParaRPr lang="en-AU" sz="2400" dirty="0"/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11202978" cy="4616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endParaRPr lang="en-AU" sz="2400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9DD50396-2FEB-4908-8DD9-435A15F80246}"/>
              </a:ext>
            </a:extLst>
          </p:cNvPr>
          <p:cNvSpPr txBox="1">
            <a:spLocks/>
          </p:cNvSpPr>
          <p:nvPr/>
        </p:nvSpPr>
        <p:spPr>
          <a:xfrm>
            <a:off x="5811725" y="180796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b="1" dirty="0"/>
              <a:t>Key Features</a:t>
            </a:r>
          </a:p>
          <a:p>
            <a:pPr marL="571500" lvl="1" indent="-342900"/>
            <a:r>
              <a:rPr lang="en-AU" sz="2400" dirty="0"/>
              <a:t>Cartoony Graphics</a:t>
            </a:r>
          </a:p>
          <a:p>
            <a:pPr marL="571500" lvl="1" indent="-342900"/>
            <a:r>
              <a:rPr lang="en-AU" sz="2400" dirty="0"/>
              <a:t>Bomb Changes Location</a:t>
            </a:r>
          </a:p>
        </p:txBody>
      </p:sp>
    </p:spTree>
    <p:extLst>
      <p:ext uri="{BB962C8B-B14F-4D97-AF65-F5344CB8AC3E}">
        <p14:creationId xmlns:p14="http://schemas.microsoft.com/office/powerpoint/2010/main" val="72032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210</TotalTime>
  <Words>279</Words>
  <Application>Microsoft Office PowerPoint</Application>
  <PresentationFormat>Widescreen</PresentationFormat>
  <Paragraphs>82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WelcomeDoc</vt:lpstr>
      <vt:lpstr>Concepts for Client – Shell Osborne</vt:lpstr>
      <vt:lpstr>Team Members</vt:lpstr>
      <vt:lpstr>Fireball!</vt:lpstr>
      <vt:lpstr>Fireball!</vt:lpstr>
      <vt:lpstr>Orchestra</vt:lpstr>
      <vt:lpstr>Orchestra</vt:lpstr>
      <vt:lpstr>The Detonator in Me</vt:lpstr>
      <vt:lpstr>The Detonator in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Concepts for Client</dc:title>
  <dc:creator>Glittika Gerdmanee</dc:creator>
  <cp:keywords/>
  <cp:lastModifiedBy>Wing Him Choi</cp:lastModifiedBy>
  <cp:revision>12</cp:revision>
  <dcterms:created xsi:type="dcterms:W3CDTF">2018-10-18T01:10:27Z</dcterms:created>
  <dcterms:modified xsi:type="dcterms:W3CDTF">2018-10-18T04:44:52Z</dcterms:modified>
  <cp:version/>
</cp:coreProperties>
</file>