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256" r:id="rId2"/>
    <p:sldId id="284" r:id="rId3"/>
    <p:sldId id="271" r:id="rId4"/>
    <p:sldId id="283" r:id="rId5"/>
    <p:sldId id="285" r:id="rId6"/>
    <p:sldId id="286" r:id="rId7"/>
    <p:sldId id="287" r:id="rId8"/>
    <p:sldId id="28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214" autoAdjust="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9" d="100"/>
          <a:sy n="69" d="100"/>
        </p:scale>
        <p:origin x="2784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10/18/2018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dirty="0"/>
              <a:t>Second level</a:t>
            </a:r>
          </a:p>
          <a:p>
            <a:pPr marL="685800" lvl="1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  <a:p>
            <a:pPr marL="1143000" lvl="2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dirty="0"/>
              <a:t>Fourth level</a:t>
            </a:r>
          </a:p>
          <a:p>
            <a:pPr marL="1600200" lvl="3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10/18/2018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fermata symbol">
            <a:extLst>
              <a:ext uri="{FF2B5EF4-FFF2-40B4-BE49-F238E27FC236}">
                <a16:creationId xmlns:a16="http://schemas.microsoft.com/office/drawing/2014/main" id="{0C68B391-B7BA-423E-BEA7-5E8B197E14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6174" y="394282"/>
            <a:ext cx="7491941" cy="5299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anchor="ctr" anchorCtr="0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Concepts for Client – Shell Osborne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855620" y="2933105"/>
            <a:ext cx="9582736" cy="1882176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500"/>
              </a:spcBef>
              <a:spcAft>
                <a:spcPts val="700"/>
              </a:spcAft>
              <a:buNone/>
            </a:pPr>
            <a:r>
              <a:rPr lang="en-US" sz="2800" b="1" dirty="0">
                <a:solidFill>
                  <a:schemeClr val="bg1"/>
                </a:solidFill>
                <a:latin typeface="+mj-lt"/>
              </a:rPr>
              <a:t>Team Fermata</a:t>
            </a:r>
          </a:p>
          <a:p>
            <a:pPr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</a:pPr>
            <a:r>
              <a:rPr lang="en-US" sz="1100" dirty="0">
                <a:solidFill>
                  <a:schemeClr val="bg1"/>
                </a:solidFill>
              </a:rPr>
              <a:t>Glittika Gerdmanee (Nancy),  Doug Tilden (Richard),  Wing Him Choi,  Tiarna </a:t>
            </a:r>
            <a:r>
              <a:rPr lang="en-US" sz="1100" dirty="0" err="1">
                <a:solidFill>
                  <a:schemeClr val="bg1"/>
                </a:solidFill>
              </a:rPr>
              <a:t>Kilmister</a:t>
            </a:r>
            <a:r>
              <a:rPr lang="en-US" sz="1100" dirty="0">
                <a:solidFill>
                  <a:schemeClr val="bg1"/>
                </a:solidFill>
              </a:rPr>
              <a:t>,  Finn Perry</a:t>
            </a: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CA28A-838D-4E29-924E-E53E103F5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Team Members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032CB1-F241-4985-8B42-E19258E881A3}"/>
              </a:ext>
            </a:extLst>
          </p:cNvPr>
          <p:cNvSpPr txBox="1"/>
          <p:nvPr/>
        </p:nvSpPr>
        <p:spPr>
          <a:xfrm>
            <a:off x="657726" y="1668379"/>
            <a:ext cx="429928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u="sng" dirty="0" err="1"/>
              <a:t>Glittika</a:t>
            </a:r>
            <a:r>
              <a:rPr lang="en-AU" u="sng" dirty="0"/>
              <a:t> </a:t>
            </a:r>
            <a:r>
              <a:rPr lang="en-AU" u="sng" dirty="0" err="1"/>
              <a:t>Gerdmanee</a:t>
            </a:r>
            <a:r>
              <a:rPr lang="en-AU" u="sng" dirty="0"/>
              <a:t> (Nancy) - Designer</a:t>
            </a:r>
            <a:endParaRPr lang="en-AU" dirty="0"/>
          </a:p>
          <a:p>
            <a:r>
              <a:rPr lang="en-AU" b="1" dirty="0"/>
              <a:t>Strengths:</a:t>
            </a:r>
            <a:endParaRPr lang="en-AU" dirty="0"/>
          </a:p>
          <a:p>
            <a:pPr lvl="0"/>
            <a:r>
              <a:rPr lang="en-AU" dirty="0"/>
              <a:t>Narrative Design</a:t>
            </a:r>
          </a:p>
          <a:p>
            <a:pPr lvl="0"/>
            <a:r>
              <a:rPr lang="en-AU" dirty="0"/>
              <a:t>2D Digital Art</a:t>
            </a:r>
          </a:p>
          <a:p>
            <a:pPr lvl="0"/>
            <a:r>
              <a:rPr lang="en-AU" dirty="0"/>
              <a:t>Concepting</a:t>
            </a:r>
          </a:p>
          <a:p>
            <a:r>
              <a:rPr lang="en-AU" b="1" dirty="0"/>
              <a:t>Weaknesses:</a:t>
            </a:r>
            <a:endParaRPr lang="en-AU" dirty="0"/>
          </a:p>
          <a:p>
            <a:pPr lvl="0"/>
            <a:r>
              <a:rPr lang="en-AU" dirty="0"/>
              <a:t>Horror Concepts</a:t>
            </a:r>
          </a:p>
          <a:p>
            <a:pPr lvl="0"/>
            <a:r>
              <a:rPr lang="en-AU" dirty="0"/>
              <a:t>Scripting (Coding)</a:t>
            </a:r>
          </a:p>
          <a:p>
            <a:endParaRPr lang="en-AU" u="sng" dirty="0"/>
          </a:p>
          <a:p>
            <a:r>
              <a:rPr lang="en-AU" u="sng" dirty="0"/>
              <a:t>Wing Him Choi - Artist</a:t>
            </a:r>
            <a:endParaRPr lang="en-AU" dirty="0"/>
          </a:p>
          <a:p>
            <a:r>
              <a:rPr lang="en-AU" b="1" dirty="0"/>
              <a:t>Strengths:</a:t>
            </a:r>
            <a:endParaRPr lang="en-AU" dirty="0"/>
          </a:p>
          <a:p>
            <a:pPr lvl="0"/>
            <a:r>
              <a:rPr lang="en-AU" dirty="0"/>
              <a:t>Rigging</a:t>
            </a:r>
          </a:p>
          <a:p>
            <a:pPr lvl="0"/>
            <a:r>
              <a:rPr lang="en-AU" dirty="0"/>
              <a:t>Animation</a:t>
            </a:r>
          </a:p>
          <a:p>
            <a:pPr lvl="0"/>
            <a:r>
              <a:rPr lang="en-AU" dirty="0"/>
              <a:t>Creature </a:t>
            </a:r>
            <a:r>
              <a:rPr lang="en-AU" dirty="0" err="1"/>
              <a:t>Modeling</a:t>
            </a:r>
            <a:endParaRPr lang="en-AU" dirty="0"/>
          </a:p>
          <a:p>
            <a:r>
              <a:rPr lang="en-AU" b="1" dirty="0"/>
              <a:t>Weaknesses:</a:t>
            </a:r>
            <a:endParaRPr lang="en-AU" dirty="0"/>
          </a:p>
          <a:p>
            <a:pPr lvl="0"/>
            <a:r>
              <a:rPr lang="en-AU" dirty="0"/>
              <a:t>2D Art</a:t>
            </a:r>
          </a:p>
          <a:p>
            <a:pPr lvl="0"/>
            <a:r>
              <a:rPr lang="en-AU" dirty="0"/>
              <a:t>Retopology</a:t>
            </a:r>
          </a:p>
          <a:p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9A7C3F-694E-4B76-A426-3F776083D8D9}"/>
              </a:ext>
            </a:extLst>
          </p:cNvPr>
          <p:cNvSpPr txBox="1"/>
          <p:nvPr/>
        </p:nvSpPr>
        <p:spPr>
          <a:xfrm>
            <a:off x="5550568" y="1668379"/>
            <a:ext cx="599974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u="sng" dirty="0"/>
              <a:t>Tiarna </a:t>
            </a:r>
            <a:r>
              <a:rPr lang="en-AU" u="sng" dirty="0" err="1"/>
              <a:t>Kilmister</a:t>
            </a:r>
            <a:r>
              <a:rPr lang="en-AU" u="sng" dirty="0"/>
              <a:t> - Artist</a:t>
            </a:r>
            <a:endParaRPr lang="en-AU" dirty="0"/>
          </a:p>
          <a:p>
            <a:r>
              <a:rPr lang="en-AU" b="1" dirty="0"/>
              <a:t>Strengths:</a:t>
            </a:r>
            <a:endParaRPr lang="en-AU" dirty="0"/>
          </a:p>
          <a:p>
            <a:pPr lvl="0"/>
            <a:r>
              <a:rPr lang="en-AU" dirty="0"/>
              <a:t>Character Modelling</a:t>
            </a:r>
          </a:p>
          <a:p>
            <a:pPr lvl="0"/>
            <a:r>
              <a:rPr lang="en-AU" dirty="0" err="1"/>
              <a:t>ZBrush</a:t>
            </a:r>
            <a:endParaRPr lang="en-AU" dirty="0"/>
          </a:p>
          <a:p>
            <a:pPr lvl="0"/>
            <a:r>
              <a:rPr lang="en-AU" dirty="0"/>
              <a:t>Texturing</a:t>
            </a:r>
          </a:p>
          <a:p>
            <a:r>
              <a:rPr lang="en-AU" b="1" dirty="0"/>
              <a:t>Weaknesses:</a:t>
            </a:r>
            <a:endParaRPr lang="en-AU" dirty="0"/>
          </a:p>
          <a:p>
            <a:pPr lvl="0"/>
            <a:r>
              <a:rPr lang="en-AU" dirty="0"/>
              <a:t>Skinning</a:t>
            </a:r>
          </a:p>
          <a:p>
            <a:pPr lvl="0"/>
            <a:r>
              <a:rPr lang="en-AU" dirty="0"/>
              <a:t>Hard surface Modelling</a:t>
            </a:r>
          </a:p>
          <a:p>
            <a:endParaRPr lang="en-AU" u="sng" dirty="0"/>
          </a:p>
          <a:p>
            <a:r>
              <a:rPr lang="en-AU" u="sng" dirty="0"/>
              <a:t>Finn Perry - Programmer</a:t>
            </a:r>
            <a:endParaRPr lang="en-AU" dirty="0"/>
          </a:p>
          <a:p>
            <a:r>
              <a:rPr lang="en-AU" b="1" dirty="0"/>
              <a:t>Strengths:</a:t>
            </a:r>
            <a:endParaRPr lang="en-AU" dirty="0"/>
          </a:p>
          <a:p>
            <a:pPr lvl="0"/>
            <a:r>
              <a:rPr lang="en-AU" dirty="0"/>
              <a:t>Back-End Systems</a:t>
            </a:r>
          </a:p>
          <a:p>
            <a:pPr lvl="0"/>
            <a:r>
              <a:rPr lang="en-AU" dirty="0"/>
              <a:t>Tools</a:t>
            </a:r>
          </a:p>
          <a:p>
            <a:r>
              <a:rPr lang="en-AU" b="1" dirty="0"/>
              <a:t>Weaknesses:</a:t>
            </a:r>
            <a:endParaRPr lang="en-AU" dirty="0"/>
          </a:p>
          <a:p>
            <a:pPr lvl="0"/>
            <a:r>
              <a:rPr lang="en-AU" dirty="0"/>
              <a:t>Programming for Front End</a:t>
            </a:r>
          </a:p>
          <a:p>
            <a:pPr lvl="0"/>
            <a:r>
              <a:rPr lang="en-AU" dirty="0"/>
              <a:t>Gameplay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81360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dirty="0">
                <a:latin typeface="Segoe UI Light" panose="020B0502040204020203" pitchFamily="34" charset="0"/>
                <a:cs typeface="Segoe UI Light" panose="020B0502040204020203" pitchFamily="34" charset="0"/>
              </a:rPr>
              <a:t>Fireball!</a:t>
            </a: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41609" y="1524707"/>
            <a:ext cx="11202978" cy="46160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Aft>
                <a:spcPts val="600"/>
              </a:spcAft>
              <a:defRPr/>
            </a:pPr>
            <a:r>
              <a:rPr lang="en-AU" sz="2800" dirty="0"/>
              <a:t>Battle against your friends in the Baby Dragons’ Playgrounds as you Fireball critters for the highest score in this action-packed party game!</a:t>
            </a:r>
            <a:endParaRPr lang="en-US" sz="4400" dirty="0">
              <a:cs typeface="Segoe UI" panose="020B0502040204020203" pitchFamily="34" charset="0"/>
            </a:endParaRPr>
          </a:p>
          <a:p>
            <a:pPr lvl="1">
              <a:lnSpc>
                <a:spcPct val="100000"/>
              </a:lnSpc>
              <a:spcAft>
                <a:spcPts val="600"/>
              </a:spcAft>
              <a:defRPr/>
            </a:pPr>
            <a:r>
              <a:rPr lang="en-US" sz="2400" dirty="0">
                <a:cs typeface="Segoe UI" panose="020B0502040204020203" pitchFamily="34" charset="0"/>
              </a:rPr>
              <a:t>2-4 Players</a:t>
            </a:r>
          </a:p>
          <a:p>
            <a:pPr lvl="1">
              <a:lnSpc>
                <a:spcPct val="100000"/>
              </a:lnSpc>
              <a:spcAft>
                <a:spcPts val="600"/>
              </a:spcAft>
              <a:defRPr/>
            </a:pPr>
            <a:r>
              <a:rPr lang="en-AU" sz="2400" dirty="0"/>
              <a:t>Premium (Single Purchase)</a:t>
            </a:r>
          </a:p>
          <a:p>
            <a:pPr lvl="1">
              <a:lnSpc>
                <a:spcPct val="100000"/>
              </a:lnSpc>
              <a:spcAft>
                <a:spcPts val="600"/>
              </a:spcAft>
              <a:defRPr/>
            </a:pPr>
            <a:r>
              <a:rPr lang="en-AU" sz="2400" dirty="0"/>
              <a:t>PC</a:t>
            </a:r>
          </a:p>
          <a:p>
            <a:pPr lvl="1">
              <a:lnSpc>
                <a:spcPct val="100000"/>
              </a:lnSpc>
              <a:spcAft>
                <a:spcPts val="600"/>
              </a:spcAft>
              <a:defRPr/>
            </a:pPr>
            <a:r>
              <a:rPr lang="en-AU" sz="2400" dirty="0"/>
              <a:t>Casual players</a:t>
            </a:r>
          </a:p>
        </p:txBody>
      </p:sp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media.discordapp.net/attachments/484911970911387659/494853340727869490/babyDragons_roughthumbnails.png?width=918&amp;height=656">
            <a:extLst>
              <a:ext uri="{FF2B5EF4-FFF2-40B4-BE49-F238E27FC236}">
                <a16:creationId xmlns:a16="http://schemas.microsoft.com/office/drawing/2014/main" id="{EE793972-3E43-47CC-8EBD-187C645D58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5984" y="3816665"/>
            <a:ext cx="4256015" cy="3041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dirty="0">
                <a:latin typeface="Segoe UI Light" panose="020B0502040204020203" pitchFamily="34" charset="0"/>
                <a:cs typeface="Segoe UI Light" panose="020B0502040204020203" pitchFamily="34" charset="0"/>
              </a:rPr>
              <a:t>Fireball!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EE23562-26C1-484C-BC86-6274F1DCF7C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21207" y="1812377"/>
            <a:ext cx="4416552" cy="397764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400" b="1" dirty="0"/>
              <a:t>Core Experiences</a:t>
            </a:r>
          </a:p>
          <a:p>
            <a:pPr marL="571500" lvl="1" indent="-342900"/>
            <a:r>
              <a:rPr lang="en-AU" sz="2400" dirty="0"/>
              <a:t>Fast-paced Competitive Action</a:t>
            </a:r>
          </a:p>
          <a:p>
            <a:pPr marL="571500" lvl="1" indent="-342900"/>
            <a:r>
              <a:rPr lang="en-AU" sz="2400" dirty="0"/>
              <a:t>Vibrant, adorable visuals</a:t>
            </a:r>
          </a:p>
          <a:p>
            <a:pPr marL="571500" lvl="1" indent="-342900"/>
            <a:r>
              <a:rPr lang="en-AU" sz="2400" dirty="0"/>
              <a:t>Master a Variety of Arenas</a:t>
            </a:r>
          </a:p>
          <a:p>
            <a:pPr marL="571500" lvl="1" indent="-342900"/>
            <a:endParaRPr lang="en-AU" sz="2400" dirty="0"/>
          </a:p>
          <a:p>
            <a:pPr marL="571500" lvl="1" indent="-342900"/>
            <a:endParaRPr lang="en-AU" sz="2400" dirty="0"/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41609" y="1524707"/>
            <a:ext cx="11202978" cy="46160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Aft>
                <a:spcPts val="600"/>
              </a:spcAft>
              <a:defRPr/>
            </a:pPr>
            <a:endParaRPr lang="en-AU" sz="2400" dirty="0"/>
          </a:p>
        </p:txBody>
      </p:sp>
      <p:sp>
        <p:nvSpPr>
          <p:cNvPr id="9" name="Content Placeholder 1">
            <a:extLst>
              <a:ext uri="{FF2B5EF4-FFF2-40B4-BE49-F238E27FC236}">
                <a16:creationId xmlns:a16="http://schemas.microsoft.com/office/drawing/2014/main" id="{9DD50396-2FEB-4908-8DD9-435A15F80246}"/>
              </a:ext>
            </a:extLst>
          </p:cNvPr>
          <p:cNvSpPr txBox="1">
            <a:spLocks/>
          </p:cNvSpPr>
          <p:nvPr/>
        </p:nvSpPr>
        <p:spPr>
          <a:xfrm>
            <a:off x="4937759" y="1824010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400" b="1" dirty="0"/>
              <a:t>Key Features</a:t>
            </a:r>
          </a:p>
          <a:p>
            <a:pPr marL="571500" lvl="1" indent="-342900"/>
            <a:r>
              <a:rPr lang="en-AU" sz="2400" dirty="0"/>
              <a:t>Trove of Power-Ups</a:t>
            </a:r>
          </a:p>
          <a:p>
            <a:pPr marL="571500" lvl="1" indent="-342900"/>
            <a:r>
              <a:rPr lang="en-AU" sz="2400" dirty="0"/>
              <a:t>Multiple Arenas</a:t>
            </a:r>
          </a:p>
          <a:p>
            <a:pPr marL="571500" lvl="1" indent="-342900"/>
            <a:r>
              <a:rPr lang="en-AU" sz="2400" dirty="0"/>
              <a:t>Cute Colourful </a:t>
            </a:r>
            <a:br>
              <a:rPr lang="en-AU" sz="2400" dirty="0"/>
            </a:br>
            <a:r>
              <a:rPr lang="en-AU" sz="2400" dirty="0"/>
              <a:t>Dragons</a:t>
            </a:r>
          </a:p>
          <a:p>
            <a:pPr marL="571500" lvl="1" indent="-342900"/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2843030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dirty="0">
                <a:latin typeface="Segoe UI Light" panose="020B0502040204020203" pitchFamily="34" charset="0"/>
                <a:cs typeface="Segoe UI Light" panose="020B0502040204020203" pitchFamily="34" charset="0"/>
              </a:rPr>
              <a:t>Orchestra</a:t>
            </a: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41609" y="1524707"/>
            <a:ext cx="11202978" cy="46160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Aft>
                <a:spcPts val="600"/>
              </a:spcAft>
              <a:defRPr/>
            </a:pPr>
            <a:r>
              <a:rPr lang="en-AU" sz="2800" dirty="0">
                <a:cs typeface="Segoe UI" panose="020B0502040204020203" pitchFamily="34" charset="0"/>
              </a:rPr>
              <a:t>Play your heart out and fight for the spotlight for your time to shine with the instrument of your choice!</a:t>
            </a:r>
          </a:p>
          <a:p>
            <a:pPr lvl="1">
              <a:lnSpc>
                <a:spcPct val="100000"/>
              </a:lnSpc>
              <a:spcAft>
                <a:spcPts val="600"/>
              </a:spcAft>
              <a:defRPr/>
            </a:pPr>
            <a:r>
              <a:rPr lang="en-US" sz="2400" dirty="0">
                <a:cs typeface="Segoe UI" panose="020B0502040204020203" pitchFamily="34" charset="0"/>
              </a:rPr>
              <a:t>2-4 Players</a:t>
            </a:r>
          </a:p>
          <a:p>
            <a:pPr lvl="1">
              <a:lnSpc>
                <a:spcPct val="100000"/>
              </a:lnSpc>
              <a:spcAft>
                <a:spcPts val="600"/>
              </a:spcAft>
              <a:defRPr/>
            </a:pPr>
            <a:r>
              <a:rPr lang="en-AU" sz="2400" dirty="0"/>
              <a:t>Premium (Single Purchase)</a:t>
            </a:r>
          </a:p>
          <a:p>
            <a:pPr lvl="1">
              <a:lnSpc>
                <a:spcPct val="100000"/>
              </a:lnSpc>
              <a:spcAft>
                <a:spcPts val="600"/>
              </a:spcAft>
              <a:defRPr/>
            </a:pPr>
            <a:r>
              <a:rPr lang="en-AU" sz="2400" dirty="0"/>
              <a:t>PC</a:t>
            </a:r>
          </a:p>
          <a:p>
            <a:pPr lvl="1">
              <a:lnSpc>
                <a:spcPct val="100000"/>
              </a:lnSpc>
              <a:spcAft>
                <a:spcPts val="600"/>
              </a:spcAft>
              <a:defRPr/>
            </a:pPr>
            <a:r>
              <a:rPr lang="en-AU" sz="2400" dirty="0"/>
              <a:t>Casual players</a:t>
            </a:r>
          </a:p>
        </p:txBody>
      </p:sp>
    </p:spTree>
    <p:extLst>
      <p:ext uri="{BB962C8B-B14F-4D97-AF65-F5344CB8AC3E}">
        <p14:creationId xmlns:p14="http://schemas.microsoft.com/office/powerpoint/2010/main" val="490554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dirty="0">
                <a:latin typeface="Segoe UI Light" panose="020B0502040204020203" pitchFamily="34" charset="0"/>
                <a:cs typeface="Segoe UI Light" panose="020B0502040204020203" pitchFamily="34" charset="0"/>
              </a:rPr>
              <a:t>Orchestra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EE23562-26C1-484C-BC86-6274F1DCF7C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395173" y="1796335"/>
            <a:ext cx="4416552" cy="397764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400" b="1" dirty="0"/>
              <a:t>Core Experiences</a:t>
            </a:r>
          </a:p>
          <a:p>
            <a:pPr marL="571500" lvl="1" indent="-342900"/>
            <a:r>
              <a:rPr lang="en-AU" sz="2400" dirty="0"/>
              <a:t>Fast-paced Competitive Action</a:t>
            </a:r>
          </a:p>
          <a:p>
            <a:pPr marL="571500" lvl="1" indent="-342900"/>
            <a:r>
              <a:rPr lang="en-AU" sz="2400" dirty="0"/>
              <a:t>Master Multiple Stages</a:t>
            </a:r>
          </a:p>
          <a:p>
            <a:pPr marL="571500" lvl="1" indent="-342900"/>
            <a:r>
              <a:rPr lang="en-AU" sz="2400" dirty="0"/>
              <a:t>Part-Rhythm gameplay</a:t>
            </a:r>
          </a:p>
          <a:p>
            <a:pPr marL="571500" lvl="1" indent="-342900"/>
            <a:endParaRPr lang="en-AU" sz="2400" dirty="0"/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41609" y="1524707"/>
            <a:ext cx="11202978" cy="46160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Aft>
                <a:spcPts val="600"/>
              </a:spcAft>
              <a:defRPr/>
            </a:pPr>
            <a:endParaRPr lang="en-AU" sz="2400" dirty="0"/>
          </a:p>
        </p:txBody>
      </p:sp>
      <p:sp>
        <p:nvSpPr>
          <p:cNvPr id="9" name="Content Placeholder 1">
            <a:extLst>
              <a:ext uri="{FF2B5EF4-FFF2-40B4-BE49-F238E27FC236}">
                <a16:creationId xmlns:a16="http://schemas.microsoft.com/office/drawing/2014/main" id="{9DD50396-2FEB-4908-8DD9-435A15F80246}"/>
              </a:ext>
            </a:extLst>
          </p:cNvPr>
          <p:cNvSpPr txBox="1">
            <a:spLocks/>
          </p:cNvSpPr>
          <p:nvPr/>
        </p:nvSpPr>
        <p:spPr>
          <a:xfrm>
            <a:off x="5811725" y="180796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400" b="1" dirty="0"/>
              <a:t>Key Features</a:t>
            </a:r>
          </a:p>
          <a:p>
            <a:pPr marL="571500" lvl="1" indent="-342900"/>
            <a:r>
              <a:rPr lang="en-AU" sz="2400" dirty="0"/>
              <a:t>Cutesy Cartoon Instruments</a:t>
            </a:r>
          </a:p>
          <a:p>
            <a:pPr marL="571500" lvl="1" indent="-342900"/>
            <a:r>
              <a:rPr lang="en-AU" sz="2400" dirty="0"/>
              <a:t>Amazing Soundtrack</a:t>
            </a:r>
          </a:p>
          <a:p>
            <a:pPr marL="571500" lvl="1" indent="-342900"/>
            <a:r>
              <a:rPr lang="en-AU" sz="2400" dirty="0"/>
              <a:t>Unique Powers</a:t>
            </a:r>
          </a:p>
        </p:txBody>
      </p:sp>
    </p:spTree>
    <p:extLst>
      <p:ext uri="{BB962C8B-B14F-4D97-AF65-F5344CB8AC3E}">
        <p14:creationId xmlns:p14="http://schemas.microsoft.com/office/powerpoint/2010/main" val="2626868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dirty="0">
                <a:latin typeface="Segoe UI Light" panose="020B0502040204020203" pitchFamily="34" charset="0"/>
                <a:cs typeface="Segoe UI Light" panose="020B0502040204020203" pitchFamily="34" charset="0"/>
              </a:rPr>
              <a:t>The Detonator in Me</a:t>
            </a: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41609" y="1524707"/>
            <a:ext cx="11202978" cy="46160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Aft>
                <a:spcPts val="600"/>
              </a:spcAft>
              <a:defRPr/>
            </a:pPr>
            <a:r>
              <a:rPr lang="en-AU" sz="2800" dirty="0">
                <a:cs typeface="Segoe UI" panose="020B0502040204020203" pitchFamily="34" charset="0"/>
              </a:rPr>
              <a:t>Play as an unfortunate fellow with a detonator inside them, stuck in a room with a bomb that will explode if they get too close.</a:t>
            </a:r>
          </a:p>
          <a:p>
            <a:pPr lvl="1">
              <a:lnSpc>
                <a:spcPct val="100000"/>
              </a:lnSpc>
              <a:spcAft>
                <a:spcPts val="600"/>
              </a:spcAft>
              <a:defRPr/>
            </a:pPr>
            <a:r>
              <a:rPr lang="en-US" sz="2400" dirty="0">
                <a:cs typeface="Segoe UI" panose="020B0502040204020203" pitchFamily="34" charset="0"/>
              </a:rPr>
              <a:t>1 Player</a:t>
            </a:r>
          </a:p>
          <a:p>
            <a:pPr lvl="1">
              <a:lnSpc>
                <a:spcPct val="100000"/>
              </a:lnSpc>
              <a:spcAft>
                <a:spcPts val="600"/>
              </a:spcAft>
              <a:defRPr/>
            </a:pPr>
            <a:r>
              <a:rPr lang="en-AU" sz="2400" dirty="0"/>
              <a:t>Premium (Single Purchase)</a:t>
            </a:r>
          </a:p>
          <a:p>
            <a:pPr lvl="1">
              <a:lnSpc>
                <a:spcPct val="100000"/>
              </a:lnSpc>
              <a:spcAft>
                <a:spcPts val="600"/>
              </a:spcAft>
              <a:defRPr/>
            </a:pPr>
            <a:r>
              <a:rPr lang="en-AU" sz="2400" dirty="0"/>
              <a:t>PC</a:t>
            </a:r>
          </a:p>
          <a:p>
            <a:pPr lvl="1">
              <a:lnSpc>
                <a:spcPct val="100000"/>
              </a:lnSpc>
              <a:spcAft>
                <a:spcPts val="600"/>
              </a:spcAft>
              <a:defRPr/>
            </a:pPr>
            <a:r>
              <a:rPr lang="en-AU" sz="2400" dirty="0"/>
              <a:t>Fans of puzzle games</a:t>
            </a:r>
          </a:p>
        </p:txBody>
      </p:sp>
    </p:spTree>
    <p:extLst>
      <p:ext uri="{BB962C8B-B14F-4D97-AF65-F5344CB8AC3E}">
        <p14:creationId xmlns:p14="http://schemas.microsoft.com/office/powerpoint/2010/main" val="804059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dirty="0">
                <a:latin typeface="Segoe UI Light" panose="020B0502040204020203" pitchFamily="34" charset="0"/>
                <a:cs typeface="Segoe UI Light" panose="020B0502040204020203" pitchFamily="34" charset="0"/>
              </a:rPr>
              <a:t>The Detonator in Me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EE23562-26C1-484C-BC86-6274F1DCF7C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395173" y="1796335"/>
            <a:ext cx="4416552" cy="397764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400" b="1" dirty="0"/>
              <a:t>Core Experiences</a:t>
            </a:r>
          </a:p>
          <a:p>
            <a:pPr marL="571500" lvl="1" indent="-342900"/>
            <a:r>
              <a:rPr lang="en-AU" sz="2400" dirty="0"/>
              <a:t>Escape Room Puzzles</a:t>
            </a:r>
          </a:p>
          <a:p>
            <a:pPr marL="571500" lvl="1" indent="-342900"/>
            <a:r>
              <a:rPr lang="en-AU" sz="2400" dirty="0"/>
              <a:t>Two Options for Victory</a:t>
            </a:r>
          </a:p>
          <a:p>
            <a:pPr marL="571500" lvl="1" indent="-342900"/>
            <a:r>
              <a:rPr lang="en-AU" sz="2400" dirty="0"/>
              <a:t>Tense Atmosphere</a:t>
            </a:r>
          </a:p>
          <a:p>
            <a:pPr marL="571500" lvl="1" indent="-342900"/>
            <a:endParaRPr lang="en-AU" sz="2400" dirty="0"/>
          </a:p>
          <a:p>
            <a:pPr marL="571500" lvl="1" indent="-342900"/>
            <a:endParaRPr lang="en-AU" sz="2400" dirty="0"/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41609" y="1524707"/>
            <a:ext cx="11202978" cy="46160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Aft>
                <a:spcPts val="600"/>
              </a:spcAft>
              <a:defRPr/>
            </a:pPr>
            <a:endParaRPr lang="en-AU" sz="2400" dirty="0"/>
          </a:p>
        </p:txBody>
      </p:sp>
      <p:sp>
        <p:nvSpPr>
          <p:cNvPr id="9" name="Content Placeholder 1">
            <a:extLst>
              <a:ext uri="{FF2B5EF4-FFF2-40B4-BE49-F238E27FC236}">
                <a16:creationId xmlns:a16="http://schemas.microsoft.com/office/drawing/2014/main" id="{9DD50396-2FEB-4908-8DD9-435A15F80246}"/>
              </a:ext>
            </a:extLst>
          </p:cNvPr>
          <p:cNvSpPr txBox="1">
            <a:spLocks/>
          </p:cNvSpPr>
          <p:nvPr/>
        </p:nvSpPr>
        <p:spPr>
          <a:xfrm>
            <a:off x="5811725" y="180796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400" b="1" dirty="0"/>
              <a:t>Key Features</a:t>
            </a:r>
          </a:p>
          <a:p>
            <a:pPr marL="571500" lvl="1" indent="-342900"/>
            <a:r>
              <a:rPr lang="en-AU" sz="2400" dirty="0"/>
              <a:t>Cartoony Graphics</a:t>
            </a:r>
          </a:p>
          <a:p>
            <a:pPr marL="571500" lvl="1" indent="-342900"/>
            <a:r>
              <a:rPr lang="en-AU" sz="2400" dirty="0"/>
              <a:t>Bomb Changes Location</a:t>
            </a:r>
          </a:p>
        </p:txBody>
      </p:sp>
    </p:spTree>
    <p:extLst>
      <p:ext uri="{BB962C8B-B14F-4D97-AF65-F5344CB8AC3E}">
        <p14:creationId xmlns:p14="http://schemas.microsoft.com/office/powerpoint/2010/main" val="720329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lcome to PowerPoint_Win32_new.potx" id="{95F22252-1276-4CE0-B5B2-7173AC23E7C1}" vid="{5251F4FC-9BFF-4FAA-9D53-CA332557379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Welcome to PowerPoint</Template>
  <TotalTime>211</TotalTime>
  <Words>279</Words>
  <Application>Microsoft Office PowerPoint</Application>
  <PresentationFormat>Widescreen</PresentationFormat>
  <Paragraphs>82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Segoe UI</vt:lpstr>
      <vt:lpstr>Segoe UI Light</vt:lpstr>
      <vt:lpstr>WelcomeDoc</vt:lpstr>
      <vt:lpstr>Concepts for Client – Shell Osborne</vt:lpstr>
      <vt:lpstr>Team Members</vt:lpstr>
      <vt:lpstr>Fireball!</vt:lpstr>
      <vt:lpstr>Fireball!</vt:lpstr>
      <vt:lpstr>Orchestra</vt:lpstr>
      <vt:lpstr>Orchestra</vt:lpstr>
      <vt:lpstr>The Detonator in Me</vt:lpstr>
      <vt:lpstr>The Detonator in 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Concepts for Client</dc:title>
  <dc:creator>Glittika Gerdmanee</dc:creator>
  <cp:keywords/>
  <cp:lastModifiedBy>Glittika Gerdmanee</cp:lastModifiedBy>
  <cp:revision>13</cp:revision>
  <dcterms:created xsi:type="dcterms:W3CDTF">2018-10-18T01:10:27Z</dcterms:created>
  <dcterms:modified xsi:type="dcterms:W3CDTF">2018-10-18T04:48:33Z</dcterms:modified>
  <cp:version/>
</cp:coreProperties>
</file>