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908790" cy="6858000"/>
          </a:xfrm>
          <a:custGeom>
            <a:avLst/>
            <a:gdLst/>
            <a:ahLst/>
            <a:cxn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3F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0A08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908535" y="0"/>
            <a:ext cx="283845" cy="6858000"/>
          </a:xfrm>
          <a:custGeom>
            <a:avLst/>
            <a:gdLst/>
            <a:ahLst/>
            <a:cxn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1B4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2200" y="1451867"/>
            <a:ext cx="7467600" cy="302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2200" y="1451867"/>
            <a:ext cx="7467600" cy="302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5" Type="http://schemas.openxmlformats.org/officeDocument/2006/relationships/image" Target="../media/image3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" y="0"/>
            <a:ext cx="11908790" cy="6858000"/>
          </a:xfrm>
          <a:custGeom>
            <a:avLst/>
            <a:gdLst/>
            <a:ahLst/>
            <a:cxn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1B4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57015" y="640080"/>
            <a:ext cx="5234940" cy="5219700"/>
          </a:xfrm>
          <a:custGeom>
            <a:avLst/>
            <a:gdLst/>
            <a:ahLst/>
            <a:cxnLst/>
            <a:rect l="l" t="t" r="r" b="b"/>
            <a:pathLst>
              <a:path w="5234940" h="5219700">
                <a:moveTo>
                  <a:pt x="3149218" y="5016500"/>
                </a:moveTo>
                <a:lnTo>
                  <a:pt x="2085721" y="5016500"/>
                </a:lnTo>
                <a:lnTo>
                  <a:pt x="2231771" y="5054600"/>
                </a:lnTo>
                <a:lnTo>
                  <a:pt x="2327021" y="5105400"/>
                </a:lnTo>
                <a:lnTo>
                  <a:pt x="2374646" y="5143500"/>
                </a:lnTo>
                <a:lnTo>
                  <a:pt x="2420620" y="5168900"/>
                </a:lnTo>
                <a:lnTo>
                  <a:pt x="2469896" y="5194300"/>
                </a:lnTo>
                <a:lnTo>
                  <a:pt x="2566670" y="5219700"/>
                </a:lnTo>
                <a:lnTo>
                  <a:pt x="2668270" y="5219700"/>
                </a:lnTo>
                <a:lnTo>
                  <a:pt x="2765044" y="5194300"/>
                </a:lnTo>
                <a:lnTo>
                  <a:pt x="2814320" y="5168900"/>
                </a:lnTo>
                <a:lnTo>
                  <a:pt x="2860294" y="5143500"/>
                </a:lnTo>
                <a:lnTo>
                  <a:pt x="2907919" y="5105400"/>
                </a:lnTo>
                <a:lnTo>
                  <a:pt x="3003168" y="5054600"/>
                </a:lnTo>
                <a:lnTo>
                  <a:pt x="3049269" y="5041900"/>
                </a:lnTo>
                <a:lnTo>
                  <a:pt x="3149218" y="5016500"/>
                </a:lnTo>
                <a:close/>
              </a:path>
              <a:path w="5234940" h="5219700">
                <a:moveTo>
                  <a:pt x="1817497" y="177800"/>
                </a:moveTo>
                <a:lnTo>
                  <a:pt x="1663446" y="177800"/>
                </a:lnTo>
                <a:lnTo>
                  <a:pt x="1615821" y="190500"/>
                </a:lnTo>
                <a:lnTo>
                  <a:pt x="1576197" y="215900"/>
                </a:lnTo>
                <a:lnTo>
                  <a:pt x="1538097" y="241300"/>
                </a:lnTo>
                <a:lnTo>
                  <a:pt x="1471422" y="317500"/>
                </a:lnTo>
                <a:lnTo>
                  <a:pt x="1350772" y="469900"/>
                </a:lnTo>
                <a:lnTo>
                  <a:pt x="1319022" y="508000"/>
                </a:lnTo>
                <a:lnTo>
                  <a:pt x="1282573" y="533400"/>
                </a:lnTo>
                <a:lnTo>
                  <a:pt x="1247648" y="558800"/>
                </a:lnTo>
                <a:lnTo>
                  <a:pt x="1207897" y="584200"/>
                </a:lnTo>
                <a:lnTo>
                  <a:pt x="1165098" y="609600"/>
                </a:lnTo>
                <a:lnTo>
                  <a:pt x="1118997" y="622300"/>
                </a:lnTo>
                <a:lnTo>
                  <a:pt x="974598" y="660400"/>
                </a:lnTo>
                <a:lnTo>
                  <a:pt x="882523" y="685800"/>
                </a:lnTo>
                <a:lnTo>
                  <a:pt x="839724" y="711200"/>
                </a:lnTo>
                <a:lnTo>
                  <a:pt x="801624" y="736600"/>
                </a:lnTo>
                <a:lnTo>
                  <a:pt x="766699" y="762000"/>
                </a:lnTo>
                <a:lnTo>
                  <a:pt x="738124" y="800100"/>
                </a:lnTo>
                <a:lnTo>
                  <a:pt x="714248" y="838200"/>
                </a:lnTo>
                <a:lnTo>
                  <a:pt x="695198" y="876300"/>
                </a:lnTo>
                <a:lnTo>
                  <a:pt x="679323" y="927100"/>
                </a:lnTo>
                <a:lnTo>
                  <a:pt x="665099" y="965200"/>
                </a:lnTo>
                <a:lnTo>
                  <a:pt x="639699" y="1066800"/>
                </a:lnTo>
                <a:lnTo>
                  <a:pt x="625348" y="1117600"/>
                </a:lnTo>
                <a:lnTo>
                  <a:pt x="609473" y="1155700"/>
                </a:lnTo>
                <a:lnTo>
                  <a:pt x="590423" y="1206500"/>
                </a:lnTo>
                <a:lnTo>
                  <a:pt x="568198" y="1244600"/>
                </a:lnTo>
                <a:lnTo>
                  <a:pt x="539623" y="1282700"/>
                </a:lnTo>
                <a:lnTo>
                  <a:pt x="508000" y="1320800"/>
                </a:lnTo>
                <a:lnTo>
                  <a:pt x="471424" y="1346200"/>
                </a:lnTo>
                <a:lnTo>
                  <a:pt x="431800" y="1371600"/>
                </a:lnTo>
                <a:lnTo>
                  <a:pt x="392049" y="1409700"/>
                </a:lnTo>
                <a:lnTo>
                  <a:pt x="352425" y="1435100"/>
                </a:lnTo>
                <a:lnTo>
                  <a:pt x="314325" y="1473200"/>
                </a:lnTo>
                <a:lnTo>
                  <a:pt x="277749" y="1498600"/>
                </a:lnTo>
                <a:lnTo>
                  <a:pt x="245999" y="1536700"/>
                </a:lnTo>
                <a:lnTo>
                  <a:pt x="219075" y="1574800"/>
                </a:lnTo>
                <a:lnTo>
                  <a:pt x="198374" y="1612900"/>
                </a:lnTo>
                <a:lnTo>
                  <a:pt x="184150" y="1663700"/>
                </a:lnTo>
                <a:lnTo>
                  <a:pt x="177800" y="1714500"/>
                </a:lnTo>
                <a:lnTo>
                  <a:pt x="176149" y="1765300"/>
                </a:lnTo>
                <a:lnTo>
                  <a:pt x="180975" y="1816100"/>
                </a:lnTo>
                <a:lnTo>
                  <a:pt x="187325" y="1866900"/>
                </a:lnTo>
                <a:lnTo>
                  <a:pt x="195199" y="1917700"/>
                </a:lnTo>
                <a:lnTo>
                  <a:pt x="201549" y="1981200"/>
                </a:lnTo>
                <a:lnTo>
                  <a:pt x="204724" y="2032000"/>
                </a:lnTo>
                <a:lnTo>
                  <a:pt x="204724" y="2082800"/>
                </a:lnTo>
                <a:lnTo>
                  <a:pt x="198374" y="2133600"/>
                </a:lnTo>
                <a:lnTo>
                  <a:pt x="185674" y="2184400"/>
                </a:lnTo>
                <a:lnTo>
                  <a:pt x="166624" y="2222500"/>
                </a:lnTo>
                <a:lnTo>
                  <a:pt x="142875" y="2273300"/>
                </a:lnTo>
                <a:lnTo>
                  <a:pt x="115824" y="2324100"/>
                </a:lnTo>
                <a:lnTo>
                  <a:pt x="87249" y="2374900"/>
                </a:lnTo>
                <a:lnTo>
                  <a:pt x="60325" y="2413000"/>
                </a:lnTo>
                <a:lnTo>
                  <a:pt x="36449" y="2463800"/>
                </a:lnTo>
                <a:lnTo>
                  <a:pt x="17399" y="2514600"/>
                </a:lnTo>
                <a:lnTo>
                  <a:pt x="4699" y="2565400"/>
                </a:lnTo>
                <a:lnTo>
                  <a:pt x="0" y="2616200"/>
                </a:lnTo>
                <a:lnTo>
                  <a:pt x="4699" y="2667000"/>
                </a:lnTo>
                <a:lnTo>
                  <a:pt x="17399" y="2717800"/>
                </a:lnTo>
                <a:lnTo>
                  <a:pt x="36449" y="2755900"/>
                </a:lnTo>
                <a:lnTo>
                  <a:pt x="60325" y="2806700"/>
                </a:lnTo>
                <a:lnTo>
                  <a:pt x="87249" y="2857500"/>
                </a:lnTo>
                <a:lnTo>
                  <a:pt x="115824" y="2908300"/>
                </a:lnTo>
                <a:lnTo>
                  <a:pt x="142875" y="2946400"/>
                </a:lnTo>
                <a:lnTo>
                  <a:pt x="166624" y="2997200"/>
                </a:lnTo>
                <a:lnTo>
                  <a:pt x="185674" y="3048000"/>
                </a:lnTo>
                <a:lnTo>
                  <a:pt x="198374" y="3098800"/>
                </a:lnTo>
                <a:lnTo>
                  <a:pt x="204724" y="3136900"/>
                </a:lnTo>
                <a:lnTo>
                  <a:pt x="204724" y="3200400"/>
                </a:lnTo>
                <a:lnTo>
                  <a:pt x="201549" y="3251200"/>
                </a:lnTo>
                <a:lnTo>
                  <a:pt x="195199" y="3302000"/>
                </a:lnTo>
                <a:lnTo>
                  <a:pt x="187325" y="3352800"/>
                </a:lnTo>
                <a:lnTo>
                  <a:pt x="180975" y="3416300"/>
                </a:lnTo>
                <a:lnTo>
                  <a:pt x="176149" y="3467100"/>
                </a:lnTo>
                <a:lnTo>
                  <a:pt x="177800" y="3517900"/>
                </a:lnTo>
                <a:lnTo>
                  <a:pt x="184150" y="3568700"/>
                </a:lnTo>
                <a:lnTo>
                  <a:pt x="198374" y="3606800"/>
                </a:lnTo>
                <a:lnTo>
                  <a:pt x="219075" y="3657600"/>
                </a:lnTo>
                <a:lnTo>
                  <a:pt x="245999" y="3695700"/>
                </a:lnTo>
                <a:lnTo>
                  <a:pt x="277749" y="3721100"/>
                </a:lnTo>
                <a:lnTo>
                  <a:pt x="314325" y="3759200"/>
                </a:lnTo>
                <a:lnTo>
                  <a:pt x="352425" y="3784600"/>
                </a:lnTo>
                <a:lnTo>
                  <a:pt x="392049" y="3822700"/>
                </a:lnTo>
                <a:lnTo>
                  <a:pt x="471424" y="3873500"/>
                </a:lnTo>
                <a:lnTo>
                  <a:pt x="508000" y="3911600"/>
                </a:lnTo>
                <a:lnTo>
                  <a:pt x="539623" y="3949700"/>
                </a:lnTo>
                <a:lnTo>
                  <a:pt x="568198" y="3975100"/>
                </a:lnTo>
                <a:lnTo>
                  <a:pt x="590423" y="4025900"/>
                </a:lnTo>
                <a:lnTo>
                  <a:pt x="609473" y="4064000"/>
                </a:lnTo>
                <a:lnTo>
                  <a:pt x="625348" y="4114800"/>
                </a:lnTo>
                <a:lnTo>
                  <a:pt x="639699" y="4152900"/>
                </a:lnTo>
                <a:lnTo>
                  <a:pt x="665099" y="4254500"/>
                </a:lnTo>
                <a:lnTo>
                  <a:pt x="679323" y="4305300"/>
                </a:lnTo>
                <a:lnTo>
                  <a:pt x="695198" y="4343400"/>
                </a:lnTo>
                <a:lnTo>
                  <a:pt x="714248" y="4381500"/>
                </a:lnTo>
                <a:lnTo>
                  <a:pt x="738124" y="4419600"/>
                </a:lnTo>
                <a:lnTo>
                  <a:pt x="766699" y="4457700"/>
                </a:lnTo>
                <a:lnTo>
                  <a:pt x="801624" y="4483100"/>
                </a:lnTo>
                <a:lnTo>
                  <a:pt x="839724" y="4508500"/>
                </a:lnTo>
                <a:lnTo>
                  <a:pt x="882523" y="4533900"/>
                </a:lnTo>
                <a:lnTo>
                  <a:pt x="974598" y="4559300"/>
                </a:lnTo>
                <a:lnTo>
                  <a:pt x="1118997" y="4597400"/>
                </a:lnTo>
                <a:lnTo>
                  <a:pt x="1165098" y="4622800"/>
                </a:lnTo>
                <a:lnTo>
                  <a:pt x="1207897" y="4635500"/>
                </a:lnTo>
                <a:lnTo>
                  <a:pt x="1247648" y="4660900"/>
                </a:lnTo>
                <a:lnTo>
                  <a:pt x="1282573" y="4686300"/>
                </a:lnTo>
                <a:lnTo>
                  <a:pt x="1319022" y="4724400"/>
                </a:lnTo>
                <a:lnTo>
                  <a:pt x="1350772" y="4749800"/>
                </a:lnTo>
                <a:lnTo>
                  <a:pt x="1380998" y="4787900"/>
                </a:lnTo>
                <a:lnTo>
                  <a:pt x="1411097" y="4838700"/>
                </a:lnTo>
                <a:lnTo>
                  <a:pt x="1471422" y="4914900"/>
                </a:lnTo>
                <a:lnTo>
                  <a:pt x="1504823" y="4953000"/>
                </a:lnTo>
                <a:lnTo>
                  <a:pt x="1538097" y="4978400"/>
                </a:lnTo>
                <a:lnTo>
                  <a:pt x="1576197" y="5003800"/>
                </a:lnTo>
                <a:lnTo>
                  <a:pt x="1615821" y="5029200"/>
                </a:lnTo>
                <a:lnTo>
                  <a:pt x="1712722" y="5054600"/>
                </a:lnTo>
                <a:lnTo>
                  <a:pt x="1763522" y="5054600"/>
                </a:lnTo>
                <a:lnTo>
                  <a:pt x="1817497" y="5041900"/>
                </a:lnTo>
                <a:lnTo>
                  <a:pt x="1871472" y="5041900"/>
                </a:lnTo>
                <a:lnTo>
                  <a:pt x="1925447" y="5029200"/>
                </a:lnTo>
                <a:lnTo>
                  <a:pt x="1979422" y="5029200"/>
                </a:lnTo>
                <a:lnTo>
                  <a:pt x="2033397" y="5016500"/>
                </a:lnTo>
                <a:lnTo>
                  <a:pt x="3638930" y="5016500"/>
                </a:lnTo>
                <a:lnTo>
                  <a:pt x="3658742" y="5003800"/>
                </a:lnTo>
                <a:lnTo>
                  <a:pt x="3696842" y="4978400"/>
                </a:lnTo>
                <a:lnTo>
                  <a:pt x="3730116" y="4953000"/>
                </a:lnTo>
                <a:lnTo>
                  <a:pt x="3763517" y="4914900"/>
                </a:lnTo>
                <a:lnTo>
                  <a:pt x="3823842" y="4838700"/>
                </a:lnTo>
                <a:lnTo>
                  <a:pt x="3853941" y="4787900"/>
                </a:lnTo>
                <a:lnTo>
                  <a:pt x="3884167" y="4749800"/>
                </a:lnTo>
                <a:lnTo>
                  <a:pt x="3915917" y="4724400"/>
                </a:lnTo>
                <a:lnTo>
                  <a:pt x="3952366" y="4686300"/>
                </a:lnTo>
                <a:lnTo>
                  <a:pt x="3987291" y="4660900"/>
                </a:lnTo>
                <a:lnTo>
                  <a:pt x="4027042" y="4635500"/>
                </a:lnTo>
                <a:lnTo>
                  <a:pt x="4069841" y="4622800"/>
                </a:lnTo>
                <a:lnTo>
                  <a:pt x="4115942" y="4597400"/>
                </a:lnTo>
                <a:lnTo>
                  <a:pt x="4260342" y="4559300"/>
                </a:lnTo>
                <a:lnTo>
                  <a:pt x="4352417" y="4533900"/>
                </a:lnTo>
                <a:lnTo>
                  <a:pt x="4395216" y="4508500"/>
                </a:lnTo>
                <a:lnTo>
                  <a:pt x="4433316" y="4483100"/>
                </a:lnTo>
                <a:lnTo>
                  <a:pt x="4468241" y="4457700"/>
                </a:lnTo>
                <a:lnTo>
                  <a:pt x="4496816" y="4419600"/>
                </a:lnTo>
                <a:lnTo>
                  <a:pt x="4520692" y="4381500"/>
                </a:lnTo>
                <a:lnTo>
                  <a:pt x="4539742" y="4343400"/>
                </a:lnTo>
                <a:lnTo>
                  <a:pt x="4555617" y="4305300"/>
                </a:lnTo>
                <a:lnTo>
                  <a:pt x="4569841" y="4254500"/>
                </a:lnTo>
                <a:lnTo>
                  <a:pt x="4595241" y="4152900"/>
                </a:lnTo>
                <a:lnTo>
                  <a:pt x="4609592" y="4114800"/>
                </a:lnTo>
                <a:lnTo>
                  <a:pt x="4625467" y="4064000"/>
                </a:lnTo>
                <a:lnTo>
                  <a:pt x="4644517" y="4025900"/>
                </a:lnTo>
                <a:lnTo>
                  <a:pt x="4666742" y="3975100"/>
                </a:lnTo>
                <a:lnTo>
                  <a:pt x="4695317" y="3949700"/>
                </a:lnTo>
                <a:lnTo>
                  <a:pt x="4726940" y="3911600"/>
                </a:lnTo>
                <a:lnTo>
                  <a:pt x="4763516" y="3873500"/>
                </a:lnTo>
                <a:lnTo>
                  <a:pt x="4801616" y="3848100"/>
                </a:lnTo>
                <a:lnTo>
                  <a:pt x="4842891" y="3822700"/>
                </a:lnTo>
                <a:lnTo>
                  <a:pt x="4882515" y="3784600"/>
                </a:lnTo>
                <a:lnTo>
                  <a:pt x="4920615" y="3759200"/>
                </a:lnTo>
                <a:lnTo>
                  <a:pt x="4957191" y="3721100"/>
                </a:lnTo>
                <a:lnTo>
                  <a:pt x="4988941" y="3695700"/>
                </a:lnTo>
                <a:lnTo>
                  <a:pt x="5015865" y="3657600"/>
                </a:lnTo>
                <a:lnTo>
                  <a:pt x="5036566" y="3606800"/>
                </a:lnTo>
                <a:lnTo>
                  <a:pt x="5050790" y="3568700"/>
                </a:lnTo>
                <a:lnTo>
                  <a:pt x="5057140" y="3517900"/>
                </a:lnTo>
                <a:lnTo>
                  <a:pt x="5058791" y="3467100"/>
                </a:lnTo>
                <a:lnTo>
                  <a:pt x="5053965" y="3416300"/>
                </a:lnTo>
                <a:lnTo>
                  <a:pt x="5047615" y="3352800"/>
                </a:lnTo>
                <a:lnTo>
                  <a:pt x="5039741" y="3302000"/>
                </a:lnTo>
                <a:lnTo>
                  <a:pt x="5033391" y="3251200"/>
                </a:lnTo>
                <a:lnTo>
                  <a:pt x="5030216" y="3200400"/>
                </a:lnTo>
                <a:lnTo>
                  <a:pt x="5030216" y="3136900"/>
                </a:lnTo>
                <a:lnTo>
                  <a:pt x="5036566" y="3098800"/>
                </a:lnTo>
                <a:lnTo>
                  <a:pt x="5049266" y="3048000"/>
                </a:lnTo>
                <a:lnTo>
                  <a:pt x="5068316" y="2997200"/>
                </a:lnTo>
                <a:lnTo>
                  <a:pt x="5119116" y="2908300"/>
                </a:lnTo>
                <a:lnTo>
                  <a:pt x="5147691" y="2857500"/>
                </a:lnTo>
                <a:lnTo>
                  <a:pt x="5174615" y="2806700"/>
                </a:lnTo>
                <a:lnTo>
                  <a:pt x="5198491" y="2755900"/>
                </a:lnTo>
                <a:lnTo>
                  <a:pt x="5217541" y="2717800"/>
                </a:lnTo>
                <a:lnTo>
                  <a:pt x="5230114" y="2667000"/>
                </a:lnTo>
                <a:lnTo>
                  <a:pt x="5234940" y="2616200"/>
                </a:lnTo>
                <a:lnTo>
                  <a:pt x="5230114" y="2565400"/>
                </a:lnTo>
                <a:lnTo>
                  <a:pt x="5217541" y="2514600"/>
                </a:lnTo>
                <a:lnTo>
                  <a:pt x="5198491" y="2463800"/>
                </a:lnTo>
                <a:lnTo>
                  <a:pt x="5174615" y="2413000"/>
                </a:lnTo>
                <a:lnTo>
                  <a:pt x="5147691" y="2374900"/>
                </a:lnTo>
                <a:lnTo>
                  <a:pt x="5119116" y="2324100"/>
                </a:lnTo>
                <a:lnTo>
                  <a:pt x="5049266" y="2184400"/>
                </a:lnTo>
                <a:lnTo>
                  <a:pt x="5036566" y="2133600"/>
                </a:lnTo>
                <a:lnTo>
                  <a:pt x="5030216" y="2082800"/>
                </a:lnTo>
                <a:lnTo>
                  <a:pt x="5030216" y="2032000"/>
                </a:lnTo>
                <a:lnTo>
                  <a:pt x="5033391" y="1981200"/>
                </a:lnTo>
                <a:lnTo>
                  <a:pt x="5039741" y="1917700"/>
                </a:lnTo>
                <a:lnTo>
                  <a:pt x="5047615" y="1866900"/>
                </a:lnTo>
                <a:lnTo>
                  <a:pt x="5053965" y="1816100"/>
                </a:lnTo>
                <a:lnTo>
                  <a:pt x="5058791" y="1765300"/>
                </a:lnTo>
                <a:lnTo>
                  <a:pt x="5057140" y="1714500"/>
                </a:lnTo>
                <a:lnTo>
                  <a:pt x="5050790" y="1663700"/>
                </a:lnTo>
                <a:lnTo>
                  <a:pt x="5036566" y="1612900"/>
                </a:lnTo>
                <a:lnTo>
                  <a:pt x="5015865" y="1574800"/>
                </a:lnTo>
                <a:lnTo>
                  <a:pt x="4988941" y="1536700"/>
                </a:lnTo>
                <a:lnTo>
                  <a:pt x="4957191" y="1498600"/>
                </a:lnTo>
                <a:lnTo>
                  <a:pt x="4920615" y="1473200"/>
                </a:lnTo>
                <a:lnTo>
                  <a:pt x="4882515" y="1435100"/>
                </a:lnTo>
                <a:lnTo>
                  <a:pt x="4842891" y="1409700"/>
                </a:lnTo>
                <a:lnTo>
                  <a:pt x="4801616" y="1371600"/>
                </a:lnTo>
                <a:lnTo>
                  <a:pt x="4763516" y="1346200"/>
                </a:lnTo>
                <a:lnTo>
                  <a:pt x="4726940" y="1320800"/>
                </a:lnTo>
                <a:lnTo>
                  <a:pt x="4695317" y="1282700"/>
                </a:lnTo>
                <a:lnTo>
                  <a:pt x="4666742" y="1244600"/>
                </a:lnTo>
                <a:lnTo>
                  <a:pt x="4644517" y="1206500"/>
                </a:lnTo>
                <a:lnTo>
                  <a:pt x="4625467" y="1155700"/>
                </a:lnTo>
                <a:lnTo>
                  <a:pt x="4609592" y="1117600"/>
                </a:lnTo>
                <a:lnTo>
                  <a:pt x="4595241" y="1066800"/>
                </a:lnTo>
                <a:lnTo>
                  <a:pt x="4569841" y="965200"/>
                </a:lnTo>
                <a:lnTo>
                  <a:pt x="4555617" y="927100"/>
                </a:lnTo>
                <a:lnTo>
                  <a:pt x="4539742" y="876300"/>
                </a:lnTo>
                <a:lnTo>
                  <a:pt x="4520692" y="838200"/>
                </a:lnTo>
                <a:lnTo>
                  <a:pt x="4496816" y="800100"/>
                </a:lnTo>
                <a:lnTo>
                  <a:pt x="4468241" y="762000"/>
                </a:lnTo>
                <a:lnTo>
                  <a:pt x="4433316" y="736600"/>
                </a:lnTo>
                <a:lnTo>
                  <a:pt x="4395216" y="711200"/>
                </a:lnTo>
                <a:lnTo>
                  <a:pt x="4352417" y="685800"/>
                </a:lnTo>
                <a:lnTo>
                  <a:pt x="4260342" y="660400"/>
                </a:lnTo>
                <a:lnTo>
                  <a:pt x="4115942" y="622300"/>
                </a:lnTo>
                <a:lnTo>
                  <a:pt x="4069841" y="609600"/>
                </a:lnTo>
                <a:lnTo>
                  <a:pt x="4027042" y="584200"/>
                </a:lnTo>
                <a:lnTo>
                  <a:pt x="3987291" y="558800"/>
                </a:lnTo>
                <a:lnTo>
                  <a:pt x="3952366" y="533400"/>
                </a:lnTo>
                <a:lnTo>
                  <a:pt x="3915917" y="508000"/>
                </a:lnTo>
                <a:lnTo>
                  <a:pt x="3884167" y="469900"/>
                </a:lnTo>
                <a:lnTo>
                  <a:pt x="3763517" y="317500"/>
                </a:lnTo>
                <a:lnTo>
                  <a:pt x="3696842" y="241300"/>
                </a:lnTo>
                <a:lnTo>
                  <a:pt x="3658742" y="215900"/>
                </a:lnTo>
                <a:lnTo>
                  <a:pt x="3638930" y="203200"/>
                </a:lnTo>
                <a:lnTo>
                  <a:pt x="1979422" y="203200"/>
                </a:lnTo>
                <a:lnTo>
                  <a:pt x="1925447" y="190500"/>
                </a:lnTo>
                <a:lnTo>
                  <a:pt x="1871472" y="190500"/>
                </a:lnTo>
                <a:lnTo>
                  <a:pt x="1817497" y="177800"/>
                </a:lnTo>
                <a:close/>
              </a:path>
              <a:path w="5234940" h="5219700">
                <a:moveTo>
                  <a:pt x="3638930" y="5016500"/>
                </a:moveTo>
                <a:lnTo>
                  <a:pt x="3201542" y="5016500"/>
                </a:lnTo>
                <a:lnTo>
                  <a:pt x="3255517" y="5029200"/>
                </a:lnTo>
                <a:lnTo>
                  <a:pt x="3309492" y="5029200"/>
                </a:lnTo>
                <a:lnTo>
                  <a:pt x="3363467" y="5041900"/>
                </a:lnTo>
                <a:lnTo>
                  <a:pt x="3417442" y="5041900"/>
                </a:lnTo>
                <a:lnTo>
                  <a:pt x="3471417" y="5054600"/>
                </a:lnTo>
                <a:lnTo>
                  <a:pt x="3522217" y="5054600"/>
                </a:lnTo>
                <a:lnTo>
                  <a:pt x="3619118" y="5029200"/>
                </a:lnTo>
                <a:lnTo>
                  <a:pt x="3638930" y="5016500"/>
                </a:lnTo>
                <a:close/>
              </a:path>
              <a:path w="5234940" h="5219700">
                <a:moveTo>
                  <a:pt x="2668270" y="0"/>
                </a:moveTo>
                <a:lnTo>
                  <a:pt x="2566670" y="0"/>
                </a:lnTo>
                <a:lnTo>
                  <a:pt x="2517521" y="12700"/>
                </a:lnTo>
                <a:lnTo>
                  <a:pt x="2469896" y="38100"/>
                </a:lnTo>
                <a:lnTo>
                  <a:pt x="2420620" y="63500"/>
                </a:lnTo>
                <a:lnTo>
                  <a:pt x="2374646" y="88900"/>
                </a:lnTo>
                <a:lnTo>
                  <a:pt x="2231771" y="165100"/>
                </a:lnTo>
                <a:lnTo>
                  <a:pt x="2085721" y="203200"/>
                </a:lnTo>
                <a:lnTo>
                  <a:pt x="3149218" y="203200"/>
                </a:lnTo>
                <a:lnTo>
                  <a:pt x="3049269" y="177800"/>
                </a:lnTo>
                <a:lnTo>
                  <a:pt x="3003168" y="165100"/>
                </a:lnTo>
                <a:lnTo>
                  <a:pt x="2860294" y="88900"/>
                </a:lnTo>
                <a:lnTo>
                  <a:pt x="2814320" y="63500"/>
                </a:lnTo>
                <a:lnTo>
                  <a:pt x="2765044" y="38100"/>
                </a:lnTo>
                <a:lnTo>
                  <a:pt x="2717419" y="12700"/>
                </a:lnTo>
                <a:lnTo>
                  <a:pt x="2668270" y="0"/>
                </a:lnTo>
                <a:close/>
              </a:path>
              <a:path w="5234940" h="5219700">
                <a:moveTo>
                  <a:pt x="3571493" y="177800"/>
                </a:moveTo>
                <a:lnTo>
                  <a:pt x="3417442" y="177800"/>
                </a:lnTo>
                <a:lnTo>
                  <a:pt x="3363467" y="190500"/>
                </a:lnTo>
                <a:lnTo>
                  <a:pt x="3309492" y="190500"/>
                </a:lnTo>
                <a:lnTo>
                  <a:pt x="3255517" y="203200"/>
                </a:lnTo>
                <a:lnTo>
                  <a:pt x="3638930" y="203200"/>
                </a:lnTo>
                <a:lnTo>
                  <a:pt x="3619118" y="190500"/>
                </a:lnTo>
                <a:lnTo>
                  <a:pt x="3571493" y="177800"/>
                </a:lnTo>
                <a:close/>
              </a:path>
            </a:pathLst>
          </a:custGeom>
          <a:solidFill>
            <a:srgbClr val="F3F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283845" cy="6858000"/>
          </a:xfrm>
          <a:custGeom>
            <a:avLst/>
            <a:gdLst/>
            <a:ahLst/>
            <a:cxn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08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6245" rIns="0" bIns="0" rtlCol="0" vert="horz">
            <a:spAutoFit/>
          </a:bodyPr>
          <a:lstStyle/>
          <a:p>
            <a:pPr algn="ctr" marL="298450">
              <a:lnSpc>
                <a:spcPct val="100000"/>
              </a:lnSpc>
              <a:spcBef>
                <a:spcPts val="3435"/>
              </a:spcBef>
            </a:pPr>
            <a:r>
              <a:rPr dirty="0" spc="2290"/>
              <a:t>Fireball!</a:t>
            </a:r>
          </a:p>
          <a:p>
            <a:pPr algn="ctr" marL="298450">
              <a:lnSpc>
                <a:spcPct val="100000"/>
              </a:lnSpc>
              <a:spcBef>
                <a:spcPts val="1805"/>
              </a:spcBef>
            </a:pPr>
            <a:r>
              <a:rPr dirty="0" sz="5400" spc="1100"/>
              <a:t>Game </a:t>
            </a:r>
            <a:r>
              <a:rPr dirty="0" sz="5400" spc="2150"/>
              <a:t>Art</a:t>
            </a:r>
            <a:r>
              <a:rPr dirty="0" sz="5400" spc="110"/>
              <a:t> </a:t>
            </a:r>
            <a:r>
              <a:rPr dirty="0" sz="5400" spc="1085"/>
              <a:t>Bible</a:t>
            </a:r>
            <a:endParaRPr sz="5400"/>
          </a:p>
        </p:txBody>
      </p:sp>
      <p:sp>
        <p:nvSpPr>
          <p:cNvPr id="6" name="object 6"/>
          <p:cNvSpPr/>
          <p:nvPr/>
        </p:nvSpPr>
        <p:spPr>
          <a:xfrm>
            <a:off x="426719" y="126492"/>
            <a:ext cx="2213610" cy="2355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0391" y="656844"/>
            <a:ext cx="1366266" cy="1236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20428" y="4236720"/>
            <a:ext cx="2344674" cy="24254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959340" y="4774691"/>
            <a:ext cx="1428750" cy="1283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5819" y="1381125"/>
            <a:ext cx="1127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 b="1">
                <a:solidFill>
                  <a:srgbClr val="C00000"/>
                </a:solidFill>
                <a:latin typeface="Arial"/>
                <a:cs typeface="Arial"/>
              </a:rPr>
              <a:t>2D</a:t>
            </a:r>
            <a:r>
              <a:rPr dirty="0" sz="1800" spc="-254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85" b="1">
                <a:solidFill>
                  <a:srgbClr val="C00000"/>
                </a:solidFill>
                <a:latin typeface="Arial"/>
                <a:cs typeface="Arial"/>
              </a:rPr>
              <a:t>Assets: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0475" y="1719707"/>
          <a:ext cx="9791700" cy="150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7550"/>
                <a:gridCol w="3257550"/>
                <a:gridCol w="3257550"/>
              </a:tblGrid>
              <a:tr h="3759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B4C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Art</a:t>
                      </a:r>
                      <a:r>
                        <a:rPr dirty="0" sz="1800" spc="-2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B4C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Texture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Resolution: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B4C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70">
                          <a:latin typeface="Tahoma"/>
                          <a:cs typeface="Tahoma"/>
                        </a:rPr>
                        <a:t>FB_[assetName]_UI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70">
                          <a:latin typeface="Tahoma"/>
                          <a:cs typeface="Tahoma"/>
                        </a:rPr>
                        <a:t>UI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85">
                          <a:latin typeface="Tahoma"/>
                          <a:cs typeface="Tahoma"/>
                        </a:rPr>
                        <a:t>256 </a:t>
                      </a:r>
                      <a:r>
                        <a:rPr dirty="0" sz="1800" spc="0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85">
                          <a:latin typeface="Tahoma"/>
                          <a:cs typeface="Tahoma"/>
                        </a:rPr>
                        <a:t>256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70">
                          <a:latin typeface="Tahoma"/>
                          <a:cs typeface="Tahoma"/>
                        </a:rPr>
                        <a:t>FB_[assetName]_Texture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1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70">
                          <a:latin typeface="Tahoma"/>
                          <a:cs typeface="Tahoma"/>
                        </a:rPr>
                        <a:t>Texture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1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85">
                          <a:latin typeface="Tahoma"/>
                          <a:cs typeface="Tahoma"/>
                        </a:rPr>
                        <a:t>256 </a:t>
                      </a:r>
                      <a:r>
                        <a:rPr dirty="0" sz="1800" spc="0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85">
                          <a:latin typeface="Tahoma"/>
                          <a:cs typeface="Tahoma"/>
                        </a:rPr>
                        <a:t>256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1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65">
                          <a:latin typeface="Tahoma"/>
                          <a:cs typeface="Tahoma"/>
                        </a:rPr>
                        <a:t>FB_[assetName]_AnimTexture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60">
                          <a:latin typeface="Tahoma"/>
                          <a:cs typeface="Tahoma"/>
                        </a:rPr>
                        <a:t>Animated</a:t>
                      </a:r>
                      <a:r>
                        <a:rPr dirty="0" sz="1800" spc="-3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70">
                          <a:latin typeface="Tahoma"/>
                          <a:cs typeface="Tahoma"/>
                        </a:rPr>
                        <a:t>Texture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85">
                          <a:latin typeface="Tahoma"/>
                          <a:cs typeface="Tahoma"/>
                        </a:rPr>
                        <a:t>256 </a:t>
                      </a:r>
                      <a:r>
                        <a:rPr dirty="0" sz="1800" spc="0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85">
                          <a:latin typeface="Tahoma"/>
                          <a:cs typeface="Tahoma"/>
                        </a:rPr>
                        <a:t>256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A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6830" y="286893"/>
            <a:ext cx="325818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35" b="1">
                <a:latin typeface="Arial Black"/>
                <a:cs typeface="Arial Black"/>
              </a:rPr>
              <a:t>Art</a:t>
            </a:r>
            <a:r>
              <a:rPr dirty="0" sz="2000" spc="90" b="1">
                <a:latin typeface="Arial Black"/>
                <a:cs typeface="Arial Black"/>
              </a:rPr>
              <a:t> </a:t>
            </a:r>
            <a:r>
              <a:rPr dirty="0" sz="2000" spc="275" b="1">
                <a:latin typeface="Arial Black"/>
                <a:cs typeface="Arial Black"/>
              </a:rPr>
              <a:t>Specifications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5819" y="3608958"/>
            <a:ext cx="1127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 b="1">
                <a:solidFill>
                  <a:srgbClr val="C00000"/>
                </a:solidFill>
                <a:latin typeface="Arial"/>
                <a:cs typeface="Arial"/>
              </a:rPr>
              <a:t>3D</a:t>
            </a:r>
            <a:r>
              <a:rPr dirty="0" sz="1800" spc="-254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85" b="1">
                <a:solidFill>
                  <a:srgbClr val="C00000"/>
                </a:solidFill>
                <a:latin typeface="Arial"/>
                <a:cs typeface="Arial"/>
              </a:rPr>
              <a:t>Assets: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60475" y="4022725"/>
          <a:ext cx="9791700" cy="150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7550"/>
                <a:gridCol w="3257550"/>
                <a:gridCol w="3257550"/>
              </a:tblGrid>
              <a:tr h="3759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B4C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Art</a:t>
                      </a:r>
                      <a:r>
                        <a:rPr dirty="0" sz="1800" spc="-2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B4C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Poly 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</a:t>
                      </a:r>
                      <a:r>
                        <a:rPr dirty="0" sz="1800" spc="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Limit: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B4C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65">
                          <a:latin typeface="Tahoma"/>
                          <a:cs typeface="Tahoma"/>
                        </a:rPr>
                        <a:t>FB_[assetName]_Prop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40">
                          <a:latin typeface="Tahoma"/>
                          <a:cs typeface="Tahoma"/>
                        </a:rPr>
                        <a:t>Prop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85">
                          <a:latin typeface="Tahoma"/>
                          <a:cs typeface="Tahoma"/>
                        </a:rPr>
                        <a:t>200 </a:t>
                      </a:r>
                      <a:r>
                        <a:rPr dirty="0" sz="1800" spc="-75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85">
                          <a:latin typeface="Tahoma"/>
                          <a:cs typeface="Tahoma"/>
                        </a:rPr>
                        <a:t>400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55">
                          <a:latin typeface="Tahoma"/>
                          <a:cs typeface="Tahoma"/>
                        </a:rPr>
                        <a:t>FB_[assetName]_Char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1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35">
                          <a:latin typeface="Tahoma"/>
                          <a:cs typeface="Tahoma"/>
                        </a:rPr>
                        <a:t>Character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1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85">
                          <a:latin typeface="Tahoma"/>
                          <a:cs typeface="Tahoma"/>
                        </a:rPr>
                        <a:t>500 </a:t>
                      </a:r>
                      <a:r>
                        <a:rPr dirty="0" sz="1800" spc="-75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60">
                          <a:latin typeface="Tahoma"/>
                          <a:cs typeface="Tahoma"/>
                        </a:rPr>
                        <a:t>1k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1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75">
                          <a:latin typeface="Tahoma"/>
                          <a:cs typeface="Tahoma"/>
                        </a:rPr>
                        <a:t>FB_[assetName]_Env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70">
                          <a:latin typeface="Tahoma"/>
                          <a:cs typeface="Tahoma"/>
                        </a:rPr>
                        <a:t>Environment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85">
                          <a:latin typeface="Tahoma"/>
                          <a:cs typeface="Tahoma"/>
                        </a:rPr>
                        <a:t>50 </a:t>
                      </a:r>
                      <a:r>
                        <a:rPr dirty="0" sz="1800" spc="-75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90">
                          <a:latin typeface="Tahoma"/>
                          <a:cs typeface="Tahoma"/>
                        </a:rPr>
                        <a:t>500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830" y="286893"/>
            <a:ext cx="168465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75" b="1">
                <a:latin typeface="Arial Black"/>
                <a:cs typeface="Arial Black"/>
              </a:rPr>
              <a:t>S</a:t>
            </a:r>
            <a:r>
              <a:rPr dirty="0" sz="2000" spc="85" b="1">
                <a:latin typeface="Arial Black"/>
                <a:cs typeface="Arial Black"/>
              </a:rPr>
              <a:t>o</a:t>
            </a:r>
            <a:r>
              <a:rPr dirty="0" sz="2000" spc="475" b="1">
                <a:latin typeface="Arial Black"/>
                <a:cs typeface="Arial Black"/>
              </a:rPr>
              <a:t>ftware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95459" y="941832"/>
            <a:ext cx="1953768" cy="195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94460" y="941832"/>
            <a:ext cx="1953767" cy="1953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0" y="748283"/>
            <a:ext cx="2734055" cy="2732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61232" y="1050036"/>
            <a:ext cx="2075688" cy="1821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88566" y="3116707"/>
            <a:ext cx="764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C00000"/>
                </a:solidFill>
                <a:latin typeface="MV Boli"/>
                <a:cs typeface="MV Boli"/>
              </a:rPr>
              <a:t>Maya</a:t>
            </a:r>
            <a:endParaRPr sz="2400">
              <a:latin typeface="MV Boli"/>
              <a:cs typeface="MV Bol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2534" y="3116707"/>
            <a:ext cx="1053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C00000"/>
                </a:solidFill>
                <a:latin typeface="MV Boli"/>
                <a:cs typeface="MV Boli"/>
              </a:rPr>
              <a:t>ZBrush</a:t>
            </a:r>
            <a:endParaRPr sz="2400">
              <a:latin typeface="MV Boli"/>
              <a:cs typeface="MV Bol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6705" y="3116707"/>
            <a:ext cx="2613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C00000"/>
                </a:solidFill>
                <a:latin typeface="MV Boli"/>
                <a:cs typeface="MV Boli"/>
              </a:rPr>
              <a:t>Substance</a:t>
            </a:r>
            <a:r>
              <a:rPr dirty="0" sz="2400" spc="-65" i="1">
                <a:solidFill>
                  <a:srgbClr val="C00000"/>
                </a:solidFill>
                <a:latin typeface="MV Boli"/>
                <a:cs typeface="MV Boli"/>
              </a:rPr>
              <a:t> </a:t>
            </a:r>
            <a:r>
              <a:rPr dirty="0" sz="2400" spc="-5" i="1">
                <a:solidFill>
                  <a:srgbClr val="C00000"/>
                </a:solidFill>
                <a:latin typeface="MV Boli"/>
                <a:cs typeface="MV Boli"/>
              </a:rPr>
              <a:t>Painter</a:t>
            </a:r>
            <a:endParaRPr sz="2400">
              <a:latin typeface="MV Boli"/>
              <a:cs typeface="MV Bol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9615" y="3107563"/>
            <a:ext cx="1506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C00000"/>
                </a:solidFill>
                <a:latin typeface="MV Boli"/>
                <a:cs typeface="MV Boli"/>
              </a:rPr>
              <a:t>Ph</a:t>
            </a:r>
            <a:r>
              <a:rPr dirty="0" sz="2400" spc="0" i="1">
                <a:solidFill>
                  <a:srgbClr val="C00000"/>
                </a:solidFill>
                <a:latin typeface="MV Boli"/>
                <a:cs typeface="MV Boli"/>
              </a:rPr>
              <a:t>o</a:t>
            </a:r>
            <a:r>
              <a:rPr dirty="0" sz="2400" i="1">
                <a:solidFill>
                  <a:srgbClr val="C00000"/>
                </a:solidFill>
                <a:latin typeface="MV Boli"/>
                <a:cs typeface="MV Boli"/>
              </a:rPr>
              <a:t>t</a:t>
            </a:r>
            <a:r>
              <a:rPr dirty="0" sz="2400" spc="0" i="1">
                <a:solidFill>
                  <a:srgbClr val="C00000"/>
                </a:solidFill>
                <a:latin typeface="MV Boli"/>
                <a:cs typeface="MV Boli"/>
              </a:rPr>
              <a:t>o</a:t>
            </a:r>
            <a:r>
              <a:rPr dirty="0" sz="2400" i="1">
                <a:solidFill>
                  <a:srgbClr val="C00000"/>
                </a:solidFill>
                <a:latin typeface="MV Boli"/>
                <a:cs typeface="MV Boli"/>
              </a:rPr>
              <a:t>shop</a:t>
            </a:r>
            <a:endParaRPr sz="2400">
              <a:latin typeface="MV Boli"/>
              <a:cs typeface="MV Bol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1344" y="4041647"/>
            <a:ext cx="6743700" cy="2450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844" y="81422"/>
            <a:ext cx="10127615" cy="617537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000" spc="260" b="1">
                <a:solidFill>
                  <a:srgbClr val="C00000"/>
                </a:solidFill>
                <a:latin typeface="Arial Black"/>
                <a:cs typeface="Arial Black"/>
              </a:rPr>
              <a:t>Overview</a:t>
            </a:r>
            <a:endParaRPr sz="2000">
              <a:latin typeface="Arial Black"/>
              <a:cs typeface="Arial Black"/>
            </a:endParaRPr>
          </a:p>
          <a:p>
            <a:pPr marL="202565" marR="100330">
              <a:lnSpc>
                <a:spcPct val="100000"/>
              </a:lnSpc>
              <a:spcBef>
                <a:spcPts val="1530"/>
              </a:spcBef>
            </a:pP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“Team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up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with or against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your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friends in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the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Baby Dragons’  Playgrounds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as you Fireball critters for the highest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score in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this 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action-packed party</a:t>
            </a:r>
            <a:r>
              <a:rPr dirty="0" sz="2400" spc="35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game!”</a:t>
            </a:r>
            <a:endParaRPr sz="24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900">
              <a:latin typeface="Times New Roman"/>
              <a:cs typeface="Times New Roman"/>
            </a:endParaRPr>
          </a:p>
          <a:p>
            <a:pPr marL="202565" marR="5080">
              <a:lnSpc>
                <a:spcPct val="99900"/>
              </a:lnSpc>
            </a:pPr>
            <a:r>
              <a:rPr dirty="0" sz="2500" spc="-50" i="1">
                <a:solidFill>
                  <a:srgbClr val="C00000"/>
                </a:solidFill>
                <a:latin typeface="Segoe Print"/>
                <a:cs typeface="Segoe Print"/>
              </a:rPr>
              <a:t>Fireball!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is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a multiplayer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party game where players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control cute 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baby dragons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trying to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kill cute </a:t>
            </a:r>
            <a:r>
              <a:rPr dirty="0" sz="2400" spc="0">
                <a:solidFill>
                  <a:srgbClr val="C00000"/>
                </a:solidFill>
                <a:latin typeface="Segoe Print"/>
                <a:cs typeface="Segoe Print"/>
              </a:rPr>
              <a:t>little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critters. We are using a  cutesy,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simplistic, and colourful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visual style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in order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to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best  relay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the cute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and playful concept, while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also taking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advantage  of it for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a humourous contrast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with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the violent</a:t>
            </a:r>
            <a:r>
              <a:rPr dirty="0" sz="2400" spc="4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gameplay.</a:t>
            </a:r>
            <a:endParaRPr sz="2400">
              <a:latin typeface="Segoe Print"/>
              <a:cs typeface="Segoe Print"/>
            </a:endParaRPr>
          </a:p>
          <a:p>
            <a:pPr marL="202565" marR="51435">
              <a:lnSpc>
                <a:spcPct val="100000"/>
              </a:lnSpc>
              <a:spcBef>
                <a:spcPts val="2880"/>
              </a:spcBef>
            </a:pP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To make the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experience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more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dynamic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and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hectic, we will have  various powerups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and a constant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stream of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critters.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At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the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end  of rounds, we will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further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add </a:t>
            </a:r>
            <a:r>
              <a:rPr dirty="0" sz="2400">
                <a:solidFill>
                  <a:srgbClr val="C00000"/>
                </a:solidFill>
                <a:latin typeface="Segoe Print"/>
                <a:cs typeface="Segoe Print"/>
              </a:rPr>
              <a:t>to the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humour with gag  achievements.</a:t>
            </a:r>
            <a:endParaRPr sz="24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1580" y="816863"/>
            <a:ext cx="2628899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02708" y="3136392"/>
            <a:ext cx="2631947" cy="2924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77384" y="595883"/>
            <a:ext cx="2482595" cy="2542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7111" y="3383279"/>
            <a:ext cx="2622804" cy="2409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03919" y="445008"/>
            <a:ext cx="2718816" cy="262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9845" y="6271056"/>
            <a:ext cx="8965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The 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idea </a:t>
            </a: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behind 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the dragon designs is to have them </a:t>
            </a: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be recognisably 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young as </a:t>
            </a: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well 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as cute and</a:t>
            </a:r>
            <a:r>
              <a:rPr dirty="0" sz="1400" spc="-114" i="1">
                <a:solidFill>
                  <a:srgbClr val="C00000"/>
                </a:solidFill>
                <a:latin typeface="MV Boli"/>
                <a:cs typeface="MV Boli"/>
              </a:rPr>
              <a:t> 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cartoonish.</a:t>
            </a:r>
            <a:endParaRPr sz="1400">
              <a:latin typeface="MV Boli"/>
              <a:cs typeface="MV Bol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60892" y="3381755"/>
            <a:ext cx="2561844" cy="2561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0280" y="239649"/>
            <a:ext cx="381762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30" b="1">
                <a:latin typeface="Arial Black"/>
                <a:cs typeface="Arial Black"/>
              </a:rPr>
              <a:t>Character </a:t>
            </a:r>
            <a:r>
              <a:rPr dirty="0" sz="2000" spc="315" b="1">
                <a:latin typeface="Arial Black"/>
                <a:cs typeface="Arial Black"/>
              </a:rPr>
              <a:t>Style</a:t>
            </a:r>
            <a:r>
              <a:rPr dirty="0" sz="2000" spc="-170" b="1">
                <a:latin typeface="Arial Black"/>
                <a:cs typeface="Arial Black"/>
              </a:rPr>
              <a:t> </a:t>
            </a:r>
            <a:r>
              <a:rPr dirty="0" sz="2000" spc="155" b="1">
                <a:latin typeface="Arial Black"/>
                <a:cs typeface="Arial Black"/>
              </a:rPr>
              <a:t>Guide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7823" y="3511296"/>
            <a:ext cx="2534412" cy="2289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28288" y="824483"/>
            <a:ext cx="3642360" cy="2043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5780" y="829055"/>
            <a:ext cx="3185160" cy="179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3364991"/>
            <a:ext cx="3404616" cy="255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65492" y="3425952"/>
            <a:ext cx="4177284" cy="2353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26972" y="6182664"/>
            <a:ext cx="5269230" cy="4591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55"/>
              </a:spcBef>
            </a:pP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The environments 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are cartoony and </a:t>
            </a: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simplistic. Environment  assets lean 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toward </a:t>
            </a: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being more angular 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than </a:t>
            </a: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perfectly</a:t>
            </a:r>
            <a:r>
              <a:rPr dirty="0" sz="1400" spc="-35" i="1">
                <a:solidFill>
                  <a:srgbClr val="C00000"/>
                </a:solidFill>
                <a:latin typeface="MV Boli"/>
                <a:cs typeface="MV Boli"/>
              </a:rPr>
              <a:t> </a:t>
            </a: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smooth.</a:t>
            </a:r>
            <a:endParaRPr sz="1400">
              <a:latin typeface="MV Boli"/>
              <a:cs typeface="MV Bol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6972" y="250951"/>
            <a:ext cx="423354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00" b="1">
                <a:latin typeface="Arial Black"/>
                <a:cs typeface="Arial Black"/>
              </a:rPr>
              <a:t>Environment </a:t>
            </a:r>
            <a:r>
              <a:rPr dirty="0" sz="2000" spc="315" b="1">
                <a:latin typeface="Arial Black"/>
                <a:cs typeface="Arial Black"/>
              </a:rPr>
              <a:t>Style</a:t>
            </a:r>
            <a:r>
              <a:rPr dirty="0" sz="2000" spc="-114" b="1">
                <a:latin typeface="Arial Black"/>
                <a:cs typeface="Arial Black"/>
              </a:rPr>
              <a:t> </a:t>
            </a:r>
            <a:r>
              <a:rPr dirty="0" sz="2000" spc="155" b="1">
                <a:latin typeface="Arial Black"/>
                <a:cs typeface="Arial Black"/>
              </a:rPr>
              <a:t>Guide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89519" y="542544"/>
            <a:ext cx="4494276" cy="2528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396" y="807719"/>
            <a:ext cx="2313431" cy="2314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95344" y="705612"/>
            <a:ext cx="4114800" cy="2314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9283" y="3281171"/>
            <a:ext cx="3733800" cy="2101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73795" y="560831"/>
            <a:ext cx="3171444" cy="2400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73396" y="3252215"/>
            <a:ext cx="3962400" cy="2229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25483" y="2862072"/>
            <a:ext cx="3051048" cy="2619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5377" y="5860186"/>
            <a:ext cx="6533515" cy="4591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55"/>
              </a:spcBef>
            </a:pP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The game 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is colourful and </a:t>
            </a: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ostensibly family-friendly, but also slightly 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morbid.  It</a:t>
            </a:r>
            <a:r>
              <a:rPr dirty="0" sz="1400">
                <a:solidFill>
                  <a:srgbClr val="C00000"/>
                </a:solidFill>
                <a:latin typeface="Corbel"/>
                <a:cs typeface="Corbel"/>
              </a:rPr>
              <a:t>’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s a hectic and </a:t>
            </a: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violent experience 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while </a:t>
            </a: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maintaining </a:t>
            </a:r>
            <a:r>
              <a:rPr dirty="0" sz="1400" i="1">
                <a:solidFill>
                  <a:srgbClr val="C00000"/>
                </a:solidFill>
                <a:latin typeface="MV Boli"/>
                <a:cs typeface="MV Boli"/>
              </a:rPr>
              <a:t>a cute</a:t>
            </a:r>
            <a:r>
              <a:rPr dirty="0" sz="1400" spc="-105" i="1">
                <a:solidFill>
                  <a:srgbClr val="C00000"/>
                </a:solidFill>
                <a:latin typeface="MV Boli"/>
                <a:cs typeface="MV Boli"/>
              </a:rPr>
              <a:t> </a:t>
            </a:r>
            <a:r>
              <a:rPr dirty="0" sz="1400" spc="-5" i="1">
                <a:solidFill>
                  <a:srgbClr val="C00000"/>
                </a:solidFill>
                <a:latin typeface="MV Boli"/>
                <a:cs typeface="MV Boli"/>
              </a:rPr>
              <a:t>exterior.</a:t>
            </a:r>
            <a:endParaRPr sz="1400">
              <a:latin typeface="MV Boli"/>
              <a:cs typeface="MV Bol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9916" y="268986"/>
            <a:ext cx="289623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85" b="1">
                <a:latin typeface="Arial Black"/>
                <a:cs typeface="Arial Black"/>
              </a:rPr>
              <a:t>Game</a:t>
            </a:r>
            <a:r>
              <a:rPr dirty="0" sz="2000" spc="60" b="1">
                <a:latin typeface="Arial Black"/>
                <a:cs typeface="Arial Black"/>
              </a:rPr>
              <a:t> </a:t>
            </a:r>
            <a:r>
              <a:rPr dirty="0" sz="2000" spc="275" b="1">
                <a:latin typeface="Arial Black"/>
                <a:cs typeface="Arial Black"/>
              </a:rPr>
              <a:t>Moodboard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2788" y="676655"/>
            <a:ext cx="4173220" cy="2711450"/>
          </a:xfrm>
          <a:custGeom>
            <a:avLst/>
            <a:gdLst/>
            <a:ahLst/>
            <a:cxnLst/>
            <a:rect l="l" t="t" r="r" b="b"/>
            <a:pathLst>
              <a:path w="4173220" h="2711450">
                <a:moveTo>
                  <a:pt x="0" y="2711196"/>
                </a:moveTo>
                <a:lnTo>
                  <a:pt x="4172712" y="2711196"/>
                </a:lnTo>
                <a:lnTo>
                  <a:pt x="4172712" y="0"/>
                </a:lnTo>
                <a:lnTo>
                  <a:pt x="0" y="0"/>
                </a:lnTo>
                <a:lnTo>
                  <a:pt x="0" y="2711196"/>
                </a:lnTo>
                <a:close/>
              </a:path>
            </a:pathLst>
          </a:custGeom>
          <a:solidFill>
            <a:srgbClr val="D2B9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2788" y="676655"/>
            <a:ext cx="4173220" cy="2711450"/>
          </a:xfrm>
          <a:custGeom>
            <a:avLst/>
            <a:gdLst/>
            <a:ahLst/>
            <a:cxnLst/>
            <a:rect l="l" t="t" r="r" b="b"/>
            <a:pathLst>
              <a:path w="4173220" h="2711450">
                <a:moveTo>
                  <a:pt x="0" y="2699004"/>
                </a:moveTo>
                <a:lnTo>
                  <a:pt x="0" y="2711196"/>
                </a:lnTo>
                <a:lnTo>
                  <a:pt x="12192" y="2711196"/>
                </a:lnTo>
                <a:lnTo>
                  <a:pt x="0" y="2699004"/>
                </a:lnTo>
                <a:close/>
              </a:path>
              <a:path w="4173220" h="2711450">
                <a:moveTo>
                  <a:pt x="12192" y="0"/>
                </a:moveTo>
                <a:lnTo>
                  <a:pt x="0" y="12192"/>
                </a:lnTo>
                <a:lnTo>
                  <a:pt x="0" y="2699004"/>
                </a:lnTo>
                <a:lnTo>
                  <a:pt x="12192" y="2711196"/>
                </a:lnTo>
                <a:lnTo>
                  <a:pt x="12192" y="0"/>
                </a:lnTo>
                <a:close/>
              </a:path>
              <a:path w="4173220" h="2711450">
                <a:moveTo>
                  <a:pt x="4160520" y="2699004"/>
                </a:moveTo>
                <a:lnTo>
                  <a:pt x="12192" y="2699004"/>
                </a:lnTo>
                <a:lnTo>
                  <a:pt x="12192" y="2711196"/>
                </a:lnTo>
                <a:lnTo>
                  <a:pt x="4160520" y="2711196"/>
                </a:lnTo>
                <a:lnTo>
                  <a:pt x="4160520" y="2699004"/>
                </a:lnTo>
                <a:close/>
              </a:path>
              <a:path w="4173220" h="2711450">
                <a:moveTo>
                  <a:pt x="4160520" y="0"/>
                </a:moveTo>
                <a:lnTo>
                  <a:pt x="4160520" y="2711196"/>
                </a:lnTo>
                <a:lnTo>
                  <a:pt x="4172711" y="2699004"/>
                </a:lnTo>
                <a:lnTo>
                  <a:pt x="4172712" y="12192"/>
                </a:lnTo>
                <a:lnTo>
                  <a:pt x="4160520" y="0"/>
                </a:lnTo>
                <a:close/>
              </a:path>
              <a:path w="4173220" h="2711450">
                <a:moveTo>
                  <a:pt x="4172712" y="2699004"/>
                </a:moveTo>
                <a:lnTo>
                  <a:pt x="4160520" y="2711196"/>
                </a:lnTo>
                <a:lnTo>
                  <a:pt x="4172712" y="2711196"/>
                </a:lnTo>
                <a:lnTo>
                  <a:pt x="4172712" y="2699004"/>
                </a:lnTo>
                <a:close/>
              </a:path>
              <a:path w="4173220" h="2711450">
                <a:moveTo>
                  <a:pt x="12192" y="0"/>
                </a:moveTo>
                <a:lnTo>
                  <a:pt x="0" y="0"/>
                </a:lnTo>
                <a:lnTo>
                  <a:pt x="0" y="12192"/>
                </a:lnTo>
                <a:lnTo>
                  <a:pt x="12192" y="0"/>
                </a:lnTo>
                <a:close/>
              </a:path>
              <a:path w="4173220" h="2711450">
                <a:moveTo>
                  <a:pt x="4160520" y="0"/>
                </a:moveTo>
                <a:lnTo>
                  <a:pt x="12192" y="0"/>
                </a:lnTo>
                <a:lnTo>
                  <a:pt x="12192" y="12192"/>
                </a:lnTo>
                <a:lnTo>
                  <a:pt x="4160520" y="12192"/>
                </a:lnTo>
                <a:lnTo>
                  <a:pt x="4160520" y="0"/>
                </a:lnTo>
                <a:close/>
              </a:path>
              <a:path w="4173220" h="2711450">
                <a:moveTo>
                  <a:pt x="4172712" y="0"/>
                </a:moveTo>
                <a:lnTo>
                  <a:pt x="4160520" y="0"/>
                </a:lnTo>
                <a:lnTo>
                  <a:pt x="4172712" y="12192"/>
                </a:lnTo>
                <a:lnTo>
                  <a:pt x="4172712" y="0"/>
                </a:lnTo>
                <a:close/>
              </a:path>
            </a:pathLst>
          </a:custGeom>
          <a:solidFill>
            <a:srgbClr val="9B8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32788" y="916000"/>
            <a:ext cx="4173220" cy="2132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7050">
              <a:lnSpc>
                <a:spcPct val="100000"/>
              </a:lnSpc>
              <a:spcBef>
                <a:spcPts val="105"/>
              </a:spcBef>
            </a:pPr>
            <a:r>
              <a:rPr dirty="0" u="heavy" sz="4400" spc="57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Black"/>
                <a:cs typeface="Arial Black"/>
              </a:rPr>
              <a:t>Fireball!</a:t>
            </a:r>
            <a:endParaRPr sz="4400">
              <a:latin typeface="Arial Black"/>
              <a:cs typeface="Arial Black"/>
            </a:endParaRPr>
          </a:p>
          <a:p>
            <a:pPr algn="ctr" marL="1207770" marR="1202055" indent="-1905">
              <a:lnSpc>
                <a:spcPct val="100000"/>
              </a:lnSpc>
              <a:spcBef>
                <a:spcPts val="3620"/>
              </a:spcBef>
            </a:pPr>
            <a:r>
              <a:rPr dirty="0" sz="1600" spc="400" b="1">
                <a:solidFill>
                  <a:srgbClr val="C00000"/>
                </a:solidFill>
                <a:latin typeface="Arial Black"/>
                <a:cs typeface="Arial Black"/>
              </a:rPr>
              <a:t>Start  </a:t>
            </a:r>
            <a:r>
              <a:rPr dirty="0" sz="1600" spc="215" b="1">
                <a:solidFill>
                  <a:srgbClr val="C00000"/>
                </a:solidFill>
                <a:latin typeface="Arial Black"/>
                <a:cs typeface="Arial Black"/>
              </a:rPr>
              <a:t>I</a:t>
            </a:r>
            <a:r>
              <a:rPr dirty="0" sz="1600" spc="155" b="1">
                <a:solidFill>
                  <a:srgbClr val="C00000"/>
                </a:solidFill>
                <a:latin typeface="Arial Black"/>
                <a:cs typeface="Arial Black"/>
              </a:rPr>
              <a:t>n</a:t>
            </a:r>
            <a:r>
              <a:rPr dirty="0" sz="1600" spc="210" b="1">
                <a:solidFill>
                  <a:srgbClr val="C00000"/>
                </a:solidFill>
                <a:latin typeface="Arial Black"/>
                <a:cs typeface="Arial Black"/>
              </a:rPr>
              <a:t>s</a:t>
            </a:r>
            <a:r>
              <a:rPr dirty="0" sz="1600" spc="550" b="1">
                <a:solidFill>
                  <a:srgbClr val="C00000"/>
                </a:solidFill>
                <a:latin typeface="Arial Black"/>
                <a:cs typeface="Arial Black"/>
              </a:rPr>
              <a:t>t</a:t>
            </a:r>
            <a:r>
              <a:rPr dirty="0" sz="1600" spc="515" b="1">
                <a:solidFill>
                  <a:srgbClr val="C00000"/>
                </a:solidFill>
                <a:latin typeface="Arial Black"/>
                <a:cs typeface="Arial Black"/>
              </a:rPr>
              <a:t>r</a:t>
            </a:r>
            <a:r>
              <a:rPr dirty="0" sz="1600" spc="300" b="1">
                <a:solidFill>
                  <a:srgbClr val="C00000"/>
                </a:solidFill>
                <a:latin typeface="Arial Black"/>
                <a:cs typeface="Arial Black"/>
              </a:rPr>
              <a:t>uct</a:t>
            </a:r>
            <a:r>
              <a:rPr dirty="0" sz="1600" spc="170" b="1">
                <a:solidFill>
                  <a:srgbClr val="C00000"/>
                </a:solidFill>
                <a:latin typeface="Arial Black"/>
                <a:cs typeface="Arial Black"/>
              </a:rPr>
              <a:t>i</a:t>
            </a:r>
            <a:r>
              <a:rPr dirty="0" sz="1600" spc="100" b="1">
                <a:solidFill>
                  <a:srgbClr val="C00000"/>
                </a:solidFill>
                <a:latin typeface="Arial Black"/>
                <a:cs typeface="Arial Black"/>
              </a:rPr>
              <a:t>ons  </a:t>
            </a:r>
            <a:r>
              <a:rPr dirty="0" sz="1600" spc="190" b="1">
                <a:solidFill>
                  <a:srgbClr val="C00000"/>
                </a:solidFill>
                <a:latin typeface="Arial Black"/>
                <a:cs typeface="Arial Black"/>
              </a:rPr>
              <a:t>Options</a:t>
            </a:r>
            <a:endParaRPr sz="1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310" b="1">
                <a:solidFill>
                  <a:srgbClr val="C00000"/>
                </a:solidFill>
                <a:latin typeface="Arial Black"/>
                <a:cs typeface="Arial Black"/>
              </a:rPr>
              <a:t>Exit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7855" y="670559"/>
            <a:ext cx="4171315" cy="2711450"/>
          </a:xfrm>
          <a:custGeom>
            <a:avLst/>
            <a:gdLst/>
            <a:ahLst/>
            <a:cxnLst/>
            <a:rect l="l" t="t" r="r" b="b"/>
            <a:pathLst>
              <a:path w="4171315" h="2711450">
                <a:moveTo>
                  <a:pt x="0" y="2711196"/>
                </a:moveTo>
                <a:lnTo>
                  <a:pt x="4171188" y="2711196"/>
                </a:lnTo>
                <a:lnTo>
                  <a:pt x="4171188" y="0"/>
                </a:lnTo>
                <a:lnTo>
                  <a:pt x="0" y="0"/>
                </a:lnTo>
                <a:lnTo>
                  <a:pt x="0" y="2711196"/>
                </a:lnTo>
                <a:close/>
              </a:path>
            </a:pathLst>
          </a:custGeom>
          <a:solidFill>
            <a:srgbClr val="D2B9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67855" y="670559"/>
            <a:ext cx="4171315" cy="2711450"/>
          </a:xfrm>
          <a:custGeom>
            <a:avLst/>
            <a:gdLst/>
            <a:ahLst/>
            <a:cxnLst/>
            <a:rect l="l" t="t" r="r" b="b"/>
            <a:pathLst>
              <a:path w="4171315" h="2711450">
                <a:moveTo>
                  <a:pt x="0" y="2699004"/>
                </a:moveTo>
                <a:lnTo>
                  <a:pt x="0" y="2711195"/>
                </a:lnTo>
                <a:lnTo>
                  <a:pt x="12192" y="2711195"/>
                </a:lnTo>
                <a:lnTo>
                  <a:pt x="0" y="2699004"/>
                </a:lnTo>
                <a:close/>
              </a:path>
              <a:path w="4171315" h="2711450">
                <a:moveTo>
                  <a:pt x="12192" y="0"/>
                </a:moveTo>
                <a:lnTo>
                  <a:pt x="0" y="12191"/>
                </a:lnTo>
                <a:lnTo>
                  <a:pt x="0" y="2699004"/>
                </a:lnTo>
                <a:lnTo>
                  <a:pt x="12192" y="2711195"/>
                </a:lnTo>
                <a:lnTo>
                  <a:pt x="12192" y="0"/>
                </a:lnTo>
                <a:close/>
              </a:path>
              <a:path w="4171315" h="2711450">
                <a:moveTo>
                  <a:pt x="4158996" y="2699004"/>
                </a:moveTo>
                <a:lnTo>
                  <a:pt x="12192" y="2699004"/>
                </a:lnTo>
                <a:lnTo>
                  <a:pt x="12192" y="2711195"/>
                </a:lnTo>
                <a:lnTo>
                  <a:pt x="4158996" y="2711195"/>
                </a:lnTo>
                <a:lnTo>
                  <a:pt x="4158996" y="2699004"/>
                </a:lnTo>
                <a:close/>
              </a:path>
              <a:path w="4171315" h="2711450">
                <a:moveTo>
                  <a:pt x="4158996" y="0"/>
                </a:moveTo>
                <a:lnTo>
                  <a:pt x="4158996" y="2711195"/>
                </a:lnTo>
                <a:lnTo>
                  <a:pt x="4171187" y="2699004"/>
                </a:lnTo>
                <a:lnTo>
                  <a:pt x="4171188" y="12191"/>
                </a:lnTo>
                <a:lnTo>
                  <a:pt x="4158996" y="0"/>
                </a:lnTo>
                <a:close/>
              </a:path>
              <a:path w="4171315" h="2711450">
                <a:moveTo>
                  <a:pt x="4171188" y="2699004"/>
                </a:moveTo>
                <a:lnTo>
                  <a:pt x="4158996" y="2711195"/>
                </a:lnTo>
                <a:lnTo>
                  <a:pt x="4171188" y="2711195"/>
                </a:lnTo>
                <a:lnTo>
                  <a:pt x="4171188" y="2699004"/>
                </a:lnTo>
                <a:close/>
              </a:path>
              <a:path w="4171315" h="2711450">
                <a:moveTo>
                  <a:pt x="12192" y="0"/>
                </a:moveTo>
                <a:lnTo>
                  <a:pt x="0" y="0"/>
                </a:lnTo>
                <a:lnTo>
                  <a:pt x="0" y="12191"/>
                </a:lnTo>
                <a:lnTo>
                  <a:pt x="12192" y="0"/>
                </a:lnTo>
                <a:close/>
              </a:path>
              <a:path w="4171315" h="2711450">
                <a:moveTo>
                  <a:pt x="4158996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4158996" y="12191"/>
                </a:lnTo>
                <a:lnTo>
                  <a:pt x="4158996" y="0"/>
                </a:lnTo>
                <a:close/>
              </a:path>
              <a:path w="4171315" h="2711450">
                <a:moveTo>
                  <a:pt x="4171188" y="0"/>
                </a:moveTo>
                <a:lnTo>
                  <a:pt x="4158996" y="0"/>
                </a:lnTo>
                <a:lnTo>
                  <a:pt x="4171188" y="12191"/>
                </a:lnTo>
                <a:lnTo>
                  <a:pt x="4171188" y="0"/>
                </a:lnTo>
                <a:close/>
              </a:path>
            </a:pathLst>
          </a:custGeom>
          <a:solidFill>
            <a:srgbClr val="9B8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467855" y="698703"/>
            <a:ext cx="41713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105"/>
              </a:spcBef>
            </a:pPr>
            <a:r>
              <a:rPr dirty="0" sz="1400" spc="204" b="1">
                <a:solidFill>
                  <a:srgbClr val="C00000"/>
                </a:solidFill>
                <a:latin typeface="Arial Black"/>
                <a:cs typeface="Arial Black"/>
              </a:rPr>
              <a:t>Stage</a:t>
            </a:r>
            <a:r>
              <a:rPr dirty="0" sz="1400" spc="40" b="1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dirty="0" sz="1400" spc="155" b="1">
                <a:solidFill>
                  <a:srgbClr val="C00000"/>
                </a:solidFill>
                <a:latin typeface="Arial Black"/>
                <a:cs typeface="Arial Black"/>
              </a:rPr>
              <a:t>Select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3428" y="1123188"/>
            <a:ext cx="1524000" cy="882650"/>
          </a:xfrm>
          <a:custGeom>
            <a:avLst/>
            <a:gdLst/>
            <a:ahLst/>
            <a:cxnLst/>
            <a:rect l="l" t="t" r="r" b="b"/>
            <a:pathLst>
              <a:path w="1524000" h="882650">
                <a:moveTo>
                  <a:pt x="0" y="882396"/>
                </a:moveTo>
                <a:lnTo>
                  <a:pt x="1524000" y="882396"/>
                </a:lnTo>
                <a:lnTo>
                  <a:pt x="1524000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7994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53428" y="1123188"/>
            <a:ext cx="1524000" cy="882650"/>
          </a:xfrm>
          <a:custGeom>
            <a:avLst/>
            <a:gdLst/>
            <a:ahLst/>
            <a:cxnLst/>
            <a:rect l="l" t="t" r="r" b="b"/>
            <a:pathLst>
              <a:path w="1524000" h="882650">
                <a:moveTo>
                  <a:pt x="0" y="870203"/>
                </a:moveTo>
                <a:lnTo>
                  <a:pt x="0" y="882396"/>
                </a:lnTo>
                <a:lnTo>
                  <a:pt x="12192" y="882396"/>
                </a:lnTo>
                <a:lnTo>
                  <a:pt x="0" y="870203"/>
                </a:lnTo>
                <a:close/>
              </a:path>
              <a:path w="1524000" h="882650">
                <a:moveTo>
                  <a:pt x="12192" y="0"/>
                </a:moveTo>
                <a:lnTo>
                  <a:pt x="0" y="12191"/>
                </a:lnTo>
                <a:lnTo>
                  <a:pt x="0" y="870203"/>
                </a:lnTo>
                <a:lnTo>
                  <a:pt x="12192" y="882396"/>
                </a:lnTo>
                <a:lnTo>
                  <a:pt x="12192" y="0"/>
                </a:lnTo>
                <a:close/>
              </a:path>
              <a:path w="1524000" h="882650">
                <a:moveTo>
                  <a:pt x="1511807" y="870203"/>
                </a:moveTo>
                <a:lnTo>
                  <a:pt x="12192" y="870203"/>
                </a:lnTo>
                <a:lnTo>
                  <a:pt x="12192" y="882396"/>
                </a:lnTo>
                <a:lnTo>
                  <a:pt x="1511807" y="882396"/>
                </a:lnTo>
                <a:lnTo>
                  <a:pt x="1511807" y="870203"/>
                </a:lnTo>
                <a:close/>
              </a:path>
              <a:path w="1524000" h="882650">
                <a:moveTo>
                  <a:pt x="1511807" y="0"/>
                </a:moveTo>
                <a:lnTo>
                  <a:pt x="1511807" y="882396"/>
                </a:lnTo>
                <a:lnTo>
                  <a:pt x="1524000" y="870203"/>
                </a:lnTo>
                <a:lnTo>
                  <a:pt x="1524000" y="12191"/>
                </a:lnTo>
                <a:lnTo>
                  <a:pt x="1511807" y="0"/>
                </a:lnTo>
                <a:close/>
              </a:path>
              <a:path w="1524000" h="882650">
                <a:moveTo>
                  <a:pt x="1524000" y="870203"/>
                </a:moveTo>
                <a:lnTo>
                  <a:pt x="1511807" y="882396"/>
                </a:lnTo>
                <a:lnTo>
                  <a:pt x="1524000" y="882396"/>
                </a:lnTo>
                <a:lnTo>
                  <a:pt x="1524000" y="870203"/>
                </a:lnTo>
                <a:close/>
              </a:path>
              <a:path w="1524000" h="882650">
                <a:moveTo>
                  <a:pt x="12192" y="0"/>
                </a:moveTo>
                <a:lnTo>
                  <a:pt x="0" y="0"/>
                </a:lnTo>
                <a:lnTo>
                  <a:pt x="0" y="12191"/>
                </a:lnTo>
                <a:lnTo>
                  <a:pt x="12192" y="0"/>
                </a:lnTo>
                <a:close/>
              </a:path>
              <a:path w="1524000" h="882650">
                <a:moveTo>
                  <a:pt x="1511807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1511807" y="12191"/>
                </a:lnTo>
                <a:lnTo>
                  <a:pt x="1511807" y="0"/>
                </a:lnTo>
                <a:close/>
              </a:path>
              <a:path w="1524000" h="882650">
                <a:moveTo>
                  <a:pt x="1524000" y="0"/>
                </a:moveTo>
                <a:lnTo>
                  <a:pt x="1511807" y="0"/>
                </a:lnTo>
                <a:lnTo>
                  <a:pt x="1524000" y="12191"/>
                </a:lnTo>
                <a:lnTo>
                  <a:pt x="1524000" y="0"/>
                </a:lnTo>
                <a:close/>
              </a:path>
            </a:pathLst>
          </a:custGeom>
          <a:solidFill>
            <a:srgbClr val="9B8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05671" y="1121663"/>
            <a:ext cx="1524000" cy="882650"/>
          </a:xfrm>
          <a:custGeom>
            <a:avLst/>
            <a:gdLst/>
            <a:ahLst/>
            <a:cxnLst/>
            <a:rect l="l" t="t" r="r" b="b"/>
            <a:pathLst>
              <a:path w="1524000" h="882650">
                <a:moveTo>
                  <a:pt x="0" y="882396"/>
                </a:moveTo>
                <a:lnTo>
                  <a:pt x="1524000" y="882396"/>
                </a:lnTo>
                <a:lnTo>
                  <a:pt x="1524000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05671" y="1121663"/>
            <a:ext cx="1524000" cy="882650"/>
          </a:xfrm>
          <a:custGeom>
            <a:avLst/>
            <a:gdLst/>
            <a:ahLst/>
            <a:cxnLst/>
            <a:rect l="l" t="t" r="r" b="b"/>
            <a:pathLst>
              <a:path w="1524000" h="882650">
                <a:moveTo>
                  <a:pt x="0" y="870203"/>
                </a:moveTo>
                <a:lnTo>
                  <a:pt x="0" y="882396"/>
                </a:lnTo>
                <a:lnTo>
                  <a:pt x="12192" y="882396"/>
                </a:lnTo>
                <a:lnTo>
                  <a:pt x="0" y="870203"/>
                </a:lnTo>
                <a:close/>
              </a:path>
              <a:path w="1524000" h="882650">
                <a:moveTo>
                  <a:pt x="12192" y="0"/>
                </a:moveTo>
                <a:lnTo>
                  <a:pt x="0" y="12191"/>
                </a:lnTo>
                <a:lnTo>
                  <a:pt x="0" y="870203"/>
                </a:lnTo>
                <a:lnTo>
                  <a:pt x="12192" y="882396"/>
                </a:lnTo>
                <a:lnTo>
                  <a:pt x="12192" y="0"/>
                </a:lnTo>
                <a:close/>
              </a:path>
              <a:path w="1524000" h="882650">
                <a:moveTo>
                  <a:pt x="1511807" y="870203"/>
                </a:moveTo>
                <a:lnTo>
                  <a:pt x="12192" y="870203"/>
                </a:lnTo>
                <a:lnTo>
                  <a:pt x="12192" y="882396"/>
                </a:lnTo>
                <a:lnTo>
                  <a:pt x="1511807" y="882396"/>
                </a:lnTo>
                <a:lnTo>
                  <a:pt x="1511807" y="870203"/>
                </a:lnTo>
                <a:close/>
              </a:path>
              <a:path w="1524000" h="882650">
                <a:moveTo>
                  <a:pt x="1511807" y="0"/>
                </a:moveTo>
                <a:lnTo>
                  <a:pt x="1511807" y="882396"/>
                </a:lnTo>
                <a:lnTo>
                  <a:pt x="1524000" y="870203"/>
                </a:lnTo>
                <a:lnTo>
                  <a:pt x="1524000" y="12191"/>
                </a:lnTo>
                <a:lnTo>
                  <a:pt x="1511807" y="0"/>
                </a:lnTo>
                <a:close/>
              </a:path>
              <a:path w="1524000" h="882650">
                <a:moveTo>
                  <a:pt x="1524000" y="870203"/>
                </a:moveTo>
                <a:lnTo>
                  <a:pt x="1511807" y="882396"/>
                </a:lnTo>
                <a:lnTo>
                  <a:pt x="1524000" y="882396"/>
                </a:lnTo>
                <a:lnTo>
                  <a:pt x="1524000" y="870203"/>
                </a:lnTo>
                <a:close/>
              </a:path>
              <a:path w="1524000" h="882650">
                <a:moveTo>
                  <a:pt x="12192" y="0"/>
                </a:moveTo>
                <a:lnTo>
                  <a:pt x="0" y="0"/>
                </a:lnTo>
                <a:lnTo>
                  <a:pt x="0" y="12191"/>
                </a:lnTo>
                <a:lnTo>
                  <a:pt x="12192" y="0"/>
                </a:lnTo>
                <a:close/>
              </a:path>
              <a:path w="1524000" h="882650">
                <a:moveTo>
                  <a:pt x="1511807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1511807" y="12191"/>
                </a:lnTo>
                <a:lnTo>
                  <a:pt x="1511807" y="0"/>
                </a:lnTo>
                <a:close/>
              </a:path>
              <a:path w="1524000" h="882650">
                <a:moveTo>
                  <a:pt x="1524000" y="0"/>
                </a:moveTo>
                <a:lnTo>
                  <a:pt x="1511807" y="0"/>
                </a:lnTo>
                <a:lnTo>
                  <a:pt x="1524000" y="12191"/>
                </a:lnTo>
                <a:lnTo>
                  <a:pt x="1524000" y="0"/>
                </a:lnTo>
                <a:close/>
              </a:path>
            </a:pathLst>
          </a:custGeom>
          <a:solidFill>
            <a:srgbClr val="9B8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53428" y="2290572"/>
            <a:ext cx="1524000" cy="882650"/>
          </a:xfrm>
          <a:custGeom>
            <a:avLst/>
            <a:gdLst/>
            <a:ahLst/>
            <a:cxnLst/>
            <a:rect l="l" t="t" r="r" b="b"/>
            <a:pathLst>
              <a:path w="1524000" h="882650">
                <a:moveTo>
                  <a:pt x="0" y="882396"/>
                </a:moveTo>
                <a:lnTo>
                  <a:pt x="1524000" y="882396"/>
                </a:lnTo>
                <a:lnTo>
                  <a:pt x="1524000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C0E0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3428" y="2290572"/>
            <a:ext cx="1524000" cy="882650"/>
          </a:xfrm>
          <a:custGeom>
            <a:avLst/>
            <a:gdLst/>
            <a:ahLst/>
            <a:cxnLst/>
            <a:rect l="l" t="t" r="r" b="b"/>
            <a:pathLst>
              <a:path w="1524000" h="882650">
                <a:moveTo>
                  <a:pt x="0" y="870203"/>
                </a:moveTo>
                <a:lnTo>
                  <a:pt x="0" y="882395"/>
                </a:lnTo>
                <a:lnTo>
                  <a:pt x="12192" y="882395"/>
                </a:lnTo>
                <a:lnTo>
                  <a:pt x="0" y="870203"/>
                </a:lnTo>
                <a:close/>
              </a:path>
              <a:path w="1524000" h="882650">
                <a:moveTo>
                  <a:pt x="12192" y="0"/>
                </a:moveTo>
                <a:lnTo>
                  <a:pt x="0" y="12191"/>
                </a:lnTo>
                <a:lnTo>
                  <a:pt x="0" y="870203"/>
                </a:lnTo>
                <a:lnTo>
                  <a:pt x="12192" y="882395"/>
                </a:lnTo>
                <a:lnTo>
                  <a:pt x="12192" y="0"/>
                </a:lnTo>
                <a:close/>
              </a:path>
              <a:path w="1524000" h="882650">
                <a:moveTo>
                  <a:pt x="1511807" y="870203"/>
                </a:moveTo>
                <a:lnTo>
                  <a:pt x="12192" y="870203"/>
                </a:lnTo>
                <a:lnTo>
                  <a:pt x="12192" y="882395"/>
                </a:lnTo>
                <a:lnTo>
                  <a:pt x="1511807" y="882395"/>
                </a:lnTo>
                <a:lnTo>
                  <a:pt x="1511807" y="870203"/>
                </a:lnTo>
                <a:close/>
              </a:path>
              <a:path w="1524000" h="882650">
                <a:moveTo>
                  <a:pt x="1511807" y="0"/>
                </a:moveTo>
                <a:lnTo>
                  <a:pt x="1511807" y="882395"/>
                </a:lnTo>
                <a:lnTo>
                  <a:pt x="1524000" y="870203"/>
                </a:lnTo>
                <a:lnTo>
                  <a:pt x="1524000" y="12191"/>
                </a:lnTo>
                <a:lnTo>
                  <a:pt x="1511807" y="0"/>
                </a:lnTo>
                <a:close/>
              </a:path>
              <a:path w="1524000" h="882650">
                <a:moveTo>
                  <a:pt x="1524000" y="870203"/>
                </a:moveTo>
                <a:lnTo>
                  <a:pt x="1511807" y="882395"/>
                </a:lnTo>
                <a:lnTo>
                  <a:pt x="1524000" y="882395"/>
                </a:lnTo>
                <a:lnTo>
                  <a:pt x="1524000" y="870203"/>
                </a:lnTo>
                <a:close/>
              </a:path>
              <a:path w="1524000" h="882650">
                <a:moveTo>
                  <a:pt x="12192" y="0"/>
                </a:moveTo>
                <a:lnTo>
                  <a:pt x="0" y="0"/>
                </a:lnTo>
                <a:lnTo>
                  <a:pt x="0" y="12191"/>
                </a:lnTo>
                <a:lnTo>
                  <a:pt x="12192" y="0"/>
                </a:lnTo>
                <a:close/>
              </a:path>
              <a:path w="1524000" h="882650">
                <a:moveTo>
                  <a:pt x="1511807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1511807" y="12191"/>
                </a:lnTo>
                <a:lnTo>
                  <a:pt x="1511807" y="0"/>
                </a:lnTo>
                <a:close/>
              </a:path>
              <a:path w="1524000" h="882650">
                <a:moveTo>
                  <a:pt x="1524000" y="0"/>
                </a:moveTo>
                <a:lnTo>
                  <a:pt x="1511807" y="0"/>
                </a:lnTo>
                <a:lnTo>
                  <a:pt x="1524000" y="12191"/>
                </a:lnTo>
                <a:lnTo>
                  <a:pt x="1524000" y="0"/>
                </a:lnTo>
                <a:close/>
              </a:path>
            </a:pathLst>
          </a:custGeom>
          <a:solidFill>
            <a:srgbClr val="9B8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05671" y="2289048"/>
            <a:ext cx="1524000" cy="882650"/>
          </a:xfrm>
          <a:custGeom>
            <a:avLst/>
            <a:gdLst/>
            <a:ahLst/>
            <a:cxnLst/>
            <a:rect l="l" t="t" r="r" b="b"/>
            <a:pathLst>
              <a:path w="1524000" h="882650">
                <a:moveTo>
                  <a:pt x="0" y="882396"/>
                </a:moveTo>
                <a:lnTo>
                  <a:pt x="1524000" y="882396"/>
                </a:lnTo>
                <a:lnTo>
                  <a:pt x="1524000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4A7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805671" y="2289048"/>
            <a:ext cx="1524000" cy="882650"/>
          </a:xfrm>
          <a:custGeom>
            <a:avLst/>
            <a:gdLst/>
            <a:ahLst/>
            <a:cxnLst/>
            <a:rect l="l" t="t" r="r" b="b"/>
            <a:pathLst>
              <a:path w="1524000" h="882650">
                <a:moveTo>
                  <a:pt x="0" y="870203"/>
                </a:moveTo>
                <a:lnTo>
                  <a:pt x="0" y="882396"/>
                </a:lnTo>
                <a:lnTo>
                  <a:pt x="12192" y="882396"/>
                </a:lnTo>
                <a:lnTo>
                  <a:pt x="0" y="870203"/>
                </a:lnTo>
                <a:close/>
              </a:path>
              <a:path w="1524000" h="882650">
                <a:moveTo>
                  <a:pt x="12192" y="0"/>
                </a:moveTo>
                <a:lnTo>
                  <a:pt x="0" y="12191"/>
                </a:lnTo>
                <a:lnTo>
                  <a:pt x="0" y="870203"/>
                </a:lnTo>
                <a:lnTo>
                  <a:pt x="12192" y="882396"/>
                </a:lnTo>
                <a:lnTo>
                  <a:pt x="12192" y="0"/>
                </a:lnTo>
                <a:close/>
              </a:path>
              <a:path w="1524000" h="882650">
                <a:moveTo>
                  <a:pt x="1511807" y="870203"/>
                </a:moveTo>
                <a:lnTo>
                  <a:pt x="12192" y="870203"/>
                </a:lnTo>
                <a:lnTo>
                  <a:pt x="12192" y="882396"/>
                </a:lnTo>
                <a:lnTo>
                  <a:pt x="1511807" y="882396"/>
                </a:lnTo>
                <a:lnTo>
                  <a:pt x="1511807" y="870203"/>
                </a:lnTo>
                <a:close/>
              </a:path>
              <a:path w="1524000" h="882650">
                <a:moveTo>
                  <a:pt x="1511807" y="0"/>
                </a:moveTo>
                <a:lnTo>
                  <a:pt x="1511807" y="882396"/>
                </a:lnTo>
                <a:lnTo>
                  <a:pt x="1524000" y="870203"/>
                </a:lnTo>
                <a:lnTo>
                  <a:pt x="1524000" y="12191"/>
                </a:lnTo>
                <a:lnTo>
                  <a:pt x="1511807" y="0"/>
                </a:lnTo>
                <a:close/>
              </a:path>
              <a:path w="1524000" h="882650">
                <a:moveTo>
                  <a:pt x="1524000" y="870203"/>
                </a:moveTo>
                <a:lnTo>
                  <a:pt x="1511807" y="882396"/>
                </a:lnTo>
                <a:lnTo>
                  <a:pt x="1524000" y="882396"/>
                </a:lnTo>
                <a:lnTo>
                  <a:pt x="1524000" y="870203"/>
                </a:lnTo>
                <a:close/>
              </a:path>
              <a:path w="1524000" h="882650">
                <a:moveTo>
                  <a:pt x="12192" y="0"/>
                </a:moveTo>
                <a:lnTo>
                  <a:pt x="0" y="0"/>
                </a:lnTo>
                <a:lnTo>
                  <a:pt x="0" y="12191"/>
                </a:lnTo>
                <a:lnTo>
                  <a:pt x="12192" y="0"/>
                </a:lnTo>
                <a:close/>
              </a:path>
              <a:path w="1524000" h="882650">
                <a:moveTo>
                  <a:pt x="1511807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1511807" y="12191"/>
                </a:lnTo>
                <a:lnTo>
                  <a:pt x="1511807" y="0"/>
                </a:lnTo>
                <a:close/>
              </a:path>
              <a:path w="1524000" h="882650">
                <a:moveTo>
                  <a:pt x="1524000" y="0"/>
                </a:moveTo>
                <a:lnTo>
                  <a:pt x="1511807" y="0"/>
                </a:lnTo>
                <a:lnTo>
                  <a:pt x="1524000" y="12191"/>
                </a:lnTo>
                <a:lnTo>
                  <a:pt x="1524000" y="0"/>
                </a:lnTo>
                <a:close/>
              </a:path>
            </a:pathLst>
          </a:custGeom>
          <a:solidFill>
            <a:srgbClr val="9B8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32788" y="3953255"/>
            <a:ext cx="4173220" cy="2711450"/>
          </a:xfrm>
          <a:custGeom>
            <a:avLst/>
            <a:gdLst/>
            <a:ahLst/>
            <a:cxnLst/>
            <a:rect l="l" t="t" r="r" b="b"/>
            <a:pathLst>
              <a:path w="4173220" h="2711450">
                <a:moveTo>
                  <a:pt x="0" y="2711196"/>
                </a:moveTo>
                <a:lnTo>
                  <a:pt x="4172712" y="2711196"/>
                </a:lnTo>
                <a:lnTo>
                  <a:pt x="4172712" y="0"/>
                </a:lnTo>
                <a:lnTo>
                  <a:pt x="0" y="0"/>
                </a:lnTo>
                <a:lnTo>
                  <a:pt x="0" y="2711196"/>
                </a:lnTo>
                <a:close/>
              </a:path>
            </a:pathLst>
          </a:custGeom>
          <a:solidFill>
            <a:srgbClr val="D2B9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32788" y="3953255"/>
            <a:ext cx="4173220" cy="2711450"/>
          </a:xfrm>
          <a:custGeom>
            <a:avLst/>
            <a:gdLst/>
            <a:ahLst/>
            <a:cxnLst/>
            <a:rect l="l" t="t" r="r" b="b"/>
            <a:pathLst>
              <a:path w="4173220" h="2711450">
                <a:moveTo>
                  <a:pt x="0" y="2699004"/>
                </a:moveTo>
                <a:lnTo>
                  <a:pt x="0" y="2711196"/>
                </a:lnTo>
                <a:lnTo>
                  <a:pt x="12192" y="2711196"/>
                </a:lnTo>
                <a:lnTo>
                  <a:pt x="0" y="2699004"/>
                </a:lnTo>
                <a:close/>
              </a:path>
              <a:path w="4173220" h="2711450">
                <a:moveTo>
                  <a:pt x="12192" y="0"/>
                </a:moveTo>
                <a:lnTo>
                  <a:pt x="0" y="12192"/>
                </a:lnTo>
                <a:lnTo>
                  <a:pt x="0" y="2699004"/>
                </a:lnTo>
                <a:lnTo>
                  <a:pt x="12192" y="2711196"/>
                </a:lnTo>
                <a:lnTo>
                  <a:pt x="12192" y="0"/>
                </a:lnTo>
                <a:close/>
              </a:path>
              <a:path w="4173220" h="2711450">
                <a:moveTo>
                  <a:pt x="4160520" y="2699004"/>
                </a:moveTo>
                <a:lnTo>
                  <a:pt x="12192" y="2699004"/>
                </a:lnTo>
                <a:lnTo>
                  <a:pt x="12192" y="2711196"/>
                </a:lnTo>
                <a:lnTo>
                  <a:pt x="4160520" y="2711196"/>
                </a:lnTo>
                <a:lnTo>
                  <a:pt x="4160520" y="2699004"/>
                </a:lnTo>
                <a:close/>
              </a:path>
              <a:path w="4173220" h="2711450">
                <a:moveTo>
                  <a:pt x="4160520" y="0"/>
                </a:moveTo>
                <a:lnTo>
                  <a:pt x="4160520" y="2711196"/>
                </a:lnTo>
                <a:lnTo>
                  <a:pt x="4172711" y="2699004"/>
                </a:lnTo>
                <a:lnTo>
                  <a:pt x="4172712" y="12192"/>
                </a:lnTo>
                <a:lnTo>
                  <a:pt x="4160520" y="0"/>
                </a:lnTo>
                <a:close/>
              </a:path>
              <a:path w="4173220" h="2711450">
                <a:moveTo>
                  <a:pt x="4172712" y="2699004"/>
                </a:moveTo>
                <a:lnTo>
                  <a:pt x="4160520" y="2711196"/>
                </a:lnTo>
                <a:lnTo>
                  <a:pt x="4172712" y="2711196"/>
                </a:lnTo>
                <a:lnTo>
                  <a:pt x="4172712" y="2699004"/>
                </a:lnTo>
                <a:close/>
              </a:path>
              <a:path w="4173220" h="2711450">
                <a:moveTo>
                  <a:pt x="12192" y="0"/>
                </a:moveTo>
                <a:lnTo>
                  <a:pt x="0" y="0"/>
                </a:lnTo>
                <a:lnTo>
                  <a:pt x="0" y="12192"/>
                </a:lnTo>
                <a:lnTo>
                  <a:pt x="12192" y="0"/>
                </a:lnTo>
                <a:close/>
              </a:path>
              <a:path w="4173220" h="2711450">
                <a:moveTo>
                  <a:pt x="4160520" y="0"/>
                </a:moveTo>
                <a:lnTo>
                  <a:pt x="12192" y="0"/>
                </a:lnTo>
                <a:lnTo>
                  <a:pt x="12192" y="12192"/>
                </a:lnTo>
                <a:lnTo>
                  <a:pt x="4160520" y="12192"/>
                </a:lnTo>
                <a:lnTo>
                  <a:pt x="4160520" y="0"/>
                </a:lnTo>
                <a:close/>
              </a:path>
              <a:path w="4173220" h="2711450">
                <a:moveTo>
                  <a:pt x="4172712" y="0"/>
                </a:moveTo>
                <a:lnTo>
                  <a:pt x="4160520" y="0"/>
                </a:lnTo>
                <a:lnTo>
                  <a:pt x="4172712" y="12192"/>
                </a:lnTo>
                <a:lnTo>
                  <a:pt x="4172712" y="0"/>
                </a:lnTo>
                <a:close/>
              </a:path>
            </a:pathLst>
          </a:custGeom>
          <a:solidFill>
            <a:srgbClr val="9B8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59583" y="4856098"/>
            <a:ext cx="3152140" cy="0"/>
          </a:xfrm>
          <a:custGeom>
            <a:avLst/>
            <a:gdLst/>
            <a:ahLst/>
            <a:cxnLst/>
            <a:rect l="l" t="t" r="r" b="b"/>
            <a:pathLst>
              <a:path w="3152140" h="0">
                <a:moveTo>
                  <a:pt x="0" y="0"/>
                </a:moveTo>
                <a:lnTo>
                  <a:pt x="3151632" y="0"/>
                </a:lnTo>
              </a:path>
            </a:pathLst>
          </a:custGeom>
          <a:ln w="33527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299205" y="5812942"/>
            <a:ext cx="10509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804" marR="5080" indent="-21844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C00000"/>
                </a:solidFill>
                <a:latin typeface="Arial Black"/>
                <a:cs typeface="Arial Black"/>
              </a:rPr>
              <a:t>O</a:t>
            </a:r>
            <a:r>
              <a:rPr dirty="0" sz="1600" spc="160" b="1">
                <a:solidFill>
                  <a:srgbClr val="C00000"/>
                </a:solidFill>
                <a:latin typeface="Arial Black"/>
                <a:cs typeface="Arial Black"/>
              </a:rPr>
              <a:t>p</a:t>
            </a:r>
            <a:r>
              <a:rPr dirty="0" sz="1600" spc="550" b="1">
                <a:solidFill>
                  <a:srgbClr val="C00000"/>
                </a:solidFill>
                <a:latin typeface="Arial Black"/>
                <a:cs typeface="Arial Black"/>
              </a:rPr>
              <a:t>t</a:t>
            </a:r>
            <a:r>
              <a:rPr dirty="0" sz="1600" spc="260" b="1">
                <a:solidFill>
                  <a:srgbClr val="C00000"/>
                </a:solidFill>
                <a:latin typeface="Arial Black"/>
                <a:cs typeface="Arial Black"/>
              </a:rPr>
              <a:t>i</a:t>
            </a:r>
            <a:r>
              <a:rPr dirty="0" sz="1600" spc="60" b="1">
                <a:solidFill>
                  <a:srgbClr val="C00000"/>
                </a:solidFill>
                <a:latin typeface="Arial Black"/>
                <a:cs typeface="Arial Black"/>
              </a:rPr>
              <a:t>o</a:t>
            </a:r>
            <a:r>
              <a:rPr dirty="0" sz="1600" spc="125" b="1">
                <a:solidFill>
                  <a:srgbClr val="C00000"/>
                </a:solidFill>
                <a:latin typeface="Arial Black"/>
                <a:cs typeface="Arial Black"/>
              </a:rPr>
              <a:t>ns  </a:t>
            </a:r>
            <a:r>
              <a:rPr dirty="0" sz="1600" spc="310" b="1">
                <a:solidFill>
                  <a:srgbClr val="C00000"/>
                </a:solidFill>
                <a:latin typeface="Arial Black"/>
                <a:cs typeface="Arial Black"/>
              </a:rPr>
              <a:t>Exit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50592" y="4404359"/>
            <a:ext cx="2875787" cy="1767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50592" y="4404359"/>
            <a:ext cx="2875915" cy="1767839"/>
          </a:xfrm>
          <a:custGeom>
            <a:avLst/>
            <a:gdLst/>
            <a:ahLst/>
            <a:cxnLst/>
            <a:rect l="l" t="t" r="r" b="b"/>
            <a:pathLst>
              <a:path w="2875915" h="1767839">
                <a:moveTo>
                  <a:pt x="0" y="1761744"/>
                </a:moveTo>
                <a:lnTo>
                  <a:pt x="0" y="1767839"/>
                </a:lnTo>
                <a:lnTo>
                  <a:pt x="6095" y="1767839"/>
                </a:lnTo>
                <a:lnTo>
                  <a:pt x="0" y="1761744"/>
                </a:lnTo>
                <a:close/>
              </a:path>
              <a:path w="2875915" h="1767839">
                <a:moveTo>
                  <a:pt x="2869692" y="0"/>
                </a:moveTo>
                <a:lnTo>
                  <a:pt x="294639" y="0"/>
                </a:lnTo>
                <a:lnTo>
                  <a:pt x="279400" y="381"/>
                </a:lnTo>
                <a:lnTo>
                  <a:pt x="235203" y="5968"/>
                </a:lnTo>
                <a:lnTo>
                  <a:pt x="193294" y="17906"/>
                </a:lnTo>
                <a:lnTo>
                  <a:pt x="154177" y="35559"/>
                </a:lnTo>
                <a:lnTo>
                  <a:pt x="107187" y="67182"/>
                </a:lnTo>
                <a:lnTo>
                  <a:pt x="67182" y="107187"/>
                </a:lnTo>
                <a:lnTo>
                  <a:pt x="42671" y="141858"/>
                </a:lnTo>
                <a:lnTo>
                  <a:pt x="23113" y="179958"/>
                </a:lnTo>
                <a:lnTo>
                  <a:pt x="9270" y="221106"/>
                </a:lnTo>
                <a:lnTo>
                  <a:pt x="1524" y="264540"/>
                </a:lnTo>
                <a:lnTo>
                  <a:pt x="0" y="294639"/>
                </a:lnTo>
                <a:lnTo>
                  <a:pt x="88" y="1761832"/>
                </a:lnTo>
                <a:lnTo>
                  <a:pt x="6095" y="1767839"/>
                </a:lnTo>
                <a:lnTo>
                  <a:pt x="6095" y="294639"/>
                </a:lnTo>
                <a:lnTo>
                  <a:pt x="6486" y="279526"/>
                </a:lnTo>
                <a:lnTo>
                  <a:pt x="12064" y="236346"/>
                </a:lnTo>
                <a:lnTo>
                  <a:pt x="23621" y="195325"/>
                </a:lnTo>
                <a:lnTo>
                  <a:pt x="41020" y="156971"/>
                </a:lnTo>
                <a:lnTo>
                  <a:pt x="72135" y="110870"/>
                </a:lnTo>
                <a:lnTo>
                  <a:pt x="111378" y="71754"/>
                </a:lnTo>
                <a:lnTo>
                  <a:pt x="145160" y="47751"/>
                </a:lnTo>
                <a:lnTo>
                  <a:pt x="182499" y="28701"/>
                </a:lnTo>
                <a:lnTo>
                  <a:pt x="222631" y="15112"/>
                </a:lnTo>
                <a:lnTo>
                  <a:pt x="265302" y="7619"/>
                </a:lnTo>
                <a:lnTo>
                  <a:pt x="294894" y="6095"/>
                </a:lnTo>
                <a:lnTo>
                  <a:pt x="2869692" y="6095"/>
                </a:lnTo>
                <a:lnTo>
                  <a:pt x="2869692" y="0"/>
                </a:lnTo>
                <a:close/>
              </a:path>
              <a:path w="2875915" h="1767839">
                <a:moveTo>
                  <a:pt x="2869692" y="0"/>
                </a:moveTo>
                <a:lnTo>
                  <a:pt x="2869692" y="1473225"/>
                </a:lnTo>
                <a:lnTo>
                  <a:pt x="2869299" y="1488376"/>
                </a:lnTo>
                <a:lnTo>
                  <a:pt x="2863722" y="1531607"/>
                </a:lnTo>
                <a:lnTo>
                  <a:pt x="2852166" y="1572615"/>
                </a:lnTo>
                <a:lnTo>
                  <a:pt x="2834767" y="1610969"/>
                </a:lnTo>
                <a:lnTo>
                  <a:pt x="2803652" y="1657032"/>
                </a:lnTo>
                <a:lnTo>
                  <a:pt x="2764409" y="1696084"/>
                </a:lnTo>
                <a:lnTo>
                  <a:pt x="2730627" y="1720037"/>
                </a:lnTo>
                <a:lnTo>
                  <a:pt x="2693288" y="1739138"/>
                </a:lnTo>
                <a:lnTo>
                  <a:pt x="2653157" y="1752638"/>
                </a:lnTo>
                <a:lnTo>
                  <a:pt x="2610485" y="1760270"/>
                </a:lnTo>
                <a:lnTo>
                  <a:pt x="2581021" y="1761744"/>
                </a:lnTo>
                <a:lnTo>
                  <a:pt x="6095" y="1761744"/>
                </a:lnTo>
                <a:lnTo>
                  <a:pt x="6095" y="1767839"/>
                </a:lnTo>
                <a:lnTo>
                  <a:pt x="2581147" y="1767839"/>
                </a:lnTo>
                <a:lnTo>
                  <a:pt x="2596260" y="1767458"/>
                </a:lnTo>
                <a:lnTo>
                  <a:pt x="2640457" y="1761832"/>
                </a:lnTo>
                <a:lnTo>
                  <a:pt x="2682367" y="1749933"/>
                </a:lnTo>
                <a:lnTo>
                  <a:pt x="2721610" y="1732305"/>
                </a:lnTo>
                <a:lnTo>
                  <a:pt x="2768472" y="1700593"/>
                </a:lnTo>
                <a:lnTo>
                  <a:pt x="2808478" y="1660677"/>
                </a:lnTo>
                <a:lnTo>
                  <a:pt x="2833116" y="1626006"/>
                </a:lnTo>
                <a:lnTo>
                  <a:pt x="2852673" y="1587906"/>
                </a:lnTo>
                <a:lnTo>
                  <a:pt x="2866517" y="1546859"/>
                </a:lnTo>
                <a:lnTo>
                  <a:pt x="2874263" y="1503324"/>
                </a:lnTo>
                <a:lnTo>
                  <a:pt x="2875787" y="1473225"/>
                </a:lnTo>
                <a:lnTo>
                  <a:pt x="2875660" y="5968"/>
                </a:lnTo>
                <a:lnTo>
                  <a:pt x="2869692" y="0"/>
                </a:lnTo>
                <a:close/>
              </a:path>
              <a:path w="2875915" h="1767839">
                <a:moveTo>
                  <a:pt x="2875787" y="0"/>
                </a:moveTo>
                <a:lnTo>
                  <a:pt x="2869692" y="0"/>
                </a:lnTo>
                <a:lnTo>
                  <a:pt x="2875787" y="6095"/>
                </a:lnTo>
                <a:lnTo>
                  <a:pt x="2875787" y="0"/>
                </a:lnTo>
                <a:close/>
              </a:path>
            </a:pathLst>
          </a:custGeom>
          <a:solidFill>
            <a:srgbClr val="D2B9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11396" y="4856988"/>
            <a:ext cx="739140" cy="737870"/>
          </a:xfrm>
          <a:custGeom>
            <a:avLst/>
            <a:gdLst/>
            <a:ahLst/>
            <a:cxnLst/>
            <a:rect l="l" t="t" r="r" b="b"/>
            <a:pathLst>
              <a:path w="739139" h="737870">
                <a:moveTo>
                  <a:pt x="0" y="737616"/>
                </a:moveTo>
                <a:lnTo>
                  <a:pt x="739139" y="737616"/>
                </a:lnTo>
                <a:lnTo>
                  <a:pt x="739139" y="0"/>
                </a:lnTo>
                <a:lnTo>
                  <a:pt x="0" y="0"/>
                </a:lnTo>
                <a:lnTo>
                  <a:pt x="0" y="737616"/>
                </a:lnTo>
                <a:close/>
              </a:path>
            </a:pathLst>
          </a:custGeom>
          <a:solidFill>
            <a:srgbClr val="7994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11396" y="4856988"/>
            <a:ext cx="739140" cy="737870"/>
          </a:xfrm>
          <a:custGeom>
            <a:avLst/>
            <a:gdLst/>
            <a:ahLst/>
            <a:cxnLst/>
            <a:rect l="l" t="t" r="r" b="b"/>
            <a:pathLst>
              <a:path w="739139" h="737870">
                <a:moveTo>
                  <a:pt x="0" y="725424"/>
                </a:moveTo>
                <a:lnTo>
                  <a:pt x="0" y="737616"/>
                </a:lnTo>
                <a:lnTo>
                  <a:pt x="12191" y="737616"/>
                </a:lnTo>
                <a:lnTo>
                  <a:pt x="0" y="725424"/>
                </a:lnTo>
                <a:close/>
              </a:path>
              <a:path w="739139" h="737870">
                <a:moveTo>
                  <a:pt x="12191" y="0"/>
                </a:moveTo>
                <a:lnTo>
                  <a:pt x="0" y="12192"/>
                </a:lnTo>
                <a:lnTo>
                  <a:pt x="0" y="725424"/>
                </a:lnTo>
                <a:lnTo>
                  <a:pt x="12191" y="737616"/>
                </a:lnTo>
                <a:lnTo>
                  <a:pt x="12191" y="0"/>
                </a:lnTo>
                <a:close/>
              </a:path>
              <a:path w="739139" h="737870">
                <a:moveTo>
                  <a:pt x="726948" y="725424"/>
                </a:moveTo>
                <a:lnTo>
                  <a:pt x="12191" y="725424"/>
                </a:lnTo>
                <a:lnTo>
                  <a:pt x="12191" y="737616"/>
                </a:lnTo>
                <a:lnTo>
                  <a:pt x="726948" y="737616"/>
                </a:lnTo>
                <a:lnTo>
                  <a:pt x="726948" y="725424"/>
                </a:lnTo>
                <a:close/>
              </a:path>
              <a:path w="739139" h="737870">
                <a:moveTo>
                  <a:pt x="726948" y="0"/>
                </a:moveTo>
                <a:lnTo>
                  <a:pt x="726948" y="737616"/>
                </a:lnTo>
                <a:lnTo>
                  <a:pt x="739139" y="725424"/>
                </a:lnTo>
                <a:lnTo>
                  <a:pt x="739139" y="12192"/>
                </a:lnTo>
                <a:lnTo>
                  <a:pt x="726948" y="0"/>
                </a:lnTo>
                <a:close/>
              </a:path>
              <a:path w="739139" h="737870">
                <a:moveTo>
                  <a:pt x="739139" y="725424"/>
                </a:moveTo>
                <a:lnTo>
                  <a:pt x="726948" y="737616"/>
                </a:lnTo>
                <a:lnTo>
                  <a:pt x="739139" y="737616"/>
                </a:lnTo>
                <a:lnTo>
                  <a:pt x="739139" y="725424"/>
                </a:lnTo>
                <a:close/>
              </a:path>
              <a:path w="739139" h="737870">
                <a:moveTo>
                  <a:pt x="12191" y="0"/>
                </a:moveTo>
                <a:lnTo>
                  <a:pt x="0" y="0"/>
                </a:lnTo>
                <a:lnTo>
                  <a:pt x="0" y="12192"/>
                </a:lnTo>
                <a:lnTo>
                  <a:pt x="12191" y="0"/>
                </a:lnTo>
                <a:close/>
              </a:path>
              <a:path w="739139" h="737870">
                <a:moveTo>
                  <a:pt x="726948" y="0"/>
                </a:moveTo>
                <a:lnTo>
                  <a:pt x="12191" y="0"/>
                </a:lnTo>
                <a:lnTo>
                  <a:pt x="12191" y="12192"/>
                </a:lnTo>
                <a:lnTo>
                  <a:pt x="726948" y="12192"/>
                </a:lnTo>
                <a:lnTo>
                  <a:pt x="726948" y="0"/>
                </a:lnTo>
                <a:close/>
              </a:path>
              <a:path w="739139" h="737870">
                <a:moveTo>
                  <a:pt x="739139" y="0"/>
                </a:moveTo>
                <a:lnTo>
                  <a:pt x="726948" y="0"/>
                </a:lnTo>
                <a:lnTo>
                  <a:pt x="739139" y="12192"/>
                </a:lnTo>
                <a:lnTo>
                  <a:pt x="739139" y="0"/>
                </a:lnTo>
                <a:close/>
              </a:path>
            </a:pathLst>
          </a:custGeom>
          <a:solidFill>
            <a:srgbClr val="9B8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43885" y="5839764"/>
            <a:ext cx="2476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C00000"/>
                </a:solidFill>
                <a:latin typeface="Aharoni"/>
                <a:cs typeface="Aharoni"/>
              </a:rPr>
              <a:t>2/3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50179" y="5128259"/>
            <a:ext cx="85725" cy="254635"/>
          </a:xfrm>
          <a:custGeom>
            <a:avLst/>
            <a:gdLst/>
            <a:ahLst/>
            <a:cxnLst/>
            <a:rect l="l" t="t" r="r" b="b"/>
            <a:pathLst>
              <a:path w="85725" h="254635">
                <a:moveTo>
                  <a:pt x="0" y="0"/>
                </a:moveTo>
                <a:lnTo>
                  <a:pt x="0" y="254507"/>
                </a:lnTo>
                <a:lnTo>
                  <a:pt x="85344" y="127253"/>
                </a:lnTo>
                <a:lnTo>
                  <a:pt x="0" y="0"/>
                </a:lnTo>
                <a:close/>
              </a:path>
            </a:pathLst>
          </a:custGeom>
          <a:solidFill>
            <a:srgbClr val="61B4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40020" y="5128259"/>
            <a:ext cx="95885" cy="254635"/>
          </a:xfrm>
          <a:custGeom>
            <a:avLst/>
            <a:gdLst/>
            <a:ahLst/>
            <a:cxnLst/>
            <a:rect l="l" t="t" r="r" b="b"/>
            <a:pathLst>
              <a:path w="95885" h="254635">
                <a:moveTo>
                  <a:pt x="10159" y="250836"/>
                </a:moveTo>
                <a:lnTo>
                  <a:pt x="10159" y="254507"/>
                </a:lnTo>
                <a:lnTo>
                  <a:pt x="12208" y="251453"/>
                </a:lnTo>
                <a:lnTo>
                  <a:pt x="10159" y="250836"/>
                </a:lnTo>
                <a:close/>
              </a:path>
              <a:path w="95885" h="254635">
                <a:moveTo>
                  <a:pt x="22351" y="236328"/>
                </a:moveTo>
                <a:lnTo>
                  <a:pt x="12208" y="251453"/>
                </a:lnTo>
                <a:lnTo>
                  <a:pt x="22351" y="254507"/>
                </a:lnTo>
                <a:lnTo>
                  <a:pt x="22351" y="236328"/>
                </a:lnTo>
                <a:close/>
              </a:path>
              <a:path w="95885" h="254635">
                <a:moveTo>
                  <a:pt x="22351" y="214448"/>
                </a:moveTo>
                <a:lnTo>
                  <a:pt x="10159" y="232627"/>
                </a:lnTo>
                <a:lnTo>
                  <a:pt x="10159" y="250836"/>
                </a:lnTo>
                <a:lnTo>
                  <a:pt x="12208" y="251453"/>
                </a:lnTo>
                <a:lnTo>
                  <a:pt x="22351" y="236328"/>
                </a:lnTo>
                <a:lnTo>
                  <a:pt x="22351" y="214448"/>
                </a:lnTo>
                <a:close/>
              </a:path>
              <a:path w="95885" h="254635">
                <a:moveTo>
                  <a:pt x="10159" y="232627"/>
                </a:moveTo>
                <a:lnTo>
                  <a:pt x="0" y="247776"/>
                </a:lnTo>
                <a:lnTo>
                  <a:pt x="10159" y="250836"/>
                </a:lnTo>
                <a:lnTo>
                  <a:pt x="10159" y="232627"/>
                </a:lnTo>
                <a:close/>
              </a:path>
              <a:path w="95885" h="254635">
                <a:moveTo>
                  <a:pt x="80829" y="127253"/>
                </a:moveTo>
                <a:lnTo>
                  <a:pt x="22351" y="214448"/>
                </a:lnTo>
                <a:lnTo>
                  <a:pt x="22351" y="236328"/>
                </a:lnTo>
                <a:lnTo>
                  <a:pt x="90989" y="133984"/>
                </a:lnTo>
                <a:lnTo>
                  <a:pt x="85343" y="133984"/>
                </a:lnTo>
                <a:lnTo>
                  <a:pt x="80829" y="127253"/>
                </a:lnTo>
                <a:close/>
              </a:path>
              <a:path w="95885" h="254635">
                <a:moveTo>
                  <a:pt x="10159" y="21880"/>
                </a:moveTo>
                <a:lnTo>
                  <a:pt x="10159" y="232627"/>
                </a:lnTo>
                <a:lnTo>
                  <a:pt x="22351" y="214448"/>
                </a:lnTo>
                <a:lnTo>
                  <a:pt x="22351" y="40059"/>
                </a:lnTo>
                <a:lnTo>
                  <a:pt x="10159" y="21880"/>
                </a:lnTo>
                <a:close/>
              </a:path>
              <a:path w="95885" h="254635">
                <a:moveTo>
                  <a:pt x="85343" y="120522"/>
                </a:moveTo>
                <a:lnTo>
                  <a:pt x="80829" y="127253"/>
                </a:lnTo>
                <a:lnTo>
                  <a:pt x="85343" y="133984"/>
                </a:lnTo>
                <a:lnTo>
                  <a:pt x="85343" y="120522"/>
                </a:lnTo>
                <a:close/>
              </a:path>
              <a:path w="95885" h="254635">
                <a:moveTo>
                  <a:pt x="90989" y="120522"/>
                </a:moveTo>
                <a:lnTo>
                  <a:pt x="85343" y="120522"/>
                </a:lnTo>
                <a:lnTo>
                  <a:pt x="85343" y="133984"/>
                </a:lnTo>
                <a:lnTo>
                  <a:pt x="90989" y="133984"/>
                </a:lnTo>
                <a:lnTo>
                  <a:pt x="95503" y="127253"/>
                </a:lnTo>
                <a:lnTo>
                  <a:pt x="90989" y="120522"/>
                </a:lnTo>
                <a:close/>
              </a:path>
              <a:path w="95885" h="254635">
                <a:moveTo>
                  <a:pt x="22351" y="18179"/>
                </a:moveTo>
                <a:lnTo>
                  <a:pt x="22351" y="40059"/>
                </a:lnTo>
                <a:lnTo>
                  <a:pt x="80829" y="127253"/>
                </a:lnTo>
                <a:lnTo>
                  <a:pt x="85343" y="120522"/>
                </a:lnTo>
                <a:lnTo>
                  <a:pt x="90989" y="120522"/>
                </a:lnTo>
                <a:lnTo>
                  <a:pt x="22351" y="18179"/>
                </a:lnTo>
                <a:close/>
              </a:path>
              <a:path w="95885" h="254635">
                <a:moveTo>
                  <a:pt x="12208" y="3054"/>
                </a:moveTo>
                <a:lnTo>
                  <a:pt x="10159" y="3671"/>
                </a:lnTo>
                <a:lnTo>
                  <a:pt x="10159" y="21880"/>
                </a:lnTo>
                <a:lnTo>
                  <a:pt x="22351" y="40059"/>
                </a:lnTo>
                <a:lnTo>
                  <a:pt x="22351" y="18179"/>
                </a:lnTo>
                <a:lnTo>
                  <a:pt x="12208" y="3054"/>
                </a:lnTo>
                <a:close/>
              </a:path>
              <a:path w="95885" h="254635">
                <a:moveTo>
                  <a:pt x="10159" y="3671"/>
                </a:moveTo>
                <a:lnTo>
                  <a:pt x="0" y="6731"/>
                </a:lnTo>
                <a:lnTo>
                  <a:pt x="10159" y="21880"/>
                </a:lnTo>
                <a:lnTo>
                  <a:pt x="10159" y="3671"/>
                </a:lnTo>
                <a:close/>
              </a:path>
              <a:path w="95885" h="254635">
                <a:moveTo>
                  <a:pt x="22351" y="0"/>
                </a:moveTo>
                <a:lnTo>
                  <a:pt x="12208" y="3054"/>
                </a:lnTo>
                <a:lnTo>
                  <a:pt x="22351" y="18179"/>
                </a:lnTo>
                <a:lnTo>
                  <a:pt x="22351" y="0"/>
                </a:lnTo>
                <a:close/>
              </a:path>
              <a:path w="95885" h="254635">
                <a:moveTo>
                  <a:pt x="10159" y="0"/>
                </a:moveTo>
                <a:lnTo>
                  <a:pt x="10159" y="3671"/>
                </a:lnTo>
                <a:lnTo>
                  <a:pt x="12208" y="3054"/>
                </a:lnTo>
                <a:lnTo>
                  <a:pt x="10159" y="0"/>
                </a:lnTo>
                <a:close/>
              </a:path>
            </a:pathLst>
          </a:custGeom>
          <a:solidFill>
            <a:srgbClr val="4683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74035" y="5128259"/>
            <a:ext cx="85725" cy="254635"/>
          </a:xfrm>
          <a:custGeom>
            <a:avLst/>
            <a:gdLst/>
            <a:ahLst/>
            <a:cxnLst/>
            <a:rect l="l" t="t" r="r" b="b"/>
            <a:pathLst>
              <a:path w="85725" h="254635">
                <a:moveTo>
                  <a:pt x="85343" y="0"/>
                </a:moveTo>
                <a:lnTo>
                  <a:pt x="0" y="127253"/>
                </a:lnTo>
                <a:lnTo>
                  <a:pt x="85343" y="254507"/>
                </a:lnTo>
                <a:lnTo>
                  <a:pt x="85343" y="0"/>
                </a:lnTo>
                <a:close/>
              </a:path>
            </a:pathLst>
          </a:custGeom>
          <a:solidFill>
            <a:srgbClr val="61B4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74035" y="5128259"/>
            <a:ext cx="95885" cy="254635"/>
          </a:xfrm>
          <a:custGeom>
            <a:avLst/>
            <a:gdLst/>
            <a:ahLst/>
            <a:cxnLst/>
            <a:rect l="l" t="t" r="r" b="b"/>
            <a:pathLst>
              <a:path w="95885" h="254635">
                <a:moveTo>
                  <a:pt x="73151" y="236328"/>
                </a:moveTo>
                <a:lnTo>
                  <a:pt x="73151" y="254507"/>
                </a:lnTo>
                <a:lnTo>
                  <a:pt x="83295" y="251453"/>
                </a:lnTo>
                <a:lnTo>
                  <a:pt x="73151" y="236328"/>
                </a:lnTo>
                <a:close/>
              </a:path>
              <a:path w="95885" h="254635">
                <a:moveTo>
                  <a:pt x="85343" y="250836"/>
                </a:moveTo>
                <a:lnTo>
                  <a:pt x="83295" y="251453"/>
                </a:lnTo>
                <a:lnTo>
                  <a:pt x="85343" y="254507"/>
                </a:lnTo>
                <a:lnTo>
                  <a:pt x="85343" y="250836"/>
                </a:lnTo>
                <a:close/>
              </a:path>
              <a:path w="95885" h="254635">
                <a:moveTo>
                  <a:pt x="73151" y="214448"/>
                </a:moveTo>
                <a:lnTo>
                  <a:pt x="73151" y="236328"/>
                </a:lnTo>
                <a:lnTo>
                  <a:pt x="83295" y="251453"/>
                </a:lnTo>
                <a:lnTo>
                  <a:pt x="85343" y="250836"/>
                </a:lnTo>
                <a:lnTo>
                  <a:pt x="85343" y="232627"/>
                </a:lnTo>
                <a:lnTo>
                  <a:pt x="73151" y="214448"/>
                </a:lnTo>
                <a:close/>
              </a:path>
              <a:path w="95885" h="254635">
                <a:moveTo>
                  <a:pt x="85343" y="232627"/>
                </a:moveTo>
                <a:lnTo>
                  <a:pt x="85343" y="250836"/>
                </a:lnTo>
                <a:lnTo>
                  <a:pt x="95503" y="247776"/>
                </a:lnTo>
                <a:lnTo>
                  <a:pt x="85343" y="232627"/>
                </a:lnTo>
                <a:close/>
              </a:path>
              <a:path w="95885" h="254635">
                <a:moveTo>
                  <a:pt x="73151" y="18179"/>
                </a:moveTo>
                <a:lnTo>
                  <a:pt x="0" y="127253"/>
                </a:lnTo>
                <a:lnTo>
                  <a:pt x="73151" y="236328"/>
                </a:lnTo>
                <a:lnTo>
                  <a:pt x="73151" y="214448"/>
                </a:lnTo>
                <a:lnTo>
                  <a:pt x="19188" y="133984"/>
                </a:lnTo>
                <a:lnTo>
                  <a:pt x="10159" y="133984"/>
                </a:lnTo>
                <a:lnTo>
                  <a:pt x="10159" y="120522"/>
                </a:lnTo>
                <a:lnTo>
                  <a:pt x="19188" y="120522"/>
                </a:lnTo>
                <a:lnTo>
                  <a:pt x="73151" y="40059"/>
                </a:lnTo>
                <a:lnTo>
                  <a:pt x="73151" y="18179"/>
                </a:lnTo>
                <a:close/>
              </a:path>
              <a:path w="95885" h="254635">
                <a:moveTo>
                  <a:pt x="85343" y="21880"/>
                </a:moveTo>
                <a:lnTo>
                  <a:pt x="73151" y="40059"/>
                </a:lnTo>
                <a:lnTo>
                  <a:pt x="73151" y="214448"/>
                </a:lnTo>
                <a:lnTo>
                  <a:pt x="85343" y="232627"/>
                </a:lnTo>
                <a:lnTo>
                  <a:pt x="85343" y="21880"/>
                </a:lnTo>
                <a:close/>
              </a:path>
              <a:path w="95885" h="254635">
                <a:moveTo>
                  <a:pt x="10159" y="120522"/>
                </a:moveTo>
                <a:lnTo>
                  <a:pt x="10159" y="133984"/>
                </a:lnTo>
                <a:lnTo>
                  <a:pt x="14674" y="127253"/>
                </a:lnTo>
                <a:lnTo>
                  <a:pt x="10159" y="120522"/>
                </a:lnTo>
                <a:close/>
              </a:path>
              <a:path w="95885" h="254635">
                <a:moveTo>
                  <a:pt x="14674" y="127253"/>
                </a:moveTo>
                <a:lnTo>
                  <a:pt x="10159" y="133984"/>
                </a:lnTo>
                <a:lnTo>
                  <a:pt x="19188" y="133984"/>
                </a:lnTo>
                <a:lnTo>
                  <a:pt x="14674" y="127253"/>
                </a:lnTo>
                <a:close/>
              </a:path>
              <a:path w="95885" h="254635">
                <a:moveTo>
                  <a:pt x="19188" y="120522"/>
                </a:moveTo>
                <a:lnTo>
                  <a:pt x="10159" y="120522"/>
                </a:lnTo>
                <a:lnTo>
                  <a:pt x="14674" y="127253"/>
                </a:lnTo>
                <a:lnTo>
                  <a:pt x="19188" y="120522"/>
                </a:lnTo>
                <a:close/>
              </a:path>
              <a:path w="95885" h="254635">
                <a:moveTo>
                  <a:pt x="83295" y="3054"/>
                </a:moveTo>
                <a:lnTo>
                  <a:pt x="73151" y="18179"/>
                </a:lnTo>
                <a:lnTo>
                  <a:pt x="73151" y="40059"/>
                </a:lnTo>
                <a:lnTo>
                  <a:pt x="85343" y="21880"/>
                </a:lnTo>
                <a:lnTo>
                  <a:pt x="85343" y="3671"/>
                </a:lnTo>
                <a:lnTo>
                  <a:pt x="83295" y="3054"/>
                </a:lnTo>
                <a:close/>
              </a:path>
              <a:path w="95885" h="254635">
                <a:moveTo>
                  <a:pt x="85343" y="3671"/>
                </a:moveTo>
                <a:lnTo>
                  <a:pt x="85343" y="21880"/>
                </a:lnTo>
                <a:lnTo>
                  <a:pt x="95503" y="6731"/>
                </a:lnTo>
                <a:lnTo>
                  <a:pt x="85343" y="3671"/>
                </a:lnTo>
                <a:close/>
              </a:path>
              <a:path w="95885" h="254635">
                <a:moveTo>
                  <a:pt x="73151" y="0"/>
                </a:moveTo>
                <a:lnTo>
                  <a:pt x="73151" y="18179"/>
                </a:lnTo>
                <a:lnTo>
                  <a:pt x="83295" y="3054"/>
                </a:lnTo>
                <a:lnTo>
                  <a:pt x="73151" y="0"/>
                </a:lnTo>
                <a:close/>
              </a:path>
              <a:path w="95885" h="254635">
                <a:moveTo>
                  <a:pt x="85343" y="0"/>
                </a:moveTo>
                <a:lnTo>
                  <a:pt x="83295" y="3054"/>
                </a:lnTo>
                <a:lnTo>
                  <a:pt x="85343" y="3671"/>
                </a:lnTo>
                <a:lnTo>
                  <a:pt x="85343" y="0"/>
                </a:lnTo>
                <a:close/>
              </a:path>
            </a:pathLst>
          </a:custGeom>
          <a:solidFill>
            <a:srgbClr val="4683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80380" y="4477765"/>
            <a:ext cx="132334" cy="135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259838" y="3707398"/>
            <a:ext cx="3161665" cy="2130425"/>
          </a:xfrm>
          <a:prstGeom prst="rect">
            <a:avLst/>
          </a:prstGeom>
        </p:spPr>
        <p:txBody>
          <a:bodyPr wrap="square" lIns="0" tIns="37973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990"/>
              </a:spcBef>
            </a:pPr>
            <a:r>
              <a:rPr dirty="0" baseline="-11994" sz="6600" spc="592" b="1">
                <a:solidFill>
                  <a:srgbClr val="C00000"/>
                </a:solidFill>
                <a:latin typeface="Arial Black"/>
                <a:cs typeface="Arial Black"/>
              </a:rPr>
              <a:t>F</a:t>
            </a:r>
            <a:r>
              <a:rPr dirty="0" sz="1600" spc="-445" b="1">
                <a:solidFill>
                  <a:srgbClr val="C00000"/>
                </a:solidFill>
                <a:latin typeface="Aharoni"/>
                <a:cs typeface="Aharoni"/>
              </a:rPr>
              <a:t>I</a:t>
            </a:r>
            <a:r>
              <a:rPr dirty="0" baseline="-11994" sz="6600" spc="-1552" b="1">
                <a:solidFill>
                  <a:srgbClr val="C00000"/>
                </a:solidFill>
                <a:latin typeface="Arial Black"/>
                <a:cs typeface="Arial Black"/>
              </a:rPr>
              <a:t>i</a:t>
            </a:r>
            <a:r>
              <a:rPr dirty="0" sz="1600" spc="-10" b="1">
                <a:solidFill>
                  <a:srgbClr val="C00000"/>
                </a:solidFill>
                <a:latin typeface="Aharoni"/>
                <a:cs typeface="Aharoni"/>
              </a:rPr>
              <a:t>n</a:t>
            </a:r>
            <a:r>
              <a:rPr dirty="0" sz="1600" spc="-5" b="1">
                <a:solidFill>
                  <a:srgbClr val="C00000"/>
                </a:solidFill>
                <a:latin typeface="Aharoni"/>
                <a:cs typeface="Aharoni"/>
              </a:rPr>
              <a:t>s</a:t>
            </a:r>
            <a:r>
              <a:rPr dirty="0" sz="1600" spc="-415" b="1">
                <a:solidFill>
                  <a:srgbClr val="C00000"/>
                </a:solidFill>
                <a:latin typeface="Aharoni"/>
                <a:cs typeface="Aharoni"/>
              </a:rPr>
              <a:t>t</a:t>
            </a:r>
            <a:r>
              <a:rPr dirty="0" baseline="-11994" sz="6600" spc="-2325" b="1">
                <a:solidFill>
                  <a:srgbClr val="C00000"/>
                </a:solidFill>
                <a:latin typeface="Arial Black"/>
                <a:cs typeface="Arial Black"/>
              </a:rPr>
              <a:t>r</a:t>
            </a:r>
            <a:r>
              <a:rPr dirty="0" sz="1600" spc="-5" b="1">
                <a:solidFill>
                  <a:srgbClr val="C00000"/>
                </a:solidFill>
                <a:latin typeface="Aharoni"/>
                <a:cs typeface="Aharoni"/>
              </a:rPr>
              <a:t>ru</a:t>
            </a:r>
            <a:r>
              <a:rPr dirty="0" sz="1600" b="1">
                <a:solidFill>
                  <a:srgbClr val="C00000"/>
                </a:solidFill>
                <a:latin typeface="Aharoni"/>
                <a:cs typeface="Aharoni"/>
              </a:rPr>
              <a:t>c</a:t>
            </a:r>
            <a:r>
              <a:rPr dirty="0" sz="1600" spc="-5" b="1">
                <a:solidFill>
                  <a:srgbClr val="C00000"/>
                </a:solidFill>
                <a:latin typeface="Aharoni"/>
                <a:cs typeface="Aharoni"/>
              </a:rPr>
              <a:t>t</a:t>
            </a:r>
            <a:r>
              <a:rPr dirty="0" sz="1600" spc="-285" b="1">
                <a:solidFill>
                  <a:srgbClr val="C00000"/>
                </a:solidFill>
                <a:latin typeface="Aharoni"/>
                <a:cs typeface="Aharoni"/>
              </a:rPr>
              <a:t>i</a:t>
            </a:r>
            <a:r>
              <a:rPr dirty="0" baseline="-11994" sz="6600" spc="-3997" b="1">
                <a:solidFill>
                  <a:srgbClr val="C00000"/>
                </a:solidFill>
                <a:latin typeface="Arial Black"/>
                <a:cs typeface="Arial Black"/>
              </a:rPr>
              <a:t>e</a:t>
            </a:r>
            <a:r>
              <a:rPr dirty="0" sz="1600" spc="-5" b="1">
                <a:solidFill>
                  <a:srgbClr val="C00000"/>
                </a:solidFill>
                <a:latin typeface="Aharoni"/>
                <a:cs typeface="Aharoni"/>
              </a:rPr>
              <a:t>ons</a:t>
            </a:r>
            <a:r>
              <a:rPr dirty="0" sz="1600" spc="-180" b="1">
                <a:solidFill>
                  <a:srgbClr val="C00000"/>
                </a:solidFill>
                <a:latin typeface="Aharoni"/>
                <a:cs typeface="Aharoni"/>
              </a:rPr>
              <a:t> </a:t>
            </a:r>
            <a:r>
              <a:rPr dirty="0" baseline="-11994" sz="6600" spc="682" b="1">
                <a:solidFill>
                  <a:srgbClr val="C00000"/>
                </a:solidFill>
                <a:latin typeface="Arial Black"/>
                <a:cs typeface="Arial Black"/>
              </a:rPr>
              <a:t>ball!</a:t>
            </a:r>
            <a:endParaRPr baseline="-11994" sz="6600">
              <a:latin typeface="Arial Black"/>
              <a:cs typeface="Arial Black"/>
            </a:endParaRPr>
          </a:p>
          <a:p>
            <a:pPr marL="512445">
              <a:lnSpc>
                <a:spcPct val="100000"/>
              </a:lnSpc>
              <a:spcBef>
                <a:spcPts val="1040"/>
              </a:spcBef>
            </a:pPr>
            <a:r>
              <a:rPr dirty="0" sz="1600" spc="280" b="1">
                <a:solidFill>
                  <a:srgbClr val="C00000"/>
                </a:solidFill>
                <a:latin typeface="Arial Black"/>
                <a:cs typeface="Arial Black"/>
              </a:rPr>
              <a:t>-------------</a:t>
            </a:r>
            <a:endParaRPr sz="1600">
              <a:latin typeface="Arial Black"/>
              <a:cs typeface="Arial Black"/>
            </a:endParaRPr>
          </a:p>
          <a:p>
            <a:pPr marL="512445">
              <a:lnSpc>
                <a:spcPct val="100000"/>
              </a:lnSpc>
            </a:pPr>
            <a:r>
              <a:rPr dirty="0" sz="1600" spc="280" b="1">
                <a:solidFill>
                  <a:srgbClr val="C00000"/>
                </a:solidFill>
                <a:latin typeface="Arial Black"/>
                <a:cs typeface="Arial Black"/>
              </a:rPr>
              <a:t>-------------</a:t>
            </a:r>
            <a:endParaRPr sz="1600">
              <a:latin typeface="Arial Black"/>
              <a:cs typeface="Arial Black"/>
            </a:endParaRPr>
          </a:p>
          <a:p>
            <a:pPr marL="512445">
              <a:lnSpc>
                <a:spcPts val="1760"/>
              </a:lnSpc>
            </a:pPr>
            <a:r>
              <a:rPr dirty="0" sz="1600" spc="0" b="1">
                <a:solidFill>
                  <a:srgbClr val="C00000"/>
                </a:solidFill>
                <a:latin typeface="Arial Black"/>
                <a:cs typeface="Arial Black"/>
              </a:rPr>
              <a:t>-------</a:t>
            </a:r>
            <a:r>
              <a:rPr dirty="0" baseline="10416" sz="2400" spc="0" b="1">
                <a:solidFill>
                  <a:srgbClr val="C00000"/>
                </a:solidFill>
                <a:latin typeface="Arial Black"/>
                <a:cs typeface="Arial Black"/>
              </a:rPr>
              <a:t>S</a:t>
            </a:r>
            <a:r>
              <a:rPr dirty="0" sz="1600" spc="0" b="1">
                <a:solidFill>
                  <a:srgbClr val="C00000"/>
                </a:solidFill>
                <a:latin typeface="Arial Black"/>
                <a:cs typeface="Arial Black"/>
              </a:rPr>
              <a:t>-</a:t>
            </a:r>
            <a:r>
              <a:rPr dirty="0" baseline="10416" sz="2400" spc="0" b="1">
                <a:solidFill>
                  <a:srgbClr val="C00000"/>
                </a:solidFill>
                <a:latin typeface="Arial Black"/>
                <a:cs typeface="Arial Black"/>
              </a:rPr>
              <a:t>t</a:t>
            </a:r>
            <a:r>
              <a:rPr dirty="0" sz="1600" spc="0" b="1">
                <a:solidFill>
                  <a:srgbClr val="C00000"/>
                </a:solidFill>
                <a:latin typeface="Arial Black"/>
                <a:cs typeface="Arial Black"/>
              </a:rPr>
              <a:t>--</a:t>
            </a:r>
            <a:r>
              <a:rPr dirty="0" baseline="10416" sz="2400" spc="0" b="1">
                <a:solidFill>
                  <a:srgbClr val="C00000"/>
                </a:solidFill>
                <a:latin typeface="Arial Black"/>
                <a:cs typeface="Arial Black"/>
              </a:rPr>
              <a:t>a</a:t>
            </a:r>
            <a:r>
              <a:rPr dirty="0" sz="1600" spc="0" b="1">
                <a:solidFill>
                  <a:srgbClr val="C00000"/>
                </a:solidFill>
                <a:latin typeface="Arial Black"/>
                <a:cs typeface="Arial Black"/>
              </a:rPr>
              <a:t>-</a:t>
            </a:r>
            <a:r>
              <a:rPr dirty="0" baseline="10416" sz="2400" spc="0" b="1">
                <a:solidFill>
                  <a:srgbClr val="C00000"/>
                </a:solidFill>
                <a:latin typeface="Arial Black"/>
                <a:cs typeface="Arial Black"/>
              </a:rPr>
              <a:t>r</a:t>
            </a:r>
            <a:r>
              <a:rPr dirty="0" sz="1600" spc="0" b="1">
                <a:solidFill>
                  <a:srgbClr val="C00000"/>
                </a:solidFill>
                <a:latin typeface="Arial Black"/>
                <a:cs typeface="Arial Black"/>
              </a:rPr>
              <a:t>--</a:t>
            </a:r>
            <a:r>
              <a:rPr dirty="0" baseline="10416" sz="2400" spc="0" b="1">
                <a:solidFill>
                  <a:srgbClr val="C00000"/>
                </a:solidFill>
                <a:latin typeface="Arial Black"/>
                <a:cs typeface="Arial Black"/>
              </a:rPr>
              <a:t>t</a:t>
            </a:r>
            <a:endParaRPr baseline="10416" sz="2400">
              <a:latin typeface="Arial Black"/>
              <a:cs typeface="Arial Black"/>
            </a:endParaRPr>
          </a:p>
          <a:p>
            <a:pPr algn="ctr" marR="36830">
              <a:lnSpc>
                <a:spcPts val="1760"/>
              </a:lnSpc>
            </a:pPr>
            <a:r>
              <a:rPr dirty="0" sz="1600" spc="254" b="1">
                <a:solidFill>
                  <a:srgbClr val="C00000"/>
                </a:solidFill>
                <a:latin typeface="Arial Black"/>
                <a:cs typeface="Arial Black"/>
              </a:rPr>
              <a:t>Instructions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72656" y="1051560"/>
            <a:ext cx="1679575" cy="1028700"/>
          </a:xfrm>
          <a:custGeom>
            <a:avLst/>
            <a:gdLst/>
            <a:ahLst/>
            <a:cxnLst/>
            <a:rect l="l" t="t" r="r" b="b"/>
            <a:pathLst>
              <a:path w="1679575" h="1028700">
                <a:moveTo>
                  <a:pt x="0" y="1016507"/>
                </a:moveTo>
                <a:lnTo>
                  <a:pt x="0" y="1028700"/>
                </a:lnTo>
                <a:lnTo>
                  <a:pt x="12192" y="1028700"/>
                </a:lnTo>
                <a:lnTo>
                  <a:pt x="0" y="1016507"/>
                </a:lnTo>
                <a:close/>
              </a:path>
              <a:path w="1679575" h="1028700">
                <a:moveTo>
                  <a:pt x="12192" y="0"/>
                </a:moveTo>
                <a:lnTo>
                  <a:pt x="0" y="12191"/>
                </a:lnTo>
                <a:lnTo>
                  <a:pt x="0" y="1016507"/>
                </a:lnTo>
                <a:lnTo>
                  <a:pt x="12192" y="1028700"/>
                </a:lnTo>
                <a:lnTo>
                  <a:pt x="12192" y="0"/>
                </a:lnTo>
                <a:close/>
              </a:path>
              <a:path w="1679575" h="1028700">
                <a:moveTo>
                  <a:pt x="1667255" y="1016507"/>
                </a:moveTo>
                <a:lnTo>
                  <a:pt x="12192" y="1016507"/>
                </a:lnTo>
                <a:lnTo>
                  <a:pt x="12192" y="1028700"/>
                </a:lnTo>
                <a:lnTo>
                  <a:pt x="1667255" y="1028700"/>
                </a:lnTo>
                <a:lnTo>
                  <a:pt x="1667255" y="1016507"/>
                </a:lnTo>
                <a:close/>
              </a:path>
              <a:path w="1679575" h="1028700">
                <a:moveTo>
                  <a:pt x="1667255" y="0"/>
                </a:moveTo>
                <a:lnTo>
                  <a:pt x="1667255" y="1028700"/>
                </a:lnTo>
                <a:lnTo>
                  <a:pt x="1679448" y="1016507"/>
                </a:lnTo>
                <a:lnTo>
                  <a:pt x="1679448" y="12191"/>
                </a:lnTo>
                <a:lnTo>
                  <a:pt x="1667255" y="0"/>
                </a:lnTo>
                <a:close/>
              </a:path>
              <a:path w="1679575" h="1028700">
                <a:moveTo>
                  <a:pt x="1679448" y="1016507"/>
                </a:moveTo>
                <a:lnTo>
                  <a:pt x="1667255" y="1028700"/>
                </a:lnTo>
                <a:lnTo>
                  <a:pt x="1679448" y="1028700"/>
                </a:lnTo>
                <a:lnTo>
                  <a:pt x="1679448" y="1016507"/>
                </a:lnTo>
                <a:close/>
              </a:path>
              <a:path w="1679575" h="1028700">
                <a:moveTo>
                  <a:pt x="12192" y="0"/>
                </a:moveTo>
                <a:lnTo>
                  <a:pt x="0" y="0"/>
                </a:lnTo>
                <a:lnTo>
                  <a:pt x="0" y="12191"/>
                </a:lnTo>
                <a:lnTo>
                  <a:pt x="12192" y="0"/>
                </a:lnTo>
                <a:close/>
              </a:path>
              <a:path w="1679575" h="1028700">
                <a:moveTo>
                  <a:pt x="1667255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1667255" y="12191"/>
                </a:lnTo>
                <a:lnTo>
                  <a:pt x="1667255" y="0"/>
                </a:lnTo>
                <a:close/>
              </a:path>
              <a:path w="1679575" h="1028700">
                <a:moveTo>
                  <a:pt x="1679448" y="0"/>
                </a:moveTo>
                <a:lnTo>
                  <a:pt x="1667255" y="0"/>
                </a:lnTo>
                <a:lnTo>
                  <a:pt x="1679448" y="12191"/>
                </a:lnTo>
                <a:lnTo>
                  <a:pt x="1679448" y="0"/>
                </a:lnTo>
                <a:close/>
              </a:path>
            </a:pathLst>
          </a:custGeom>
          <a:solidFill>
            <a:srgbClr val="0A08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67855" y="3947159"/>
            <a:ext cx="4171315" cy="2711450"/>
          </a:xfrm>
          <a:custGeom>
            <a:avLst/>
            <a:gdLst/>
            <a:ahLst/>
            <a:cxnLst/>
            <a:rect l="l" t="t" r="r" b="b"/>
            <a:pathLst>
              <a:path w="4171315" h="2711450">
                <a:moveTo>
                  <a:pt x="0" y="2711196"/>
                </a:moveTo>
                <a:lnTo>
                  <a:pt x="4171188" y="2711196"/>
                </a:lnTo>
                <a:lnTo>
                  <a:pt x="4171188" y="0"/>
                </a:lnTo>
                <a:lnTo>
                  <a:pt x="0" y="0"/>
                </a:lnTo>
                <a:lnTo>
                  <a:pt x="0" y="2711196"/>
                </a:lnTo>
                <a:close/>
              </a:path>
            </a:pathLst>
          </a:custGeom>
          <a:solidFill>
            <a:srgbClr val="D2B9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67855" y="3947159"/>
            <a:ext cx="4171315" cy="2711450"/>
          </a:xfrm>
          <a:custGeom>
            <a:avLst/>
            <a:gdLst/>
            <a:ahLst/>
            <a:cxnLst/>
            <a:rect l="l" t="t" r="r" b="b"/>
            <a:pathLst>
              <a:path w="4171315" h="2711450">
                <a:moveTo>
                  <a:pt x="0" y="2699004"/>
                </a:moveTo>
                <a:lnTo>
                  <a:pt x="0" y="2711196"/>
                </a:lnTo>
                <a:lnTo>
                  <a:pt x="12192" y="2711196"/>
                </a:lnTo>
                <a:lnTo>
                  <a:pt x="0" y="2699004"/>
                </a:lnTo>
                <a:close/>
              </a:path>
              <a:path w="4171315" h="2711450">
                <a:moveTo>
                  <a:pt x="12192" y="0"/>
                </a:moveTo>
                <a:lnTo>
                  <a:pt x="0" y="12191"/>
                </a:lnTo>
                <a:lnTo>
                  <a:pt x="0" y="2699004"/>
                </a:lnTo>
                <a:lnTo>
                  <a:pt x="12192" y="2711196"/>
                </a:lnTo>
                <a:lnTo>
                  <a:pt x="12192" y="0"/>
                </a:lnTo>
                <a:close/>
              </a:path>
              <a:path w="4171315" h="2711450">
                <a:moveTo>
                  <a:pt x="4158996" y="2699004"/>
                </a:moveTo>
                <a:lnTo>
                  <a:pt x="12192" y="2699004"/>
                </a:lnTo>
                <a:lnTo>
                  <a:pt x="12192" y="2711196"/>
                </a:lnTo>
                <a:lnTo>
                  <a:pt x="4158996" y="2711196"/>
                </a:lnTo>
                <a:lnTo>
                  <a:pt x="4158996" y="2699004"/>
                </a:lnTo>
                <a:close/>
              </a:path>
              <a:path w="4171315" h="2711450">
                <a:moveTo>
                  <a:pt x="4158996" y="0"/>
                </a:moveTo>
                <a:lnTo>
                  <a:pt x="4158996" y="2711196"/>
                </a:lnTo>
                <a:lnTo>
                  <a:pt x="4171188" y="2699004"/>
                </a:lnTo>
                <a:lnTo>
                  <a:pt x="4171188" y="12192"/>
                </a:lnTo>
                <a:lnTo>
                  <a:pt x="4158996" y="0"/>
                </a:lnTo>
                <a:close/>
              </a:path>
              <a:path w="4171315" h="2711450">
                <a:moveTo>
                  <a:pt x="4171188" y="2699004"/>
                </a:moveTo>
                <a:lnTo>
                  <a:pt x="4158996" y="2711196"/>
                </a:lnTo>
                <a:lnTo>
                  <a:pt x="4171188" y="2711196"/>
                </a:lnTo>
                <a:lnTo>
                  <a:pt x="4171188" y="2699004"/>
                </a:lnTo>
                <a:close/>
              </a:path>
              <a:path w="4171315" h="2711450">
                <a:moveTo>
                  <a:pt x="12192" y="0"/>
                </a:moveTo>
                <a:lnTo>
                  <a:pt x="0" y="0"/>
                </a:lnTo>
                <a:lnTo>
                  <a:pt x="0" y="12192"/>
                </a:lnTo>
                <a:lnTo>
                  <a:pt x="12192" y="0"/>
                </a:lnTo>
                <a:close/>
              </a:path>
              <a:path w="4171315" h="2711450">
                <a:moveTo>
                  <a:pt x="4158996" y="0"/>
                </a:moveTo>
                <a:lnTo>
                  <a:pt x="12192" y="0"/>
                </a:lnTo>
                <a:lnTo>
                  <a:pt x="12192" y="12192"/>
                </a:lnTo>
                <a:lnTo>
                  <a:pt x="4158996" y="12192"/>
                </a:lnTo>
                <a:lnTo>
                  <a:pt x="4158996" y="0"/>
                </a:lnTo>
                <a:close/>
              </a:path>
              <a:path w="4171315" h="2711450">
                <a:moveTo>
                  <a:pt x="4171188" y="0"/>
                </a:moveTo>
                <a:lnTo>
                  <a:pt x="4158996" y="0"/>
                </a:lnTo>
                <a:lnTo>
                  <a:pt x="4171188" y="12192"/>
                </a:lnTo>
                <a:lnTo>
                  <a:pt x="4171188" y="0"/>
                </a:lnTo>
                <a:close/>
              </a:path>
            </a:pathLst>
          </a:custGeom>
          <a:solidFill>
            <a:srgbClr val="9B8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543466" y="4186885"/>
            <a:ext cx="161480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4400" spc="455" b="1">
                <a:solidFill>
                  <a:srgbClr val="C00000"/>
                </a:solidFill>
                <a:latin typeface="Arial Black"/>
                <a:cs typeface="Arial Black"/>
              </a:rPr>
              <a:t>ball!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93890" y="4849495"/>
            <a:ext cx="3152140" cy="0"/>
          </a:xfrm>
          <a:custGeom>
            <a:avLst/>
            <a:gdLst/>
            <a:ahLst/>
            <a:cxnLst/>
            <a:rect l="l" t="t" r="r" b="b"/>
            <a:pathLst>
              <a:path w="3152140" h="0">
                <a:moveTo>
                  <a:pt x="0" y="0"/>
                </a:moveTo>
                <a:lnTo>
                  <a:pt x="3151631" y="0"/>
                </a:lnTo>
              </a:path>
            </a:pathLst>
          </a:custGeom>
          <a:ln w="33527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85659" y="4398264"/>
            <a:ext cx="2875788" cy="1767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85659" y="4398264"/>
            <a:ext cx="2875915" cy="1767839"/>
          </a:xfrm>
          <a:custGeom>
            <a:avLst/>
            <a:gdLst/>
            <a:ahLst/>
            <a:cxnLst/>
            <a:rect l="l" t="t" r="r" b="b"/>
            <a:pathLst>
              <a:path w="2875915" h="1767839">
                <a:moveTo>
                  <a:pt x="0" y="1761744"/>
                </a:moveTo>
                <a:lnTo>
                  <a:pt x="0" y="1767840"/>
                </a:lnTo>
                <a:lnTo>
                  <a:pt x="6096" y="1767840"/>
                </a:lnTo>
                <a:lnTo>
                  <a:pt x="0" y="1761744"/>
                </a:lnTo>
                <a:close/>
              </a:path>
              <a:path w="2875915" h="1767839">
                <a:moveTo>
                  <a:pt x="2869692" y="0"/>
                </a:moveTo>
                <a:lnTo>
                  <a:pt x="294640" y="0"/>
                </a:lnTo>
                <a:lnTo>
                  <a:pt x="279400" y="381"/>
                </a:lnTo>
                <a:lnTo>
                  <a:pt x="235204" y="5968"/>
                </a:lnTo>
                <a:lnTo>
                  <a:pt x="193294" y="17906"/>
                </a:lnTo>
                <a:lnTo>
                  <a:pt x="154178" y="35560"/>
                </a:lnTo>
                <a:lnTo>
                  <a:pt x="107188" y="67183"/>
                </a:lnTo>
                <a:lnTo>
                  <a:pt x="67183" y="107187"/>
                </a:lnTo>
                <a:lnTo>
                  <a:pt x="42672" y="141859"/>
                </a:lnTo>
                <a:lnTo>
                  <a:pt x="23114" y="179959"/>
                </a:lnTo>
                <a:lnTo>
                  <a:pt x="9271" y="221106"/>
                </a:lnTo>
                <a:lnTo>
                  <a:pt x="1524" y="264541"/>
                </a:lnTo>
                <a:lnTo>
                  <a:pt x="0" y="294640"/>
                </a:lnTo>
                <a:lnTo>
                  <a:pt x="88" y="1761832"/>
                </a:lnTo>
                <a:lnTo>
                  <a:pt x="6096" y="1767840"/>
                </a:lnTo>
                <a:lnTo>
                  <a:pt x="6096" y="294640"/>
                </a:lnTo>
                <a:lnTo>
                  <a:pt x="6486" y="279527"/>
                </a:lnTo>
                <a:lnTo>
                  <a:pt x="12065" y="236347"/>
                </a:lnTo>
                <a:lnTo>
                  <a:pt x="23622" y="195325"/>
                </a:lnTo>
                <a:lnTo>
                  <a:pt x="41021" y="156972"/>
                </a:lnTo>
                <a:lnTo>
                  <a:pt x="72136" y="110871"/>
                </a:lnTo>
                <a:lnTo>
                  <a:pt x="111379" y="71755"/>
                </a:lnTo>
                <a:lnTo>
                  <a:pt x="145161" y="47752"/>
                </a:lnTo>
                <a:lnTo>
                  <a:pt x="182499" y="28702"/>
                </a:lnTo>
                <a:lnTo>
                  <a:pt x="222631" y="15112"/>
                </a:lnTo>
                <a:lnTo>
                  <a:pt x="265303" y="7619"/>
                </a:lnTo>
                <a:lnTo>
                  <a:pt x="294894" y="6096"/>
                </a:lnTo>
                <a:lnTo>
                  <a:pt x="2869692" y="6096"/>
                </a:lnTo>
                <a:lnTo>
                  <a:pt x="2869692" y="0"/>
                </a:lnTo>
                <a:close/>
              </a:path>
              <a:path w="2875915" h="1767839">
                <a:moveTo>
                  <a:pt x="2869692" y="0"/>
                </a:moveTo>
                <a:lnTo>
                  <a:pt x="2869692" y="1473225"/>
                </a:lnTo>
                <a:lnTo>
                  <a:pt x="2869299" y="1488376"/>
                </a:lnTo>
                <a:lnTo>
                  <a:pt x="2863723" y="1531505"/>
                </a:lnTo>
                <a:lnTo>
                  <a:pt x="2852166" y="1572501"/>
                </a:lnTo>
                <a:lnTo>
                  <a:pt x="2834894" y="1610855"/>
                </a:lnTo>
                <a:lnTo>
                  <a:pt x="2803652" y="1656930"/>
                </a:lnTo>
                <a:lnTo>
                  <a:pt x="2764409" y="1696085"/>
                </a:lnTo>
                <a:lnTo>
                  <a:pt x="2730627" y="1720037"/>
                </a:lnTo>
                <a:lnTo>
                  <a:pt x="2693289" y="1739138"/>
                </a:lnTo>
                <a:lnTo>
                  <a:pt x="2653157" y="1752739"/>
                </a:lnTo>
                <a:lnTo>
                  <a:pt x="2610485" y="1760270"/>
                </a:lnTo>
                <a:lnTo>
                  <a:pt x="2581020" y="1761744"/>
                </a:lnTo>
                <a:lnTo>
                  <a:pt x="6096" y="1761744"/>
                </a:lnTo>
                <a:lnTo>
                  <a:pt x="6096" y="1767840"/>
                </a:lnTo>
                <a:lnTo>
                  <a:pt x="2581148" y="1767840"/>
                </a:lnTo>
                <a:lnTo>
                  <a:pt x="2596261" y="1767459"/>
                </a:lnTo>
                <a:lnTo>
                  <a:pt x="2640457" y="1761832"/>
                </a:lnTo>
                <a:lnTo>
                  <a:pt x="2682367" y="1749933"/>
                </a:lnTo>
                <a:lnTo>
                  <a:pt x="2721610" y="1732305"/>
                </a:lnTo>
                <a:lnTo>
                  <a:pt x="2768473" y="1700593"/>
                </a:lnTo>
                <a:lnTo>
                  <a:pt x="2808478" y="1660588"/>
                </a:lnTo>
                <a:lnTo>
                  <a:pt x="2833116" y="1626006"/>
                </a:lnTo>
                <a:lnTo>
                  <a:pt x="2852674" y="1587906"/>
                </a:lnTo>
                <a:lnTo>
                  <a:pt x="2866517" y="1546860"/>
                </a:lnTo>
                <a:lnTo>
                  <a:pt x="2874264" y="1503324"/>
                </a:lnTo>
                <a:lnTo>
                  <a:pt x="2875788" y="1473225"/>
                </a:lnTo>
                <a:lnTo>
                  <a:pt x="2875661" y="5968"/>
                </a:lnTo>
                <a:lnTo>
                  <a:pt x="2869692" y="0"/>
                </a:lnTo>
                <a:close/>
              </a:path>
              <a:path w="2875915" h="1767839">
                <a:moveTo>
                  <a:pt x="2875788" y="0"/>
                </a:moveTo>
                <a:lnTo>
                  <a:pt x="2869692" y="0"/>
                </a:lnTo>
                <a:lnTo>
                  <a:pt x="2875788" y="6096"/>
                </a:lnTo>
                <a:lnTo>
                  <a:pt x="2875788" y="0"/>
                </a:lnTo>
                <a:close/>
              </a:path>
            </a:pathLst>
          </a:custGeom>
          <a:solidFill>
            <a:srgbClr val="D2B9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814179" y="4470400"/>
            <a:ext cx="133350" cy="136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994906" y="4067378"/>
            <a:ext cx="135699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baseline="-11994" sz="6600" spc="690" b="1">
                <a:solidFill>
                  <a:srgbClr val="C00000"/>
                </a:solidFill>
                <a:latin typeface="Arial Black"/>
                <a:cs typeface="Arial Black"/>
              </a:rPr>
              <a:t>F</a:t>
            </a:r>
            <a:r>
              <a:rPr dirty="0" baseline="-11994" sz="6600" spc="-277" b="1">
                <a:solidFill>
                  <a:srgbClr val="C00000"/>
                </a:solidFill>
                <a:latin typeface="Arial Black"/>
                <a:cs typeface="Arial Black"/>
              </a:rPr>
              <a:t>i</a:t>
            </a:r>
            <a:r>
              <a:rPr dirty="0" sz="1600" spc="-390" b="1">
                <a:solidFill>
                  <a:srgbClr val="C00000"/>
                </a:solidFill>
                <a:latin typeface="Aharoni"/>
                <a:cs typeface="Aharoni"/>
              </a:rPr>
              <a:t>O</a:t>
            </a:r>
            <a:r>
              <a:rPr dirty="0" baseline="-11994" sz="6600" spc="-2362" b="1">
                <a:solidFill>
                  <a:srgbClr val="C00000"/>
                </a:solidFill>
                <a:latin typeface="Arial Black"/>
                <a:cs typeface="Arial Black"/>
              </a:rPr>
              <a:t>r</a:t>
            </a:r>
            <a:r>
              <a:rPr dirty="0" sz="1600" spc="-5" b="1">
                <a:solidFill>
                  <a:srgbClr val="C00000"/>
                </a:solidFill>
                <a:latin typeface="Aharoni"/>
                <a:cs typeface="Aharoni"/>
              </a:rPr>
              <a:t>ptio</a:t>
            </a:r>
            <a:r>
              <a:rPr dirty="0" sz="1600" spc="-865" b="1">
                <a:solidFill>
                  <a:srgbClr val="C00000"/>
                </a:solidFill>
                <a:latin typeface="Aharoni"/>
                <a:cs typeface="Aharoni"/>
              </a:rPr>
              <a:t>n</a:t>
            </a:r>
            <a:r>
              <a:rPr dirty="0" baseline="-11994" sz="6600" spc="-3127" b="1">
                <a:solidFill>
                  <a:srgbClr val="C00000"/>
                </a:solidFill>
                <a:latin typeface="Arial Black"/>
                <a:cs typeface="Arial Black"/>
              </a:rPr>
              <a:t>e</a:t>
            </a:r>
            <a:r>
              <a:rPr dirty="0" sz="1600" spc="-5" b="1">
                <a:solidFill>
                  <a:srgbClr val="C00000"/>
                </a:solidFill>
                <a:latin typeface="Aharoni"/>
                <a:cs typeface="Aharoni"/>
              </a:rPr>
              <a:t>s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90890" y="4885182"/>
            <a:ext cx="507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Aharoni"/>
                <a:cs typeface="Aharoni"/>
              </a:rPr>
              <a:t>Option  Option</a:t>
            </a:r>
            <a:endParaRPr sz="1200">
              <a:latin typeface="Aharoni"/>
              <a:cs typeface="Aharon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45526" y="5200650"/>
            <a:ext cx="827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32986" sz="2400" spc="209" b="1">
                <a:solidFill>
                  <a:srgbClr val="C00000"/>
                </a:solidFill>
                <a:latin typeface="Arial Black"/>
                <a:cs typeface="Arial Black"/>
              </a:rPr>
              <a:t>S</a:t>
            </a:r>
            <a:r>
              <a:rPr dirty="0" baseline="-32986" sz="2400" spc="-135" b="1">
                <a:solidFill>
                  <a:srgbClr val="C00000"/>
                </a:solidFill>
                <a:latin typeface="Arial Black"/>
                <a:cs typeface="Arial Black"/>
              </a:rPr>
              <a:t>t</a:t>
            </a:r>
            <a:r>
              <a:rPr dirty="0" sz="1200" spc="-340" b="1">
                <a:solidFill>
                  <a:srgbClr val="C00000"/>
                </a:solidFill>
                <a:latin typeface="Aharoni"/>
                <a:cs typeface="Aharoni"/>
              </a:rPr>
              <a:t>O</a:t>
            </a:r>
            <a:r>
              <a:rPr dirty="0" baseline="-32986" sz="2400" spc="-1102" b="1">
                <a:solidFill>
                  <a:srgbClr val="C00000"/>
                </a:solidFill>
                <a:latin typeface="Arial Black"/>
                <a:cs typeface="Arial Black"/>
              </a:rPr>
              <a:t>a</a:t>
            </a:r>
            <a:r>
              <a:rPr dirty="0" sz="1200" b="1">
                <a:solidFill>
                  <a:srgbClr val="C00000"/>
                </a:solidFill>
                <a:latin typeface="Aharoni"/>
                <a:cs typeface="Aharoni"/>
              </a:rPr>
              <a:t>p</a:t>
            </a:r>
            <a:r>
              <a:rPr dirty="0" sz="1200" spc="-135" b="1">
                <a:solidFill>
                  <a:srgbClr val="C00000"/>
                </a:solidFill>
                <a:latin typeface="Aharoni"/>
                <a:cs typeface="Aharoni"/>
              </a:rPr>
              <a:t>t</a:t>
            </a:r>
            <a:r>
              <a:rPr dirty="0" baseline="-32986" sz="2400" spc="-877" b="1">
                <a:solidFill>
                  <a:srgbClr val="C00000"/>
                </a:solidFill>
                <a:latin typeface="Arial Black"/>
                <a:cs typeface="Arial Black"/>
              </a:rPr>
              <a:t>r</a:t>
            </a:r>
            <a:r>
              <a:rPr dirty="0" sz="1200" b="1">
                <a:solidFill>
                  <a:srgbClr val="C00000"/>
                </a:solidFill>
                <a:latin typeface="Aharoni"/>
                <a:cs typeface="Aharoni"/>
              </a:rPr>
              <a:t>io</a:t>
            </a:r>
            <a:r>
              <a:rPr dirty="0" sz="1200" spc="-675" b="1">
                <a:solidFill>
                  <a:srgbClr val="C00000"/>
                </a:solidFill>
                <a:latin typeface="Aharoni"/>
                <a:cs typeface="Aharoni"/>
              </a:rPr>
              <a:t>n</a:t>
            </a:r>
            <a:r>
              <a:rPr dirty="0" baseline="-32986" sz="2400" spc="810" b="1">
                <a:solidFill>
                  <a:srgbClr val="C00000"/>
                </a:solidFill>
                <a:latin typeface="Arial Black"/>
                <a:cs typeface="Arial Black"/>
              </a:rPr>
              <a:t>t</a:t>
            </a:r>
            <a:endParaRPr baseline="-32986" sz="24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90890" y="5433466"/>
            <a:ext cx="50863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Aharoni"/>
                <a:cs typeface="Aharoni"/>
              </a:rPr>
              <a:t>Option</a:t>
            </a:r>
            <a:endParaRPr sz="1200">
              <a:latin typeface="Aharoni"/>
              <a:cs typeface="Aharon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76133" y="5566664"/>
            <a:ext cx="1767205" cy="7524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ctr" marR="5080">
              <a:lnSpc>
                <a:spcPts val="1889"/>
              </a:lnSpc>
              <a:spcBef>
                <a:spcPts val="185"/>
              </a:spcBef>
            </a:pPr>
            <a:r>
              <a:rPr dirty="0" baseline="1736" sz="2400" spc="-67" b="1">
                <a:solidFill>
                  <a:srgbClr val="C00000"/>
                </a:solidFill>
                <a:latin typeface="Arial Black"/>
                <a:cs typeface="Arial Black"/>
              </a:rPr>
              <a:t>Instr</a:t>
            </a:r>
            <a:r>
              <a:rPr dirty="0" sz="1200" spc="-45" b="1">
                <a:solidFill>
                  <a:srgbClr val="C00000"/>
                </a:solidFill>
                <a:latin typeface="Aharoni"/>
                <a:cs typeface="Aharoni"/>
              </a:rPr>
              <a:t>O</a:t>
            </a:r>
            <a:r>
              <a:rPr dirty="0" baseline="1736" sz="2400" spc="-67" b="1">
                <a:solidFill>
                  <a:srgbClr val="C00000"/>
                </a:solidFill>
                <a:latin typeface="Arial Black"/>
                <a:cs typeface="Arial Black"/>
              </a:rPr>
              <a:t>u</a:t>
            </a:r>
            <a:r>
              <a:rPr dirty="0" sz="1200" spc="-45" b="1">
                <a:solidFill>
                  <a:srgbClr val="C00000"/>
                </a:solidFill>
                <a:latin typeface="Aharoni"/>
                <a:cs typeface="Aharoni"/>
              </a:rPr>
              <a:t>p</a:t>
            </a:r>
            <a:r>
              <a:rPr dirty="0" baseline="1736" sz="2400" spc="-67" b="1">
                <a:solidFill>
                  <a:srgbClr val="C00000"/>
                </a:solidFill>
                <a:latin typeface="Arial Black"/>
                <a:cs typeface="Arial Black"/>
              </a:rPr>
              <a:t>c</a:t>
            </a:r>
            <a:r>
              <a:rPr dirty="0" sz="1200" spc="-45" b="1">
                <a:solidFill>
                  <a:srgbClr val="C00000"/>
                </a:solidFill>
                <a:latin typeface="Aharoni"/>
                <a:cs typeface="Aharoni"/>
              </a:rPr>
              <a:t>tio</a:t>
            </a:r>
            <a:r>
              <a:rPr dirty="0" baseline="1736" sz="2400" spc="-67" b="1">
                <a:solidFill>
                  <a:srgbClr val="C00000"/>
                </a:solidFill>
                <a:latin typeface="Arial Black"/>
                <a:cs typeface="Arial Black"/>
              </a:rPr>
              <a:t>t</a:t>
            </a:r>
            <a:r>
              <a:rPr dirty="0" sz="1200" spc="-45" b="1">
                <a:solidFill>
                  <a:srgbClr val="C00000"/>
                </a:solidFill>
                <a:latin typeface="Aharoni"/>
                <a:cs typeface="Aharoni"/>
              </a:rPr>
              <a:t>n</a:t>
            </a:r>
            <a:r>
              <a:rPr dirty="0" baseline="1736" sz="2400" spc="-67" b="1">
                <a:solidFill>
                  <a:srgbClr val="C00000"/>
                </a:solidFill>
                <a:latin typeface="Arial Black"/>
                <a:cs typeface="Arial Black"/>
              </a:rPr>
              <a:t>ions  </a:t>
            </a:r>
            <a:r>
              <a:rPr dirty="0" sz="1600" spc="190" b="1">
                <a:solidFill>
                  <a:srgbClr val="C00000"/>
                </a:solidFill>
                <a:latin typeface="Arial Black"/>
                <a:cs typeface="Arial Black"/>
              </a:rPr>
              <a:t>Options</a:t>
            </a:r>
            <a:endParaRPr sz="1600">
              <a:latin typeface="Arial Black"/>
              <a:cs typeface="Arial Black"/>
            </a:endParaRPr>
          </a:p>
          <a:p>
            <a:pPr algn="ctr" marR="3175">
              <a:lnSpc>
                <a:spcPts val="1860"/>
              </a:lnSpc>
            </a:pPr>
            <a:r>
              <a:rPr dirty="0" sz="1600" spc="310" b="1">
                <a:solidFill>
                  <a:srgbClr val="C00000"/>
                </a:solidFill>
                <a:latin typeface="Arial Black"/>
                <a:cs typeface="Arial Black"/>
              </a:rPr>
              <a:t>Exit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6739" y="216788"/>
            <a:ext cx="17729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60" b="1">
                <a:solidFill>
                  <a:srgbClr val="C00000"/>
                </a:solidFill>
                <a:latin typeface="Arial Black"/>
                <a:cs typeface="Arial Black"/>
              </a:rPr>
              <a:t>UI</a:t>
            </a:r>
            <a:r>
              <a:rPr dirty="0" sz="2000" spc="60" b="1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dirty="0" sz="2000" spc="204" b="1">
                <a:solidFill>
                  <a:srgbClr val="C00000"/>
                </a:solidFill>
                <a:latin typeface="Arial Black"/>
                <a:cs typeface="Arial Black"/>
              </a:rPr>
              <a:t>Designs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1" y="490727"/>
            <a:ext cx="6185916" cy="4581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3943" y="685800"/>
            <a:ext cx="5615939" cy="4011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00928" y="2432342"/>
            <a:ext cx="6187439" cy="4425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0" y="2627376"/>
            <a:ext cx="5617463" cy="4011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8730" y="150113"/>
            <a:ext cx="385127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30" b="1">
                <a:latin typeface="Arial Black"/>
                <a:cs typeface="Arial Black"/>
              </a:rPr>
              <a:t>Character</a:t>
            </a:r>
            <a:r>
              <a:rPr dirty="0" sz="2000" spc="75" b="1">
                <a:latin typeface="Arial Black"/>
                <a:cs typeface="Arial Black"/>
              </a:rPr>
              <a:t> </a:t>
            </a:r>
            <a:r>
              <a:rPr dirty="0" sz="2000" spc="260" b="1">
                <a:latin typeface="Arial Black"/>
                <a:cs typeface="Arial Black"/>
              </a:rPr>
              <a:t>Thumbnails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381" y="150113"/>
            <a:ext cx="4267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00" b="1">
                <a:latin typeface="Arial Black"/>
                <a:cs typeface="Arial Black"/>
              </a:rPr>
              <a:t>Environment</a:t>
            </a:r>
            <a:r>
              <a:rPr dirty="0" sz="2000" spc="100" b="1">
                <a:latin typeface="Arial Black"/>
                <a:cs typeface="Arial Black"/>
              </a:rPr>
              <a:t> </a:t>
            </a:r>
            <a:r>
              <a:rPr dirty="0" sz="2000" spc="260" b="1">
                <a:latin typeface="Arial Black"/>
                <a:cs typeface="Arial Black"/>
              </a:rPr>
              <a:t>Thumbnails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7983" y="701027"/>
            <a:ext cx="7635240" cy="5617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53055" y="896111"/>
            <a:ext cx="7065264" cy="504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5775" y="1203960"/>
            <a:ext cx="5125212" cy="682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2539" y="4126991"/>
            <a:ext cx="5114544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55775" y="2654807"/>
            <a:ext cx="5131308" cy="670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2539" y="5571744"/>
            <a:ext cx="5114544" cy="754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83970" y="257937"/>
            <a:ext cx="247396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85" b="1">
                <a:latin typeface="Arial Black"/>
                <a:cs typeface="Arial Black"/>
              </a:rPr>
              <a:t>Colour</a:t>
            </a:r>
            <a:r>
              <a:rPr dirty="0" sz="2000" spc="25" b="1">
                <a:latin typeface="Arial Black"/>
                <a:cs typeface="Arial Black"/>
              </a:rPr>
              <a:t> </a:t>
            </a:r>
            <a:r>
              <a:rPr dirty="0" sz="2000" spc="325" b="1">
                <a:latin typeface="Arial Black"/>
                <a:cs typeface="Arial Black"/>
              </a:rPr>
              <a:t>Palette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9252" y="379475"/>
            <a:ext cx="2660142" cy="16466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93635" y="4052315"/>
            <a:ext cx="2635757" cy="15217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087356" y="3572255"/>
            <a:ext cx="1663446" cy="10248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296143" y="1728216"/>
            <a:ext cx="1276350" cy="13312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40068" y="2183892"/>
            <a:ext cx="3263646" cy="16725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898380" y="4995684"/>
            <a:ext cx="1415033" cy="14058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Wing Him Choi</dc:creator>
  <dc:title>PowerPoint Presentation</dc:title>
  <dcterms:created xsi:type="dcterms:W3CDTF">2018-10-12T05:15:03Z</dcterms:created>
  <dcterms:modified xsi:type="dcterms:W3CDTF">2018-10-12T05:15:03Z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2018-10-12T00:00:00Z</vt:filetime>
  </property>
</Properties>
</file>