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5" r:id="rId1"/>
  </p:sldMasterIdLst>
  <p:notesMasterIdLst>
    <p:notesMasterId r:id="rId18"/>
  </p:notesMasterIdLst>
  <p:sldIdLst>
    <p:sldId id="256" r:id="rId2"/>
    <p:sldId id="298" r:id="rId3"/>
    <p:sldId id="303" r:id="rId4"/>
    <p:sldId id="308" r:id="rId5"/>
    <p:sldId id="307" r:id="rId6"/>
    <p:sldId id="306" r:id="rId7"/>
    <p:sldId id="305" r:id="rId8"/>
    <p:sldId id="304" r:id="rId9"/>
    <p:sldId id="309" r:id="rId10"/>
    <p:sldId id="310" r:id="rId11"/>
    <p:sldId id="314" r:id="rId12"/>
    <p:sldId id="317" r:id="rId13"/>
    <p:sldId id="316" r:id="rId14"/>
    <p:sldId id="312" r:id="rId15"/>
    <p:sldId id="315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3706-46C7-40D1-AB45-80A0B13C524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F47F-0F4C-42F6-BC60-EDC62CD4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7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Production 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138"/>
            <a:ext cx="9144000" cy="130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4800" dirty="0"/>
              <a:t>Fermata</a:t>
            </a:r>
          </a:p>
        </p:txBody>
      </p:sp>
    </p:spTree>
    <p:extLst>
      <p:ext uri="{BB962C8B-B14F-4D97-AF65-F5344CB8AC3E}">
        <p14:creationId xmlns:p14="http://schemas.microsoft.com/office/powerpoint/2010/main" val="18689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There must be a minimum of 3 sessions where you present the project to the client (teacher), and they provide items of feedback for you to respond to. These should line up with 3 important milestone dates.</a:t>
            </a:r>
          </a:p>
        </p:txBody>
      </p:sp>
    </p:spTree>
    <p:extLst>
      <p:ext uri="{BB962C8B-B14F-4D97-AF65-F5344CB8AC3E}">
        <p14:creationId xmlns:p14="http://schemas.microsoft.com/office/powerpoint/2010/main" val="348060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5"/>
            <a:ext cx="9784079" cy="4298853"/>
          </a:xfrm>
        </p:spPr>
        <p:txBody>
          <a:bodyPr>
            <a:normAutofit/>
          </a:bodyPr>
          <a:lstStyle/>
          <a:p>
            <a:r>
              <a:rPr lang="en-AU" b="1" dirty="0"/>
              <a:t>Milestone Date: 2</a:t>
            </a:r>
            <a:r>
              <a:rPr lang="en-AU" b="1" baseline="30000" dirty="0"/>
              <a:t>nd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Arena </a:t>
            </a:r>
            <a:r>
              <a:rPr lang="en-AU" sz="1400" b="1" dirty="0" err="1"/>
              <a:t>Greybox</a:t>
            </a:r>
            <a:endParaRPr lang="en-AU" sz="1400" b="1" dirty="0"/>
          </a:p>
          <a:p>
            <a:pPr marL="285750" indent="-285750">
              <a:buFontTx/>
              <a:buChar char="-"/>
            </a:pPr>
            <a:r>
              <a:rPr lang="en-AU" sz="1400" b="1" dirty="0"/>
              <a:t>Particle Effects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Power Up Icons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Complete Forest Arena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Refine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Rig, unwrap, &amp; texture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Icon display for power ups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Bunny animations</a:t>
            </a:r>
          </a:p>
        </p:txBody>
      </p:sp>
    </p:spTree>
    <p:extLst>
      <p:ext uri="{BB962C8B-B14F-4D97-AF65-F5344CB8AC3E}">
        <p14:creationId xmlns:p14="http://schemas.microsoft.com/office/powerpoint/2010/main" val="41140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04629"/>
              </p:ext>
            </p:extLst>
          </p:nvPr>
        </p:nvGraphicFramePr>
        <p:xfrm>
          <a:off x="1206409" y="1924621"/>
          <a:ext cx="9780588" cy="28970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Arena </a:t>
                      </a:r>
                      <a:r>
                        <a:rPr lang="en-AU" sz="1800" b="1" dirty="0" err="1"/>
                        <a:t>Greybox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Particle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Make it more clear what the powerups 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Complete Forest Arena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Dragon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2483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Bunny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Bunnies too small, mistaken for other animals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7679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132110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 Make bunnies bigger, make powerup icons bigger</a:t>
            </a:r>
          </a:p>
        </p:txBody>
      </p:sp>
    </p:spTree>
    <p:extLst>
      <p:ext uri="{BB962C8B-B14F-4D97-AF65-F5344CB8AC3E}">
        <p14:creationId xmlns:p14="http://schemas.microsoft.com/office/powerpoint/2010/main" val="18811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15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 UI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Dragon animations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Programming power ups</a:t>
            </a:r>
          </a:p>
          <a:p>
            <a:pPr marL="285750" indent="-2857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670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08464"/>
              </p:ext>
            </p:extLst>
          </p:nvPr>
        </p:nvGraphicFramePr>
        <p:xfrm>
          <a:off x="1202918" y="1506369"/>
          <a:ext cx="9780588" cy="3845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Player Display UI, Stage Select UI,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Menu UI, Custom Font(s)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Make it more clear what the powerups are, show which common powerup is going to be picked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Dragon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squash and stretch, some indicator for the dragon being 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Programming power 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Powerups that changed playstyle were nice, powerups that simply added slightly on regular attack were </a:t>
                      </a:r>
                      <a:r>
                        <a:rPr lang="en-US"/>
                        <a:t>less interesting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543238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93246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28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Gameplay balanced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textures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animations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Refined game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BGM and sound effects</a:t>
            </a:r>
          </a:p>
        </p:txBody>
      </p:sp>
    </p:spTree>
    <p:extLst>
      <p:ext uri="{BB962C8B-B14F-4D97-AF65-F5344CB8AC3E}">
        <p14:creationId xmlns:p14="http://schemas.microsoft.com/office/powerpoint/2010/main" val="108644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20004"/>
              </p:ext>
            </p:extLst>
          </p:nvPr>
        </p:nvGraphicFramePr>
        <p:xfrm>
          <a:off x="1206409" y="2276551"/>
          <a:ext cx="9780588" cy="2966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513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Gameplay 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more player feedback to balance better. Spawn rates seem unbalanced.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Refined game (UI, extras)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is clearer! Cleaner.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47803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Art polish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Clean. Animations work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BGM and sound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Roar, Dash sound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 attack sound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5585183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the end: In class or at event, have more people play the game to provide feedback on balance, refine sounds, add sounds that </a:t>
            </a:r>
            <a:r>
              <a:rPr lang="en-AU" b="1"/>
              <a:t>are missing.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1655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Each week you will need to show your client (teacher) the completed work for approval. All work must all be agreed upon by the team as a whole. This is to highlight individual contributions and to have accountability for all team members throughout production.</a:t>
            </a:r>
          </a:p>
        </p:txBody>
      </p:sp>
    </p:spTree>
    <p:extLst>
      <p:ext uri="{BB962C8B-B14F-4D97-AF65-F5344CB8AC3E}">
        <p14:creationId xmlns:p14="http://schemas.microsoft.com/office/powerpoint/2010/main" val="21087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33111"/>
              </p:ext>
            </p:extLst>
          </p:nvPr>
        </p:nvGraphicFramePr>
        <p:xfrm>
          <a:off x="1206409" y="2276552"/>
          <a:ext cx="9780588" cy="293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Rigging &amp; Skinning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Tiarna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Kilmister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Texturing (4 variants)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Concepting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 icons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cheat console, re-did scripts for dragons, critters and powerups.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1614606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Were all deliverables completed for the week? </a:t>
            </a:r>
          </a:p>
          <a:p>
            <a:r>
              <a:rPr lang="en-AU" b="1" dirty="0"/>
              <a:t>Unsure</a:t>
            </a:r>
          </a:p>
          <a:p>
            <a:r>
              <a:rPr lang="en-AU" b="1" dirty="0"/>
              <a:t>If not, how will the team compensate for this moving forward? </a:t>
            </a:r>
          </a:p>
          <a:p>
            <a:r>
              <a:rPr lang="en-AU" b="1" dirty="0"/>
              <a:t>Work over the weekend.</a:t>
            </a:r>
          </a:p>
        </p:txBody>
      </p:sp>
    </p:spTree>
    <p:extLst>
      <p:ext uri="{BB962C8B-B14F-4D97-AF65-F5344CB8AC3E}">
        <p14:creationId xmlns:p14="http://schemas.microsoft.com/office/powerpoint/2010/main" val="15047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2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38177"/>
              </p:ext>
            </p:extLst>
          </p:nvPr>
        </p:nvGraphicFramePr>
        <p:xfrm>
          <a:off x="1206409" y="2276552"/>
          <a:ext cx="9780588" cy="3161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animations: walk, shoot, idle, stunned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dragon textures, environment textures, UV unwrapping environment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Drawing out 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balancing, added dashing, finished core gameplay.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17397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3661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3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83798"/>
              </p:ext>
            </p:extLst>
          </p:nvPr>
        </p:nvGraphicFramePr>
        <p:xfrm>
          <a:off x="1206409" y="2276552"/>
          <a:ext cx="9780588" cy="2974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Bomb prop, Bunny Animations, Special Powerup prop, Pedestal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Retouched dragon textures, added bunny texture, finished environment 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Arena layout, UI concepting (Score/Health Display)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 tree/blending. Bunny </a:t>
                      </a:r>
                      <a:r>
                        <a:rPr lang="en-US" dirty="0" err="1"/>
                        <a:t>colours</a:t>
                      </a:r>
                      <a:r>
                        <a:rPr lang="en-US" dirty="0"/>
                        <a:t> and death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734359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19470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4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54470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animation, skinning adjustments, dizzy star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Modelled pedestals, textured pedestals, redid black and white bunny textures, worked on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Screen UI visuals, Images for Instructions/How To Play, UI Animation, Menu UI visuals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Bug fixes, updated textures, fixed hitboxes, updated menu and end scene, added new powerup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65392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</p:spTree>
    <p:extLst>
      <p:ext uri="{BB962C8B-B14F-4D97-AF65-F5344CB8AC3E}">
        <p14:creationId xmlns:p14="http://schemas.microsoft.com/office/powerpoint/2010/main" val="21289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5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110748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and Defeat animations, minor prop modelling,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countdown numbers,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for controller/player indicator, start menu/tutorial UI,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Changed freeze to </a:t>
                      </a:r>
                      <a:r>
                        <a:rPr lang="en-US" dirty="0" err="1"/>
                        <a:t>aoe</a:t>
                      </a:r>
                      <a:r>
                        <a:rPr lang="en-US" dirty="0"/>
                        <a:t>, bug fixes, fixed menu to work with controller,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688011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</p:spTree>
    <p:extLst>
      <p:ext uri="{BB962C8B-B14F-4D97-AF65-F5344CB8AC3E}">
        <p14:creationId xmlns:p14="http://schemas.microsoft.com/office/powerpoint/2010/main" val="2060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6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643616"/>
              </p:ext>
            </p:extLst>
          </p:nvPr>
        </p:nvGraphicFramePr>
        <p:xfrm>
          <a:off x="1206409" y="2276552"/>
          <a:ext cx="9780588" cy="25217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Footage recording and video editing for the trailer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Playtesting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Background, Font Search, BGM &amp; SFX, Main Menu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Optimization, fixed bugs, added red damage tint, added dynamic spawn positions.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56126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Milestone &amp; feedback</a:t>
            </a:r>
            <a:br>
              <a:rPr lang="en-AU" dirty="0"/>
            </a:br>
            <a:r>
              <a:rPr lang="en-AU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800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1369</TotalTime>
  <Words>931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Production log</vt:lpstr>
      <vt:lpstr>Client approval</vt:lpstr>
      <vt:lpstr>Week 1 </vt:lpstr>
      <vt:lpstr>Week 2 </vt:lpstr>
      <vt:lpstr>Week 3 </vt:lpstr>
      <vt:lpstr>Week 4 </vt:lpstr>
      <vt:lpstr>Week 5 </vt:lpstr>
      <vt:lpstr>Week 6 </vt:lpstr>
      <vt:lpstr>Milestone &amp; feedback log</vt:lpstr>
      <vt:lpstr>Client approval</vt:lpstr>
      <vt:lpstr>Milestone 1 – intended outcome</vt:lpstr>
      <vt:lpstr>Milestone 1 – outcome review </vt:lpstr>
      <vt:lpstr>Milestone 2 – intended outcome</vt:lpstr>
      <vt:lpstr>Milestone 2 – outcome review </vt:lpstr>
      <vt:lpstr>Milestone 3 – intended outcome</vt:lpstr>
      <vt:lpstr>Milestone 3 – outcome review </vt:lpstr>
    </vt:vector>
  </TitlesOfParts>
  <Company>AIE.EDU.AU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 II – Image Portfolio</dc:title>
  <dc:creator>darren bell</dc:creator>
  <cp:lastModifiedBy>Glittika Gerdmanee</cp:lastModifiedBy>
  <cp:revision>138</cp:revision>
  <dcterms:created xsi:type="dcterms:W3CDTF">2016-12-13T00:24:44Z</dcterms:created>
  <dcterms:modified xsi:type="dcterms:W3CDTF">2018-11-29T03:57:35Z</dcterms:modified>
</cp:coreProperties>
</file>