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49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5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2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35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42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6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3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5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8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5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26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E0C0-BDEF-A84F-94A9-33DF14FEBCD4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BA85-4C2E-9348-8A26-48644A56E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3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3428"/>
            <a:ext cx="9144000" cy="4226127"/>
            <a:chOff x="0" y="733428"/>
            <a:chExt cx="9144000" cy="4226127"/>
          </a:xfrm>
        </p:grpSpPr>
        <p:pic>
          <p:nvPicPr>
            <p:cNvPr id="2" name="Picture 1" descr="Lifting weights Pink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7" t="12075" r="-1" b="18337"/>
            <a:stretch/>
          </p:blipFill>
          <p:spPr>
            <a:xfrm>
              <a:off x="0" y="733428"/>
              <a:ext cx="9144000" cy="422612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3826923"/>
              <a:ext cx="9144000" cy="1132632"/>
            </a:xfrm>
            <a:prstGeom prst="rect">
              <a:avLst/>
            </a:prstGeom>
            <a:solidFill>
              <a:schemeClr val="accent5">
                <a:lumMod val="75000"/>
                <a:alpha val="9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itchFamily="34" charset="0"/>
                  <a:cs typeface="Arial" pitchFamily="34" charset="0"/>
                </a:rPr>
                <a:t>Sunflower Wellness Exercise Classes</a:t>
              </a:r>
              <a:endParaRPr lang="en-US" sz="3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86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" y="733435"/>
            <a:ext cx="5705856" cy="2637104"/>
            <a:chOff x="0" y="733428"/>
            <a:chExt cx="9144000" cy="4226127"/>
          </a:xfrm>
        </p:grpSpPr>
        <p:pic>
          <p:nvPicPr>
            <p:cNvPr id="2" name="Picture 1" descr="Lifting weights Pink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7" t="12075" r="-1" b="18337"/>
            <a:stretch/>
          </p:blipFill>
          <p:spPr>
            <a:xfrm>
              <a:off x="0" y="733428"/>
              <a:ext cx="9144000" cy="422612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3826923"/>
              <a:ext cx="9144000" cy="1132632"/>
            </a:xfrm>
            <a:prstGeom prst="rect">
              <a:avLst/>
            </a:prstGeom>
            <a:solidFill>
              <a:schemeClr val="accent5">
                <a:lumMod val="75000"/>
                <a:alpha val="9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Sunflower Wellness Exercise Classes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86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Morrison</dc:creator>
  <cp:lastModifiedBy>Bill</cp:lastModifiedBy>
  <cp:revision>4</cp:revision>
  <dcterms:created xsi:type="dcterms:W3CDTF">2015-01-26T17:27:13Z</dcterms:created>
  <dcterms:modified xsi:type="dcterms:W3CDTF">2015-01-28T04:11:15Z</dcterms:modified>
</cp:coreProperties>
</file>