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0"/>
            <a:r>
              <a:rPr>
                <a:hlinkClick r:id="rId4" action="ppaction://hlinksldjump"/>
              </a:rPr>
              <a:t>3. Geographical distribution of crime</a:t>
            </a:r>
          </a:p>
          <a:p>
            <a:pPr lvl="0"/>
            <a:r>
              <a:rPr>
                <a:hlinkClick r:id="rId5" action="ppaction://hlinksldjump"/>
              </a:rPr>
              <a:t>4. Crime distribution by area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568700" y="355600"/>
            <a:ext cx="5105400" cy="4076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a:p>
            <a:pPr lvl="0" indent="0" marL="0">
              <a:buNone/>
            </a:pPr>
            <a:b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Conclusion:</a:t>
            </a:r>
          </a:p>
          <a:p>
            <a:pPr lvl="0" indent="0" marL="0">
              <a:buNone/>
            </a:pPr>
            <a:r>
              <a:rPr/>
              <a:t>The map clearly shows two clusters corresponding to areas where the majority of these offences (assaults on minors) occur, indicating where preventive measures in this regard should be intensified.</a:t>
            </a:r>
          </a:p>
          <a:p>
            <a:pPr lvl="0" indent="0" marL="0">
              <a:buNone/>
            </a:pPr>
            <a:r>
              <a:rPr/>
              <a:t>No clear pattern is evident regarding the victims’ sex.</a:t>
            </a:r>
          </a:p>
          <a:p>
            <a:pPr lvl="0" indent="0" marL="0">
              <a:buNone/>
            </a:pPr>
            <a:b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spcBef>
                <a:spcPts val="3000"/>
              </a:spcBef>
              <a:buNone/>
            </a:pP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2025-06-20T16:40:54Z</dcterms:created>
  <dcterms:modified xsi:type="dcterms:W3CDTF">2025-06-20T16:40:54Z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2025-06-20</vt:lpwstr>
  </property>
  <property fmtid="{D5CDD505-2E9C-101B-9397-08002B2CF9AE}" pid="6" name="editor">
    <vt:lpwstr>source</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