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873500" y="203200"/>
            <a:ext cx="4508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Data source website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Conclusion:</a:t>
            </a:r>
          </a:p>
          <a:p>
            <a:pPr lvl="0" indent="0" marL="0">
              <a:buNone/>
            </a:pPr>
            <a:r>
              <a:rPr/>
              <a:t>The map clearly shows two clusters corresponding to areas where the majority of these offences (assaults on minors) occur, indicating where preventive measures in this regard should be intensified. No clear pattern is evident regarding the victims’ sex.</a:t>
            </a:r>
          </a:p>
        </p:txBody>
      </p:sp>
      <p:pic>
        <p:nvPicPr>
          <p:cNvPr descr="Project_Quarto_R_files/figure-pptx/plot-map-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a:t>
            </a:r>
          </a:p>
          <a:p>
            <a:pPr lvl="0" indent="0" marL="0">
              <a:buNone/>
            </a:pPr>
            <a:r>
              <a:rPr/>
              <a:t>Five most common offences are presented.</a:t>
            </a:r>
          </a:p>
          <a:p>
            <a:pPr lvl="0" indent="0" marL="0">
              <a:spcBef>
                <a:spcPts val="3000"/>
              </a:spcBef>
              <a:buNone/>
            </a:pP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
  <cp:keywords/>
  <dcterms:created xsi:type="dcterms:W3CDTF">2025-06-19T17:20:18Z</dcterms:created>
  <dcterms:modified xsi:type="dcterms:W3CDTF">2025-06-19T17:20:18Z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layout">
    <vt:lpwstr>Title and Content</vt:lpwstr>
  </property>
  <property fmtid="{D5CDD505-2E9C-101B-9397-08002B2CF9AE}" pid="9" name="toc-title">
    <vt:lpwstr>Table of contents</vt:lpwstr>
  </property>
</Properties>
</file>