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85" d="100"/>
          <a:sy n="185" d="100"/>
        </p:scale>
        <p:origin x="2525" y="1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05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84521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184521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9875CDC-15BE-7E1E-A387-15BE6F031D1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199" y="3518618"/>
            <a:ext cx="4040188" cy="1098689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4AFDF04-24A0-CDD5-85F7-FAEFB6BBE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5025" y="3518618"/>
            <a:ext cx="4041775" cy="1098689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229599" cy="41717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56" y="816960"/>
            <a:ext cx="3008313" cy="37776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842" y="794597"/>
            <a:ext cx="5095102" cy="380002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Pokaz na ekranie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Intertext</cp:lastModifiedBy>
  <cp:revision>14</cp:revision>
  <dcterms:created xsi:type="dcterms:W3CDTF">2017-06-05T14:10:58Z</dcterms:created>
  <dcterms:modified xsi:type="dcterms:W3CDTF">2025-06-21T17:45:17Z</dcterms:modified>
</cp:coreProperties>
</file>