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86" r:id="rId3"/>
    <p:sldId id="257" r:id="rId4"/>
    <p:sldId id="258" r:id="rId5"/>
    <p:sldId id="266" r:id="rId6"/>
    <p:sldId id="285" r:id="rId7"/>
    <p:sldId id="267" r:id="rId8"/>
    <p:sldId id="269" r:id="rId9"/>
    <p:sldId id="260" r:id="rId10"/>
    <p:sldId id="273" r:id="rId11"/>
    <p:sldId id="272" r:id="rId12"/>
    <p:sldId id="300" r:id="rId13"/>
    <p:sldId id="270" r:id="rId14"/>
    <p:sldId id="301" r:id="rId15"/>
    <p:sldId id="261" r:id="rId16"/>
    <p:sldId id="275" r:id="rId17"/>
    <p:sldId id="276" r:id="rId18"/>
    <p:sldId id="277" r:id="rId19"/>
    <p:sldId id="278" r:id="rId20"/>
    <p:sldId id="279" r:id="rId21"/>
    <p:sldId id="262" r:id="rId22"/>
    <p:sldId id="281" r:id="rId23"/>
    <p:sldId id="283" r:id="rId24"/>
    <p:sldId id="284" r:id="rId25"/>
    <p:sldId id="282" r:id="rId26"/>
    <p:sldId id="280" r:id="rId27"/>
    <p:sldId id="263"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77" autoAdjust="0"/>
    <p:restoredTop sz="95600" autoAdjust="0"/>
  </p:normalViewPr>
  <p:slideViewPr>
    <p:cSldViewPr snapToGrid="0">
      <p:cViewPr varScale="1">
        <p:scale>
          <a:sx n="110" d="100"/>
          <a:sy n="110" d="100"/>
        </p:scale>
        <p:origin x="654" y="144"/>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6792699999999997E-2"/>
          <c:y val="4.4821100000000003E-2"/>
          <c:w val="0.928207"/>
          <c:h val="0.87359100000000001"/>
        </c:manualLayout>
      </c:layout>
      <c:barChart>
        <c:barDir val="col"/>
        <c:grouping val="clustered"/>
        <c:varyColors val="0"/>
        <c:ser>
          <c:idx val="0"/>
          <c:order val="0"/>
          <c:tx>
            <c:strRef>
              <c:f>Sheet1!$A$2</c:f>
              <c:strCache>
                <c:ptCount val="1"/>
                <c:pt idx="0">
                  <c:v>Region 1</c:v>
                </c:pt>
              </c:strCache>
            </c:strRef>
          </c:tx>
          <c:spPr>
            <a:solidFill>
              <a:schemeClr val="bg1">
                <a:lumMod val="85000"/>
              </a:schemeClr>
            </a:solidFill>
            <a:ln w="9525" cap="flat">
              <a:solidFill>
                <a:srgbClr val="F9F9F9"/>
              </a:solidFill>
              <a:prstDash val="solid"/>
              <a:round/>
            </a:ln>
            <a:effectLst/>
          </c:spPr>
          <c:invertIfNegative val="0"/>
          <c:cat>
            <c:strRef>
              <c:f>Sheet1!$B$1:$E$1</c:f>
              <c:strCache>
                <c:ptCount val="4"/>
                <c:pt idx="0">
                  <c:v>April</c:v>
                </c:pt>
                <c:pt idx="1">
                  <c:v>May</c:v>
                </c:pt>
                <c:pt idx="2">
                  <c:v>June</c:v>
                </c:pt>
                <c:pt idx="3">
                  <c:v>July</c:v>
                </c:pt>
              </c:strCache>
            </c:strRef>
          </c:cat>
          <c:val>
            <c:numRef>
              <c:f>Sheet1!$B$2:$E$2</c:f>
              <c:numCache>
                <c:formatCode>General</c:formatCode>
                <c:ptCount val="4"/>
                <c:pt idx="0">
                  <c:v>17</c:v>
                </c:pt>
                <c:pt idx="1">
                  <c:v>26</c:v>
                </c:pt>
                <c:pt idx="2">
                  <c:v>53</c:v>
                </c:pt>
                <c:pt idx="3">
                  <c:v>96</c:v>
                </c:pt>
              </c:numCache>
            </c:numRef>
          </c:val>
          <c:extLst>
            <c:ext xmlns:c16="http://schemas.microsoft.com/office/drawing/2014/chart" uri="{C3380CC4-5D6E-409C-BE32-E72D297353CC}">
              <c16:uniqueId val="{00000000-1381-4D77-B69B-8A0507D6ECC1}"/>
            </c:ext>
          </c:extLst>
        </c:ser>
        <c:ser>
          <c:idx val="1"/>
          <c:order val="1"/>
          <c:tx>
            <c:strRef>
              <c:f>Sheet1!$A$3</c:f>
              <c:strCache>
                <c:ptCount val="1"/>
                <c:pt idx="0">
                  <c:v>Region 2</c:v>
                </c:pt>
              </c:strCache>
            </c:strRef>
          </c:tx>
          <c:spPr>
            <a:solidFill>
              <a:srgbClr val="3B3C44"/>
            </a:solidFill>
            <a:ln w="9525" cap="flat">
              <a:solidFill>
                <a:srgbClr val="F9F9F9"/>
              </a:solidFill>
              <a:prstDash val="solid"/>
              <a:round/>
            </a:ln>
            <a:effectLst/>
          </c:spPr>
          <c:invertIfNegative val="0"/>
          <c:cat>
            <c:strRef>
              <c:f>Sheet1!$B$1:$E$1</c:f>
              <c:strCache>
                <c:ptCount val="4"/>
                <c:pt idx="0">
                  <c:v>April</c:v>
                </c:pt>
                <c:pt idx="1">
                  <c:v>May</c:v>
                </c:pt>
                <c:pt idx="2">
                  <c:v>June</c:v>
                </c:pt>
                <c:pt idx="3">
                  <c:v>July</c:v>
                </c:pt>
              </c:strCache>
            </c:strRef>
          </c:cat>
          <c:val>
            <c:numRef>
              <c:f>Sheet1!$B$3:$E$3</c:f>
              <c:numCache>
                <c:formatCode>General</c:formatCode>
                <c:ptCount val="4"/>
                <c:pt idx="0">
                  <c:v>55</c:v>
                </c:pt>
                <c:pt idx="1">
                  <c:v>43</c:v>
                </c:pt>
                <c:pt idx="2">
                  <c:v>70</c:v>
                </c:pt>
                <c:pt idx="3">
                  <c:v>58</c:v>
                </c:pt>
              </c:numCache>
            </c:numRef>
          </c:val>
          <c:extLst>
            <c:ext xmlns:c16="http://schemas.microsoft.com/office/drawing/2014/chart" uri="{C3380CC4-5D6E-409C-BE32-E72D297353CC}">
              <c16:uniqueId val="{00000001-1381-4D77-B69B-8A0507D6ECC1}"/>
            </c:ext>
          </c:extLst>
        </c:ser>
        <c:dLbls>
          <c:showLegendKey val="0"/>
          <c:showVal val="0"/>
          <c:showCatName val="0"/>
          <c:showSerName val="0"/>
          <c:showPercent val="0"/>
          <c:showBubbleSize val="0"/>
        </c:dLbls>
        <c:gapWidth val="220"/>
        <c:overlap val="-20"/>
        <c:axId val="623636864"/>
        <c:axId val="623638400"/>
      </c:barChart>
      <c:catAx>
        <c:axId val="623636864"/>
        <c:scaling>
          <c:orientation val="minMax"/>
        </c:scaling>
        <c:delete val="0"/>
        <c:axPos val="b"/>
        <c:numFmt formatCode="General" sourceLinked="0"/>
        <c:majorTickMark val="out"/>
        <c:minorTickMark val="none"/>
        <c:tickLblPos val="low"/>
        <c:spPr>
          <a:ln w="12700" cap="flat">
            <a:solidFill>
              <a:srgbClr val="A7A7A7"/>
            </a:solidFill>
            <a:prstDash val="solid"/>
            <a:round/>
          </a:ln>
        </c:spPr>
        <c:txPr>
          <a:bodyPr rot="0"/>
          <a:lstStyle/>
          <a:p>
            <a:pPr>
              <a:defRPr sz="1400" b="0" i="0" u="none" strike="noStrike">
                <a:solidFill>
                  <a:srgbClr val="736F73"/>
                </a:solidFill>
                <a:latin typeface="Open Sans"/>
              </a:defRPr>
            </a:pPr>
            <a:endParaRPr lang="zh-CN"/>
          </a:p>
        </c:txPr>
        <c:crossAx val="623638400"/>
        <c:crosses val="autoZero"/>
        <c:auto val="1"/>
        <c:lblAlgn val="ctr"/>
        <c:lblOffset val="100"/>
        <c:noMultiLvlLbl val="1"/>
      </c:catAx>
      <c:valAx>
        <c:axId val="623638400"/>
        <c:scaling>
          <c:orientation val="minMax"/>
          <c:max val="100"/>
        </c:scaling>
        <c:delete val="0"/>
        <c:axPos val="l"/>
        <c:majorGridlines>
          <c:spPr>
            <a:ln w="12700" cap="flat">
              <a:solidFill>
                <a:srgbClr val="DDDDDD"/>
              </a:solidFill>
              <a:prstDash val="solid"/>
              <a:round/>
            </a:ln>
          </c:spPr>
        </c:majorGridlines>
        <c:numFmt formatCode="0" sourceLinked="0"/>
        <c:majorTickMark val="out"/>
        <c:minorTickMark val="none"/>
        <c:tickLblPos val="nextTo"/>
        <c:spPr>
          <a:ln w="12700" cap="flat">
            <a:solidFill>
              <a:srgbClr val="A7A7A7"/>
            </a:solidFill>
            <a:prstDash val="solid"/>
            <a:round/>
          </a:ln>
        </c:spPr>
        <c:txPr>
          <a:bodyPr rot="0"/>
          <a:lstStyle/>
          <a:p>
            <a:pPr>
              <a:defRPr sz="1400" b="0" i="0" u="none" strike="noStrike">
                <a:solidFill>
                  <a:srgbClr val="736F73"/>
                </a:solidFill>
                <a:latin typeface="Open Sans"/>
              </a:defRPr>
            </a:pPr>
            <a:endParaRPr lang="zh-CN"/>
          </a:p>
        </c:txPr>
        <c:crossAx val="623636864"/>
        <c:crosses val="autoZero"/>
        <c:crossBetween val="between"/>
        <c:majorUnit val="25"/>
        <c:minorUnit val="12.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spc="0" baseline="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defRPr>
            </a:pPr>
            <a:r>
              <a:rPr lang="en-US" altLang="zh-CN" sz="1800" b="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YOUR TITLE HERE</a:t>
            </a:r>
            <a:endParaRPr lang="zh-CN" altLang="en-US" sz="1800" b="1" dirty="0">
              <a:solidFill>
                <a:schemeClr val="tx1">
                  <a:lumMod val="85000"/>
                  <a:lumOff val="15000"/>
                </a:schemeClr>
              </a:solidFill>
              <a:latin typeface="Open Sans" panose="020B0606030504020204" pitchFamily="34" charset="0"/>
              <a:cs typeface="Open Sans" panose="020B0606030504020204" pitchFamily="34" charset="0"/>
            </a:endParaRPr>
          </a:p>
        </c:rich>
      </c:tx>
      <c:layout>
        <c:manualLayout>
          <c:xMode val="edge"/>
          <c:yMode val="edge"/>
          <c:x val="0.3344686679790026"/>
          <c:y val="0"/>
        </c:manualLayout>
      </c:layout>
      <c:overlay val="0"/>
      <c:spPr>
        <a:noFill/>
        <a:ln>
          <a:noFill/>
        </a:ln>
        <a:effectLst/>
      </c:spPr>
      <c:txPr>
        <a:bodyPr rot="0" spcFirstLastPara="1" vertOverflow="ellipsis" vert="horz" wrap="square" anchor="ctr" anchorCtr="1"/>
        <a:lstStyle/>
        <a:p>
          <a:pPr>
            <a:defRPr sz="1800" b="1" i="0" u="none" strike="noStrike" kern="1200" spc="0" baseline="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title>
    <c:autoTitleDeleted val="0"/>
    <c:plotArea>
      <c:layout/>
      <c:stockChart>
        <c:ser>
          <c:idx val="0"/>
          <c:order val="0"/>
          <c:tx>
            <c:strRef>
              <c:f>Sheet1!$B$1</c:f>
              <c:strCache>
                <c:ptCount val="1"/>
                <c:pt idx="0">
                  <c:v>Open</c:v>
                </c:pt>
              </c:strCache>
            </c:strRef>
          </c:tx>
          <c:spPr>
            <a:ln w="31750" cap="rnd">
              <a:noFill/>
              <a:round/>
            </a:ln>
            <a:effectLst/>
          </c:spPr>
          <c:marker>
            <c:symbol val="none"/>
          </c:marker>
          <c:cat>
            <c:numRef>
              <c:f>Sheet1!$A$2:$A$6</c:f>
              <c:numCache>
                <c:formatCode>m/d/yy</c:formatCode>
                <c:ptCount val="5"/>
                <c:pt idx="0">
                  <c:v>37261</c:v>
                </c:pt>
                <c:pt idx="1">
                  <c:v>37262</c:v>
                </c:pt>
                <c:pt idx="2">
                  <c:v>37263</c:v>
                </c:pt>
                <c:pt idx="3">
                  <c:v>37264</c:v>
                </c:pt>
                <c:pt idx="4">
                  <c:v>37265</c:v>
                </c:pt>
              </c:numCache>
            </c:numRef>
          </c:cat>
          <c:val>
            <c:numRef>
              <c:f>Sheet1!$B$2:$B$6</c:f>
              <c:numCache>
                <c:formatCode>General</c:formatCode>
                <c:ptCount val="5"/>
                <c:pt idx="0">
                  <c:v>44</c:v>
                </c:pt>
                <c:pt idx="1">
                  <c:v>25</c:v>
                </c:pt>
                <c:pt idx="2">
                  <c:v>38</c:v>
                </c:pt>
                <c:pt idx="3">
                  <c:v>50</c:v>
                </c:pt>
                <c:pt idx="4">
                  <c:v>34</c:v>
                </c:pt>
              </c:numCache>
            </c:numRef>
          </c:val>
          <c:smooth val="0"/>
          <c:extLst>
            <c:ext xmlns:c16="http://schemas.microsoft.com/office/drawing/2014/chart" uri="{C3380CC4-5D6E-409C-BE32-E72D297353CC}">
              <c16:uniqueId val="{00000000-9A8D-448E-8945-BB9730BD7CEF}"/>
            </c:ext>
          </c:extLst>
        </c:ser>
        <c:ser>
          <c:idx val="1"/>
          <c:order val="1"/>
          <c:tx>
            <c:strRef>
              <c:f>Sheet1!$C$1</c:f>
              <c:strCache>
                <c:ptCount val="1"/>
                <c:pt idx="0">
                  <c:v>High</c:v>
                </c:pt>
              </c:strCache>
            </c:strRef>
          </c:tx>
          <c:spPr>
            <a:ln w="31750" cap="rnd">
              <a:noFill/>
              <a:round/>
            </a:ln>
            <a:effectLst/>
          </c:spPr>
          <c:marker>
            <c:symbol val="none"/>
          </c:marker>
          <c:cat>
            <c:numRef>
              <c:f>Sheet1!$A$2:$A$6</c:f>
              <c:numCache>
                <c:formatCode>m/d/yy</c:formatCode>
                <c:ptCount val="5"/>
                <c:pt idx="0">
                  <c:v>37261</c:v>
                </c:pt>
                <c:pt idx="1">
                  <c:v>37262</c:v>
                </c:pt>
                <c:pt idx="2">
                  <c:v>37263</c:v>
                </c:pt>
                <c:pt idx="3">
                  <c:v>37264</c:v>
                </c:pt>
                <c:pt idx="4">
                  <c:v>37265</c:v>
                </c:pt>
              </c:numCache>
            </c:numRef>
          </c:cat>
          <c:val>
            <c:numRef>
              <c:f>Sheet1!$C$2:$C$6</c:f>
              <c:numCache>
                <c:formatCode>General</c:formatCode>
                <c:ptCount val="5"/>
                <c:pt idx="0">
                  <c:v>55</c:v>
                </c:pt>
                <c:pt idx="1">
                  <c:v>57</c:v>
                </c:pt>
                <c:pt idx="2">
                  <c:v>57</c:v>
                </c:pt>
                <c:pt idx="3">
                  <c:v>58</c:v>
                </c:pt>
                <c:pt idx="4">
                  <c:v>36</c:v>
                </c:pt>
              </c:numCache>
            </c:numRef>
          </c:val>
          <c:smooth val="0"/>
          <c:extLst>
            <c:ext xmlns:c16="http://schemas.microsoft.com/office/drawing/2014/chart" uri="{C3380CC4-5D6E-409C-BE32-E72D297353CC}">
              <c16:uniqueId val="{00000001-9A8D-448E-8945-BB9730BD7CEF}"/>
            </c:ext>
          </c:extLst>
        </c:ser>
        <c:ser>
          <c:idx val="2"/>
          <c:order val="2"/>
          <c:tx>
            <c:strRef>
              <c:f>Sheet1!$D$1</c:f>
              <c:strCache>
                <c:ptCount val="1"/>
                <c:pt idx="0">
                  <c:v>Low</c:v>
                </c:pt>
              </c:strCache>
            </c:strRef>
          </c:tx>
          <c:spPr>
            <a:ln w="31750" cap="rnd">
              <a:noFill/>
              <a:round/>
            </a:ln>
            <a:effectLst/>
          </c:spPr>
          <c:marker>
            <c:symbol val="none"/>
          </c:marker>
          <c:cat>
            <c:numRef>
              <c:f>Sheet1!$A$2:$A$6</c:f>
              <c:numCache>
                <c:formatCode>m/d/yy</c:formatCode>
                <c:ptCount val="5"/>
                <c:pt idx="0">
                  <c:v>37261</c:v>
                </c:pt>
                <c:pt idx="1">
                  <c:v>37262</c:v>
                </c:pt>
                <c:pt idx="2">
                  <c:v>37263</c:v>
                </c:pt>
                <c:pt idx="3">
                  <c:v>37264</c:v>
                </c:pt>
                <c:pt idx="4">
                  <c:v>37265</c:v>
                </c:pt>
              </c:numCache>
            </c:numRef>
          </c:cat>
          <c:val>
            <c:numRef>
              <c:f>Sheet1!$D$2:$D$6</c:f>
              <c:numCache>
                <c:formatCode>General</c:formatCode>
                <c:ptCount val="5"/>
                <c:pt idx="0">
                  <c:v>11</c:v>
                </c:pt>
                <c:pt idx="1">
                  <c:v>12</c:v>
                </c:pt>
                <c:pt idx="2">
                  <c:v>13</c:v>
                </c:pt>
                <c:pt idx="3">
                  <c:v>11</c:v>
                </c:pt>
                <c:pt idx="4">
                  <c:v>5</c:v>
                </c:pt>
              </c:numCache>
            </c:numRef>
          </c:val>
          <c:smooth val="0"/>
          <c:extLst>
            <c:ext xmlns:c16="http://schemas.microsoft.com/office/drawing/2014/chart" uri="{C3380CC4-5D6E-409C-BE32-E72D297353CC}">
              <c16:uniqueId val="{00000002-9A8D-448E-8945-BB9730BD7CEF}"/>
            </c:ext>
          </c:extLst>
        </c:ser>
        <c:ser>
          <c:idx val="3"/>
          <c:order val="3"/>
          <c:tx>
            <c:strRef>
              <c:f>Sheet1!$E$1</c:f>
              <c:strCache>
                <c:ptCount val="1"/>
                <c:pt idx="0">
                  <c:v>Close</c:v>
                </c:pt>
              </c:strCache>
            </c:strRef>
          </c:tx>
          <c:spPr>
            <a:ln w="31750" cap="rnd">
              <a:noFill/>
              <a:round/>
            </a:ln>
            <a:effectLst/>
          </c:spPr>
          <c:marker>
            <c:symbol val="none"/>
          </c:marker>
          <c:cat>
            <c:numRef>
              <c:f>Sheet1!$A$2:$A$6</c:f>
              <c:numCache>
                <c:formatCode>m/d/yy</c:formatCode>
                <c:ptCount val="5"/>
                <c:pt idx="0">
                  <c:v>37261</c:v>
                </c:pt>
                <c:pt idx="1">
                  <c:v>37262</c:v>
                </c:pt>
                <c:pt idx="2">
                  <c:v>37263</c:v>
                </c:pt>
                <c:pt idx="3">
                  <c:v>37264</c:v>
                </c:pt>
                <c:pt idx="4">
                  <c:v>37265</c:v>
                </c:pt>
              </c:numCache>
            </c:numRef>
          </c:cat>
          <c:val>
            <c:numRef>
              <c:f>Sheet1!$E$2:$E$6</c:f>
              <c:numCache>
                <c:formatCode>General</c:formatCode>
                <c:ptCount val="5"/>
                <c:pt idx="0">
                  <c:v>25</c:v>
                </c:pt>
                <c:pt idx="1">
                  <c:v>38</c:v>
                </c:pt>
                <c:pt idx="2">
                  <c:v>50</c:v>
                </c:pt>
                <c:pt idx="3">
                  <c:v>34</c:v>
                </c:pt>
                <c:pt idx="4">
                  <c:v>18</c:v>
                </c:pt>
              </c:numCache>
            </c:numRef>
          </c:val>
          <c:smooth val="0"/>
          <c:extLst>
            <c:ext xmlns:c16="http://schemas.microsoft.com/office/drawing/2014/chart" uri="{C3380CC4-5D6E-409C-BE32-E72D297353CC}">
              <c16:uniqueId val="{00000003-9A8D-448E-8945-BB9730BD7CEF}"/>
            </c:ext>
          </c:extLst>
        </c:ser>
        <c:dLbls>
          <c:showLegendKey val="0"/>
          <c:showVal val="0"/>
          <c:showCatName val="0"/>
          <c:showSerName val="0"/>
          <c:showPercent val="0"/>
          <c:showBubbleSize val="0"/>
        </c:dLbls>
        <c:hiLowLines>
          <c:spPr>
            <a:ln w="9525" cap="flat" cmpd="sng" algn="ctr">
              <a:solidFill>
                <a:schemeClr val="tx1">
                  <a:lumMod val="75000"/>
                  <a:lumOff val="25000"/>
                </a:schemeClr>
              </a:solidFill>
              <a:round/>
            </a:ln>
            <a:effectLst/>
          </c:spPr>
        </c:hiLowLines>
        <c:upDownBars>
          <c:gapWidth val="150"/>
          <c:upBars>
            <c:spPr>
              <a:solidFill>
                <a:srgbClr val="BFBFBF"/>
              </a:solidFill>
              <a:ln w="9525" cap="flat" cmpd="sng" algn="ctr">
                <a:solidFill>
                  <a:schemeClr val="tx1">
                    <a:lumMod val="65000"/>
                    <a:lumOff val="35000"/>
                  </a:schemeClr>
                </a:solidFill>
                <a:round/>
              </a:ln>
              <a:effectLst/>
            </c:spPr>
          </c:upBars>
          <c:downBars>
            <c:spPr>
              <a:solidFill>
                <a:schemeClr val="tx1">
                  <a:lumMod val="85000"/>
                  <a:lumOff val="15000"/>
                </a:schemeClr>
              </a:solidFill>
              <a:ln w="9525" cap="flat" cmpd="sng" algn="ctr">
                <a:solidFill>
                  <a:schemeClr val="tx1">
                    <a:lumMod val="65000"/>
                    <a:lumOff val="35000"/>
                  </a:schemeClr>
                </a:solidFill>
                <a:round/>
              </a:ln>
              <a:effectLst/>
            </c:spPr>
          </c:downBars>
        </c:upDownBars>
        <c:axId val="646275840"/>
        <c:axId val="646277376"/>
      </c:stockChart>
      <c:dateAx>
        <c:axId val="646275840"/>
        <c:scaling>
          <c:orientation val="minMax"/>
        </c:scaling>
        <c:delete val="0"/>
        <c:axPos val="b"/>
        <c:numFmt formatCode="m/d/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646277376"/>
        <c:crosses val="autoZero"/>
        <c:auto val="1"/>
        <c:lblOffset val="100"/>
        <c:baseTimeUnit val="days"/>
      </c:dateAx>
      <c:valAx>
        <c:axId val="646277376"/>
        <c:scaling>
          <c:orientation val="minMax"/>
        </c:scaling>
        <c:delete val="0"/>
        <c:axPos val="l"/>
        <c:majorGridlines>
          <c:spPr>
            <a:ln w="9525" cap="flat" cmpd="sng" algn="ctr">
              <a:solidFill>
                <a:schemeClr val="bg1">
                  <a:lumMod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646275840"/>
        <c:crosses val="autoZero"/>
        <c:crossBetween val="between"/>
      </c:valAx>
      <c:spPr>
        <a:noFill/>
        <a:ln>
          <a:noFill/>
        </a:ln>
        <a:effectLst/>
      </c:spPr>
    </c:plotArea>
    <c:legend>
      <c:legendPos val="b"/>
      <c:layout>
        <c:manualLayout>
          <c:xMode val="edge"/>
          <c:yMode val="edge"/>
          <c:x val="0.31198057963342812"/>
          <c:y val="0.93230388348333537"/>
          <c:w val="0.37183699464037584"/>
          <c:h val="6.7696116516664545E-2"/>
        </c:manualLayout>
      </c:layout>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legend>
    <c:plotVisOnly val="1"/>
    <c:dispBlanksAs val="gap"/>
    <c:showDLblsOverMax val="0"/>
  </c:chart>
  <c:spPr>
    <a:noFill/>
    <a:ln>
      <a:noFill/>
    </a:ln>
    <a:effectLst/>
  </c:spPr>
  <c:txPr>
    <a:bodyPr/>
    <a:lstStyle/>
    <a:p>
      <a:pPr>
        <a:defRPr sz="2000" b="0" i="0">
          <a:latin typeface="Poppins Light" charset="0"/>
          <a:ea typeface="Poppins Light" charset="0"/>
          <a:cs typeface="Poppins Light" charset="0"/>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D3FAE5-8201-42CC-B9E6-9A2C22ABEFBA}" type="datetimeFigureOut">
              <a:rPr lang="zh-CN" altLang="en-US" smtClean="0"/>
              <a:t>2021/2/4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1011FF-6F39-452E-9BE6-CFCE5CF66EB5}" type="slidenum">
              <a:rPr lang="zh-CN" altLang="en-US" smtClean="0"/>
              <a:t>‹#›</a:t>
            </a:fld>
            <a:endParaRPr lang="zh-CN" altLang="en-US"/>
          </a:p>
        </p:txBody>
      </p:sp>
    </p:spTree>
    <p:extLst>
      <p:ext uri="{BB962C8B-B14F-4D97-AF65-F5344CB8AC3E}">
        <p14:creationId xmlns:p14="http://schemas.microsoft.com/office/powerpoint/2010/main" val="2545165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62186FC8-896B-47F6-A56D-AD823451709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823001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40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5A38AF4-EFE0-4C45-A7E6-025A8887A21A}"/>
              </a:ext>
            </a:extLst>
          </p:cNvPr>
          <p:cNvSpPr>
            <a:spLocks noGrp="1"/>
          </p:cNvSpPr>
          <p:nvPr>
            <p:ph type="dt" sz="half" idx="10"/>
          </p:nvPr>
        </p:nvSpPr>
        <p:spPr>
          <a:xfrm>
            <a:off x="838200" y="6356350"/>
            <a:ext cx="2743200" cy="365125"/>
          </a:xfrm>
          <a:prstGeom prst="rect">
            <a:avLst/>
          </a:prstGeom>
        </p:spPr>
        <p:txBody>
          <a:bodyPr/>
          <a:lstStyle/>
          <a:p>
            <a:fld id="{825BAC3E-C3F3-414A-A8F8-0653CEC4CAF6}" type="datetimeFigureOut">
              <a:rPr lang="zh-CN" altLang="en-US" smtClean="0"/>
              <a:t>2021/2/4</a:t>
            </a:fld>
            <a:endParaRPr lang="zh-CN" altLang="en-US"/>
          </a:p>
        </p:txBody>
      </p:sp>
      <p:sp>
        <p:nvSpPr>
          <p:cNvPr id="3" name="页脚占位符 2">
            <a:extLst>
              <a:ext uri="{FF2B5EF4-FFF2-40B4-BE49-F238E27FC236}">
                <a16:creationId xmlns:a16="http://schemas.microsoft.com/office/drawing/2014/main" id="{9217A790-4FE4-4FD0-AAA9-623BCE2A97ED}"/>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B671F841-B285-4815-9229-3323A3BE50E2}"/>
              </a:ext>
            </a:extLst>
          </p:cNvPr>
          <p:cNvSpPr>
            <a:spLocks noGrp="1"/>
          </p:cNvSpPr>
          <p:nvPr>
            <p:ph type="sldNum" sz="quarter" idx="12"/>
          </p:nvPr>
        </p:nvSpPr>
        <p:spPr>
          <a:xfrm>
            <a:off x="8610600" y="6356350"/>
            <a:ext cx="2743200" cy="365125"/>
          </a:xfrm>
          <a:prstGeom prst="rect">
            <a:avLst/>
          </a:prstGeom>
        </p:spPr>
        <p:txBody>
          <a:bodyPr/>
          <a:lstStyle/>
          <a:p>
            <a:fld id="{4C6DA683-DA78-46B3-95E4-130735282A20}" type="slidenum">
              <a:rPr lang="zh-CN" altLang="en-US" smtClean="0"/>
              <a:t>‹#›</a:t>
            </a:fld>
            <a:endParaRPr lang="zh-CN" altLang="en-US"/>
          </a:p>
        </p:txBody>
      </p:sp>
    </p:spTree>
    <p:extLst>
      <p:ext uri="{BB962C8B-B14F-4D97-AF65-F5344CB8AC3E}">
        <p14:creationId xmlns:p14="http://schemas.microsoft.com/office/powerpoint/2010/main" val="2603262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FC1A69-40D4-4523-AD7E-4A05CE6209AE}"/>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10CA9CB-A66E-46CA-B036-F454A20D6A27}"/>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FFD6374-8FE2-4A53-8ED1-4AFB42672A7B}"/>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60C0C0C-FE64-40F8-B8E2-DA998F4558FC}"/>
              </a:ext>
            </a:extLst>
          </p:cNvPr>
          <p:cNvSpPr>
            <a:spLocks noGrp="1"/>
          </p:cNvSpPr>
          <p:nvPr>
            <p:ph type="dt" sz="half" idx="10"/>
          </p:nvPr>
        </p:nvSpPr>
        <p:spPr>
          <a:xfrm>
            <a:off x="838200" y="6356350"/>
            <a:ext cx="2743200" cy="365125"/>
          </a:xfrm>
          <a:prstGeom prst="rect">
            <a:avLst/>
          </a:prstGeom>
        </p:spPr>
        <p:txBody>
          <a:bodyPr/>
          <a:lstStyle/>
          <a:p>
            <a:fld id="{825BAC3E-C3F3-414A-A8F8-0653CEC4CAF6}" type="datetimeFigureOut">
              <a:rPr lang="zh-CN" altLang="en-US" smtClean="0"/>
              <a:t>2021/2/4</a:t>
            </a:fld>
            <a:endParaRPr lang="zh-CN" altLang="en-US"/>
          </a:p>
        </p:txBody>
      </p:sp>
      <p:sp>
        <p:nvSpPr>
          <p:cNvPr id="6" name="页脚占位符 5">
            <a:extLst>
              <a:ext uri="{FF2B5EF4-FFF2-40B4-BE49-F238E27FC236}">
                <a16:creationId xmlns:a16="http://schemas.microsoft.com/office/drawing/2014/main" id="{F5FA7D48-E060-44CF-9055-0662B58936F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0EF2B59E-2EED-4A84-93A7-84D8C509FF89}"/>
              </a:ext>
            </a:extLst>
          </p:cNvPr>
          <p:cNvSpPr>
            <a:spLocks noGrp="1"/>
          </p:cNvSpPr>
          <p:nvPr>
            <p:ph type="sldNum" sz="quarter" idx="12"/>
          </p:nvPr>
        </p:nvSpPr>
        <p:spPr>
          <a:xfrm>
            <a:off x="8610600" y="6356350"/>
            <a:ext cx="2743200" cy="365125"/>
          </a:xfrm>
          <a:prstGeom prst="rect">
            <a:avLst/>
          </a:prstGeom>
        </p:spPr>
        <p:txBody>
          <a:bodyPr/>
          <a:lstStyle/>
          <a:p>
            <a:fld id="{4C6DA683-DA78-46B3-95E4-130735282A20}" type="slidenum">
              <a:rPr lang="zh-CN" altLang="en-US" smtClean="0"/>
              <a:t>‹#›</a:t>
            </a:fld>
            <a:endParaRPr lang="zh-CN" altLang="en-US"/>
          </a:p>
        </p:txBody>
      </p:sp>
    </p:spTree>
    <p:extLst>
      <p:ext uri="{BB962C8B-B14F-4D97-AF65-F5344CB8AC3E}">
        <p14:creationId xmlns:p14="http://schemas.microsoft.com/office/powerpoint/2010/main" val="16124235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269857-8D85-495B-AE5D-AF6508CDFB9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DB71F0F-9E41-49CB-AE97-76CD079497B8}"/>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C1E7A82-2EA4-4570-95D1-EE23003529B9}"/>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1A8C22B-2FF3-4B1A-BFD8-3DD1A19A5CE4}"/>
              </a:ext>
            </a:extLst>
          </p:cNvPr>
          <p:cNvSpPr>
            <a:spLocks noGrp="1"/>
          </p:cNvSpPr>
          <p:nvPr>
            <p:ph type="dt" sz="half" idx="10"/>
          </p:nvPr>
        </p:nvSpPr>
        <p:spPr>
          <a:xfrm>
            <a:off x="838200" y="6356350"/>
            <a:ext cx="2743200" cy="365125"/>
          </a:xfrm>
          <a:prstGeom prst="rect">
            <a:avLst/>
          </a:prstGeom>
        </p:spPr>
        <p:txBody>
          <a:bodyPr/>
          <a:lstStyle/>
          <a:p>
            <a:fld id="{825BAC3E-C3F3-414A-A8F8-0653CEC4CAF6}" type="datetimeFigureOut">
              <a:rPr lang="zh-CN" altLang="en-US" smtClean="0"/>
              <a:t>2021/2/4</a:t>
            </a:fld>
            <a:endParaRPr lang="zh-CN" altLang="en-US"/>
          </a:p>
        </p:txBody>
      </p:sp>
      <p:sp>
        <p:nvSpPr>
          <p:cNvPr id="6" name="页脚占位符 5">
            <a:extLst>
              <a:ext uri="{FF2B5EF4-FFF2-40B4-BE49-F238E27FC236}">
                <a16:creationId xmlns:a16="http://schemas.microsoft.com/office/drawing/2014/main" id="{CBD91DC9-2120-4840-9111-C65D4072204A}"/>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56123ABB-D21F-45F2-821C-F9A25E45401D}"/>
              </a:ext>
            </a:extLst>
          </p:cNvPr>
          <p:cNvSpPr>
            <a:spLocks noGrp="1"/>
          </p:cNvSpPr>
          <p:nvPr>
            <p:ph type="sldNum" sz="quarter" idx="12"/>
          </p:nvPr>
        </p:nvSpPr>
        <p:spPr>
          <a:xfrm>
            <a:off x="8610600" y="6356350"/>
            <a:ext cx="2743200" cy="365125"/>
          </a:xfrm>
          <a:prstGeom prst="rect">
            <a:avLst/>
          </a:prstGeom>
        </p:spPr>
        <p:txBody>
          <a:bodyPr/>
          <a:lstStyle/>
          <a:p>
            <a:fld id="{4C6DA683-DA78-46B3-95E4-130735282A20}" type="slidenum">
              <a:rPr lang="zh-CN" altLang="en-US" smtClean="0"/>
              <a:t>‹#›</a:t>
            </a:fld>
            <a:endParaRPr lang="zh-CN" altLang="en-US"/>
          </a:p>
        </p:txBody>
      </p:sp>
    </p:spTree>
    <p:extLst>
      <p:ext uri="{BB962C8B-B14F-4D97-AF65-F5344CB8AC3E}">
        <p14:creationId xmlns:p14="http://schemas.microsoft.com/office/powerpoint/2010/main" val="42342823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2EA94D-C904-4AAC-8FE4-962541AAB5DC}"/>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37B76E9-596F-4FC7-8605-3E933D0C28DA}"/>
              </a:ext>
            </a:extLst>
          </p:cNvPr>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FB93A4C-901B-41DF-A191-1F93A323736E}"/>
              </a:ext>
            </a:extLst>
          </p:cNvPr>
          <p:cNvSpPr>
            <a:spLocks noGrp="1"/>
          </p:cNvSpPr>
          <p:nvPr>
            <p:ph type="dt" sz="half" idx="10"/>
          </p:nvPr>
        </p:nvSpPr>
        <p:spPr>
          <a:xfrm>
            <a:off x="838200" y="6356350"/>
            <a:ext cx="2743200" cy="365125"/>
          </a:xfrm>
          <a:prstGeom prst="rect">
            <a:avLst/>
          </a:prstGeom>
        </p:spPr>
        <p:txBody>
          <a:bodyPr/>
          <a:lstStyle/>
          <a:p>
            <a:fld id="{825BAC3E-C3F3-414A-A8F8-0653CEC4CAF6}" type="datetimeFigureOut">
              <a:rPr lang="zh-CN" altLang="en-US" smtClean="0"/>
              <a:t>2021/2/4</a:t>
            </a:fld>
            <a:endParaRPr lang="zh-CN" altLang="en-US"/>
          </a:p>
        </p:txBody>
      </p:sp>
      <p:sp>
        <p:nvSpPr>
          <p:cNvPr id="5" name="页脚占位符 4">
            <a:extLst>
              <a:ext uri="{FF2B5EF4-FFF2-40B4-BE49-F238E27FC236}">
                <a16:creationId xmlns:a16="http://schemas.microsoft.com/office/drawing/2014/main" id="{E11A55B6-04CE-422F-A992-F399E3F63FFF}"/>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A6A8ECF1-2A36-4571-9466-7ECEA4D8F734}"/>
              </a:ext>
            </a:extLst>
          </p:cNvPr>
          <p:cNvSpPr>
            <a:spLocks noGrp="1"/>
          </p:cNvSpPr>
          <p:nvPr>
            <p:ph type="sldNum" sz="quarter" idx="12"/>
          </p:nvPr>
        </p:nvSpPr>
        <p:spPr>
          <a:xfrm>
            <a:off x="8610600" y="6356350"/>
            <a:ext cx="2743200" cy="365125"/>
          </a:xfrm>
          <a:prstGeom prst="rect">
            <a:avLst/>
          </a:prstGeom>
        </p:spPr>
        <p:txBody>
          <a:bodyPr/>
          <a:lstStyle/>
          <a:p>
            <a:fld id="{4C6DA683-DA78-46B3-95E4-130735282A20}" type="slidenum">
              <a:rPr lang="zh-CN" altLang="en-US" smtClean="0"/>
              <a:t>‹#›</a:t>
            </a:fld>
            <a:endParaRPr lang="zh-CN" altLang="en-US"/>
          </a:p>
        </p:txBody>
      </p:sp>
    </p:spTree>
    <p:extLst>
      <p:ext uri="{BB962C8B-B14F-4D97-AF65-F5344CB8AC3E}">
        <p14:creationId xmlns:p14="http://schemas.microsoft.com/office/powerpoint/2010/main" val="11692825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9D5F5C9-0C57-4AC6-A420-FF15DC41F0CD}"/>
              </a:ext>
            </a:extLst>
          </p:cNvPr>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3CED0E7-04B9-4BF4-94F3-A175A41BA3DC}"/>
              </a:ext>
            </a:extLst>
          </p:cNvPr>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93A1D6D-D508-434B-B7FC-45E9F6DA6F47}"/>
              </a:ext>
            </a:extLst>
          </p:cNvPr>
          <p:cNvSpPr>
            <a:spLocks noGrp="1"/>
          </p:cNvSpPr>
          <p:nvPr>
            <p:ph type="dt" sz="half" idx="10"/>
          </p:nvPr>
        </p:nvSpPr>
        <p:spPr>
          <a:xfrm>
            <a:off x="838200" y="6356350"/>
            <a:ext cx="2743200" cy="365125"/>
          </a:xfrm>
          <a:prstGeom prst="rect">
            <a:avLst/>
          </a:prstGeom>
        </p:spPr>
        <p:txBody>
          <a:bodyPr/>
          <a:lstStyle/>
          <a:p>
            <a:fld id="{825BAC3E-C3F3-414A-A8F8-0653CEC4CAF6}" type="datetimeFigureOut">
              <a:rPr lang="zh-CN" altLang="en-US" smtClean="0"/>
              <a:t>2021/2/4</a:t>
            </a:fld>
            <a:endParaRPr lang="zh-CN" altLang="en-US"/>
          </a:p>
        </p:txBody>
      </p:sp>
      <p:sp>
        <p:nvSpPr>
          <p:cNvPr id="5" name="页脚占位符 4">
            <a:extLst>
              <a:ext uri="{FF2B5EF4-FFF2-40B4-BE49-F238E27FC236}">
                <a16:creationId xmlns:a16="http://schemas.microsoft.com/office/drawing/2014/main" id="{36019E06-6B3E-4BE7-942B-3F306E3A93AD}"/>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4F4C31D7-6CC8-479D-8F91-C92520F4B430}"/>
              </a:ext>
            </a:extLst>
          </p:cNvPr>
          <p:cNvSpPr>
            <a:spLocks noGrp="1"/>
          </p:cNvSpPr>
          <p:nvPr>
            <p:ph type="sldNum" sz="quarter" idx="12"/>
          </p:nvPr>
        </p:nvSpPr>
        <p:spPr>
          <a:xfrm>
            <a:off x="8610600" y="6356350"/>
            <a:ext cx="2743200" cy="365125"/>
          </a:xfrm>
          <a:prstGeom prst="rect">
            <a:avLst/>
          </a:prstGeom>
        </p:spPr>
        <p:txBody>
          <a:bodyPr/>
          <a:lstStyle/>
          <a:p>
            <a:fld id="{4C6DA683-DA78-46B3-95E4-130735282A20}" type="slidenum">
              <a:rPr lang="zh-CN" altLang="en-US" smtClean="0"/>
              <a:t>‹#›</a:t>
            </a:fld>
            <a:endParaRPr lang="zh-CN" altLang="en-US"/>
          </a:p>
        </p:txBody>
      </p:sp>
    </p:spTree>
    <p:extLst>
      <p:ext uri="{BB962C8B-B14F-4D97-AF65-F5344CB8AC3E}">
        <p14:creationId xmlns:p14="http://schemas.microsoft.com/office/powerpoint/2010/main" val="2138379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62186FC8-896B-47F6-A56D-AD8234517099}"/>
              </a:ext>
            </a:extLst>
          </p:cNvPr>
          <p:cNvPicPr>
            <a:picLocks noChangeAspect="1"/>
          </p:cNvPicPr>
          <p:nvPr userDrawn="1"/>
        </p:nvPicPr>
        <p:blipFill>
          <a:blip r:embed="rId2">
            <a:extLst>
              <a:ext uri="{28A0092B-C50C-407E-A947-70E740481C1C}">
                <a14:useLocalDpi xmlns:a14="http://schemas.microsoft.com/office/drawing/2010/main"/>
              </a:ext>
            </a:extLst>
          </a:blip>
          <a:srcRect/>
          <a:stretch/>
        </p:blipFill>
        <p:spPr>
          <a:xfrm>
            <a:off x="0" y="0"/>
            <a:ext cx="12192000" cy="6858000"/>
          </a:xfrm>
          <a:prstGeom prst="rect">
            <a:avLst/>
          </a:prstGeom>
        </p:spPr>
      </p:pic>
    </p:spTree>
    <p:extLst>
      <p:ext uri="{BB962C8B-B14F-4D97-AF65-F5344CB8AC3E}">
        <p14:creationId xmlns:p14="http://schemas.microsoft.com/office/powerpoint/2010/main" val="2449281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40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62186FC8-896B-47F6-A56D-AD8234517099}"/>
              </a:ext>
            </a:extLst>
          </p:cNvPr>
          <p:cNvPicPr>
            <a:picLocks noChangeAspect="1"/>
          </p:cNvPicPr>
          <p:nvPr userDrawn="1"/>
        </p:nvPicPr>
        <p:blipFill>
          <a:blip r:embed="rId2">
            <a:extLst>
              <a:ext uri="{28A0092B-C50C-407E-A947-70E740481C1C}">
                <a14:useLocalDpi xmlns:a14="http://schemas.microsoft.com/office/drawing/2010/main"/>
              </a:ext>
            </a:extLst>
          </a:blip>
          <a:srcRect/>
          <a:stretch/>
        </p:blipFill>
        <p:spPr>
          <a:xfrm>
            <a:off x="0" y="0"/>
            <a:ext cx="12192000" cy="6858000"/>
          </a:xfrm>
          <a:prstGeom prst="rect">
            <a:avLst/>
          </a:prstGeom>
        </p:spPr>
      </p:pic>
    </p:spTree>
    <p:extLst>
      <p:ext uri="{BB962C8B-B14F-4D97-AF65-F5344CB8AC3E}">
        <p14:creationId xmlns:p14="http://schemas.microsoft.com/office/powerpoint/2010/main" val="845773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40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62186FC8-896B-47F6-A56D-AD8234517099}"/>
              </a:ext>
            </a:extLst>
          </p:cNvPr>
          <p:cNvPicPr>
            <a:picLocks noChangeAspect="1"/>
          </p:cNvPicPr>
          <p:nvPr userDrawn="1"/>
        </p:nvPicPr>
        <p:blipFill>
          <a:blip r:embed="rId2">
            <a:extLst>
              <a:ext uri="{28A0092B-C50C-407E-A947-70E740481C1C}">
                <a14:useLocalDpi xmlns:a14="http://schemas.microsoft.com/office/drawing/2010/main"/>
              </a:ext>
            </a:extLst>
          </a:blip>
          <a:srcRect/>
          <a:stretch/>
        </p:blipFill>
        <p:spPr>
          <a:xfrm>
            <a:off x="0" y="0"/>
            <a:ext cx="12192000" cy="6858000"/>
          </a:xfrm>
          <a:prstGeom prst="rect">
            <a:avLst/>
          </a:prstGeom>
        </p:spPr>
      </p:pic>
    </p:spTree>
    <p:extLst>
      <p:ext uri="{BB962C8B-B14F-4D97-AF65-F5344CB8AC3E}">
        <p14:creationId xmlns:p14="http://schemas.microsoft.com/office/powerpoint/2010/main" val="2746441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40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4D0639FC-61E3-4079-B4BA-10E9C1A16845}"/>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86096" cy="6853476"/>
          </a:xfrm>
          <a:prstGeom prst="rect">
            <a:avLst/>
          </a:prstGeom>
        </p:spPr>
      </p:pic>
    </p:spTree>
    <p:extLst>
      <p:ext uri="{BB962C8B-B14F-4D97-AF65-F5344CB8AC3E}">
        <p14:creationId xmlns:p14="http://schemas.microsoft.com/office/powerpoint/2010/main" val="2053906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381C6D5A-21ED-4639-9B4B-F0CB4E248AF5}"/>
              </a:ext>
            </a:extLst>
          </p:cNvPr>
          <p:cNvPicPr>
            <a:picLocks noChangeAspect="1"/>
          </p:cNvPicPr>
          <p:nvPr userDrawn="1"/>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625673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40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B072DB-3C74-4B6E-9FC9-2ABA3230A670}"/>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E398D6A-F177-4903-83D3-A4A2C5F43F8F}"/>
              </a:ext>
            </a:extLst>
          </p:cNvPr>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B8218A7-4A5B-4A2D-AE9C-587CE6CCB5C1}"/>
              </a:ext>
            </a:extLst>
          </p:cNvPr>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EAAA13A-99CF-444A-AB07-D37B192854F5}"/>
              </a:ext>
            </a:extLst>
          </p:cNvPr>
          <p:cNvSpPr>
            <a:spLocks noGrp="1"/>
          </p:cNvSpPr>
          <p:nvPr>
            <p:ph type="dt" sz="half" idx="10"/>
          </p:nvPr>
        </p:nvSpPr>
        <p:spPr>
          <a:xfrm>
            <a:off x="838200" y="6356350"/>
            <a:ext cx="2743200" cy="365125"/>
          </a:xfrm>
          <a:prstGeom prst="rect">
            <a:avLst/>
          </a:prstGeom>
        </p:spPr>
        <p:txBody>
          <a:bodyPr/>
          <a:lstStyle/>
          <a:p>
            <a:fld id="{825BAC3E-C3F3-414A-A8F8-0653CEC4CAF6}" type="datetimeFigureOut">
              <a:rPr lang="zh-CN" altLang="en-US" smtClean="0"/>
              <a:t>2021/2/4</a:t>
            </a:fld>
            <a:endParaRPr lang="zh-CN" altLang="en-US"/>
          </a:p>
        </p:txBody>
      </p:sp>
      <p:sp>
        <p:nvSpPr>
          <p:cNvPr id="6" name="页脚占位符 5">
            <a:extLst>
              <a:ext uri="{FF2B5EF4-FFF2-40B4-BE49-F238E27FC236}">
                <a16:creationId xmlns:a16="http://schemas.microsoft.com/office/drawing/2014/main" id="{90D471E9-A47E-478F-8B5D-112C3B75115C}"/>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217F931A-AAEB-4F57-AD9D-87E4EBFCDD96}"/>
              </a:ext>
            </a:extLst>
          </p:cNvPr>
          <p:cNvSpPr>
            <a:spLocks noGrp="1"/>
          </p:cNvSpPr>
          <p:nvPr>
            <p:ph type="sldNum" sz="quarter" idx="12"/>
          </p:nvPr>
        </p:nvSpPr>
        <p:spPr>
          <a:xfrm>
            <a:off x="8610600" y="6356350"/>
            <a:ext cx="2743200" cy="365125"/>
          </a:xfrm>
          <a:prstGeom prst="rect">
            <a:avLst/>
          </a:prstGeom>
        </p:spPr>
        <p:txBody>
          <a:bodyPr/>
          <a:lstStyle/>
          <a:p>
            <a:fld id="{4C6DA683-DA78-46B3-95E4-130735282A20}" type="slidenum">
              <a:rPr lang="zh-CN" altLang="en-US" smtClean="0"/>
              <a:t>‹#›</a:t>
            </a:fld>
            <a:endParaRPr lang="zh-CN" altLang="en-US"/>
          </a:p>
        </p:txBody>
      </p:sp>
    </p:spTree>
    <p:extLst>
      <p:ext uri="{BB962C8B-B14F-4D97-AF65-F5344CB8AC3E}">
        <p14:creationId xmlns:p14="http://schemas.microsoft.com/office/powerpoint/2010/main" val="2805318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61D6FE-6563-4E3E-8DCF-967E8E4C5969}"/>
              </a:ext>
            </a:extLst>
          </p:cNvPr>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F495E06-C628-4E35-BC85-0658EEC9479A}"/>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1BDB29C-A7B8-4137-81D4-63ABBA3D22C3}"/>
              </a:ext>
            </a:extLst>
          </p:cNvPr>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20CFAB9-84EC-4D37-AD4C-3A6196CE0473}"/>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142506C-E597-4A42-BA06-1A2954605291}"/>
              </a:ext>
            </a:extLst>
          </p:cNvPr>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FC0677C-2009-4DEB-A3D4-9773E09A21C3}"/>
              </a:ext>
            </a:extLst>
          </p:cNvPr>
          <p:cNvSpPr>
            <a:spLocks noGrp="1"/>
          </p:cNvSpPr>
          <p:nvPr>
            <p:ph type="dt" sz="half" idx="10"/>
          </p:nvPr>
        </p:nvSpPr>
        <p:spPr>
          <a:xfrm>
            <a:off x="838200" y="6356350"/>
            <a:ext cx="2743200" cy="365125"/>
          </a:xfrm>
          <a:prstGeom prst="rect">
            <a:avLst/>
          </a:prstGeom>
        </p:spPr>
        <p:txBody>
          <a:bodyPr/>
          <a:lstStyle/>
          <a:p>
            <a:fld id="{825BAC3E-C3F3-414A-A8F8-0653CEC4CAF6}" type="datetimeFigureOut">
              <a:rPr lang="zh-CN" altLang="en-US" smtClean="0"/>
              <a:t>2021/2/4</a:t>
            </a:fld>
            <a:endParaRPr lang="zh-CN" altLang="en-US"/>
          </a:p>
        </p:txBody>
      </p:sp>
      <p:sp>
        <p:nvSpPr>
          <p:cNvPr id="8" name="页脚占位符 7">
            <a:extLst>
              <a:ext uri="{FF2B5EF4-FFF2-40B4-BE49-F238E27FC236}">
                <a16:creationId xmlns:a16="http://schemas.microsoft.com/office/drawing/2014/main" id="{AA5166BB-595C-4B39-A508-B0B1414C9470}"/>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5E595CCA-91F2-4C94-9067-33EF2D7812BD}"/>
              </a:ext>
            </a:extLst>
          </p:cNvPr>
          <p:cNvSpPr>
            <a:spLocks noGrp="1"/>
          </p:cNvSpPr>
          <p:nvPr>
            <p:ph type="sldNum" sz="quarter" idx="12"/>
          </p:nvPr>
        </p:nvSpPr>
        <p:spPr>
          <a:xfrm>
            <a:off x="8610600" y="6356350"/>
            <a:ext cx="2743200" cy="365125"/>
          </a:xfrm>
          <a:prstGeom prst="rect">
            <a:avLst/>
          </a:prstGeom>
        </p:spPr>
        <p:txBody>
          <a:bodyPr/>
          <a:lstStyle/>
          <a:p>
            <a:fld id="{4C6DA683-DA78-46B3-95E4-130735282A20}" type="slidenum">
              <a:rPr lang="zh-CN" altLang="en-US" smtClean="0"/>
              <a:t>‹#›</a:t>
            </a:fld>
            <a:endParaRPr lang="zh-CN" altLang="en-US"/>
          </a:p>
        </p:txBody>
      </p:sp>
      <p:sp>
        <p:nvSpPr>
          <p:cNvPr id="11" name="矩形 10"/>
          <p:cNvSpPr/>
          <p:nvPr userDrawn="1"/>
        </p:nvSpPr>
        <p:spPr>
          <a:xfrm>
            <a:off x="9512343" y="6430009"/>
            <a:ext cx="775136" cy="230832"/>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精美</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课件：</a:t>
            </a:r>
            <a:r>
              <a:rPr lang="en-US" altLang="zh-CN" sz="100" dirty="0">
                <a:solidFill>
                  <a:prstClr val="white"/>
                </a:solidFill>
                <a:latin typeface="Calibri"/>
                <a:ea typeface="宋体"/>
              </a:rPr>
              <a:t>www.1ppt.com/kejian/             </a:t>
            </a: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zh-CN" altLang="en-US" sz="100" dirty="0">
                <a:solidFill>
                  <a:prstClr val="white"/>
                </a:solidFill>
                <a:latin typeface="Calibri"/>
                <a:ea typeface="宋体"/>
              </a:rPr>
              <a:t>工作总结</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www.1ppt.com/xiazai/zongjie/ </a:t>
            </a:r>
            <a:r>
              <a:rPr lang="zh-CN" altLang="en-US" sz="100" dirty="0">
                <a:solidFill>
                  <a:prstClr val="white"/>
                </a:solidFill>
                <a:latin typeface="Calibri"/>
                <a:ea typeface="宋体"/>
              </a:rPr>
              <a:t>工作计划：</a:t>
            </a:r>
            <a:r>
              <a:rPr lang="en-US" altLang="zh-CN" sz="100" dirty="0">
                <a:solidFill>
                  <a:prstClr val="white"/>
                </a:solidFill>
                <a:latin typeface="Calibri"/>
                <a:ea typeface="宋体"/>
              </a:rPr>
              <a:t>www.1ppt.com/xiazai/jihua/</a:t>
            </a:r>
          </a:p>
          <a:p>
            <a:r>
              <a:rPr lang="zh-CN" altLang="en-US" sz="100" dirty="0">
                <a:solidFill>
                  <a:prstClr val="white"/>
                </a:solidFill>
                <a:latin typeface="Calibri"/>
                <a:ea typeface="宋体"/>
              </a:rPr>
              <a:t>商务</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www.1ppt.com/moban/shangwu/  </a:t>
            </a:r>
            <a:r>
              <a:rPr lang="zh-CN" altLang="en-US" sz="100" dirty="0">
                <a:solidFill>
                  <a:prstClr val="white"/>
                </a:solidFill>
                <a:latin typeface="Calibri"/>
                <a:ea typeface="宋体"/>
              </a:rPr>
              <a:t>个人简历</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www.1ppt.com/xiazai/jianli/  </a:t>
            </a:r>
          </a:p>
          <a:p>
            <a:r>
              <a:rPr lang="zh-CN" altLang="en-US" sz="100" dirty="0">
                <a:solidFill>
                  <a:prstClr val="white"/>
                </a:solidFill>
                <a:latin typeface="Calibri"/>
                <a:ea typeface="宋体"/>
              </a:rPr>
              <a:t>毕业答辩</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www.1ppt.com/xiazai/dabian/  </a:t>
            </a:r>
            <a:r>
              <a:rPr lang="zh-CN" altLang="en-US" sz="100" dirty="0">
                <a:solidFill>
                  <a:prstClr val="white"/>
                </a:solidFill>
                <a:latin typeface="Calibri"/>
                <a:ea typeface="宋体"/>
              </a:rPr>
              <a:t>工作汇报</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www.1ppt.com/xiazai/huibao/    </a:t>
            </a:r>
          </a:p>
          <a:p>
            <a:r>
              <a:rPr lang="en-US" altLang="zh-CN" sz="100" dirty="0">
                <a:solidFill>
                  <a:prstClr val="white"/>
                </a:solidFill>
                <a:latin typeface="Calibri"/>
                <a:ea typeface="宋体"/>
              </a:rPr>
              <a:t> </a:t>
            </a:r>
          </a:p>
        </p:txBody>
      </p:sp>
    </p:spTree>
    <p:extLst>
      <p:ext uri="{BB962C8B-B14F-4D97-AF65-F5344CB8AC3E}">
        <p14:creationId xmlns:p14="http://schemas.microsoft.com/office/powerpoint/2010/main" val="471844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16CBBA-C1E8-4A4A-BA6F-48BE1294C04D}"/>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2F52EAF-8396-42C1-B841-FEFF20917DBE}"/>
              </a:ext>
            </a:extLst>
          </p:cNvPr>
          <p:cNvSpPr>
            <a:spLocks noGrp="1"/>
          </p:cNvSpPr>
          <p:nvPr>
            <p:ph type="dt" sz="half" idx="10"/>
          </p:nvPr>
        </p:nvSpPr>
        <p:spPr>
          <a:xfrm>
            <a:off x="838200" y="6356350"/>
            <a:ext cx="2743200" cy="365125"/>
          </a:xfrm>
          <a:prstGeom prst="rect">
            <a:avLst/>
          </a:prstGeom>
        </p:spPr>
        <p:txBody>
          <a:bodyPr/>
          <a:lstStyle/>
          <a:p>
            <a:fld id="{825BAC3E-C3F3-414A-A8F8-0653CEC4CAF6}" type="datetimeFigureOut">
              <a:rPr lang="zh-CN" altLang="en-US" smtClean="0"/>
              <a:t>2021/2/4</a:t>
            </a:fld>
            <a:endParaRPr lang="zh-CN" altLang="en-US"/>
          </a:p>
        </p:txBody>
      </p:sp>
      <p:sp>
        <p:nvSpPr>
          <p:cNvPr id="4" name="页脚占位符 3">
            <a:extLst>
              <a:ext uri="{FF2B5EF4-FFF2-40B4-BE49-F238E27FC236}">
                <a16:creationId xmlns:a16="http://schemas.microsoft.com/office/drawing/2014/main" id="{163FC551-61DC-4EB8-9318-04DA33A518AC}"/>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613EE9BC-7E80-4587-8A8C-229D6C60F15D}"/>
              </a:ext>
            </a:extLst>
          </p:cNvPr>
          <p:cNvSpPr>
            <a:spLocks noGrp="1"/>
          </p:cNvSpPr>
          <p:nvPr>
            <p:ph type="sldNum" sz="quarter" idx="12"/>
          </p:nvPr>
        </p:nvSpPr>
        <p:spPr>
          <a:xfrm>
            <a:off x="8610600" y="6356350"/>
            <a:ext cx="2743200" cy="365125"/>
          </a:xfrm>
          <a:prstGeom prst="rect">
            <a:avLst/>
          </a:prstGeom>
        </p:spPr>
        <p:txBody>
          <a:bodyPr/>
          <a:lstStyle/>
          <a:p>
            <a:fld id="{4C6DA683-DA78-46B3-95E4-130735282A20}" type="slidenum">
              <a:rPr lang="zh-CN" altLang="en-US" smtClean="0"/>
              <a:t>‹#›</a:t>
            </a:fld>
            <a:endParaRPr lang="zh-CN" altLang="en-US"/>
          </a:p>
        </p:txBody>
      </p:sp>
    </p:spTree>
    <p:extLst>
      <p:ext uri="{BB962C8B-B14F-4D97-AF65-F5344CB8AC3E}">
        <p14:creationId xmlns:p14="http://schemas.microsoft.com/office/powerpoint/2010/main" val="3001826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377582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png"/><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5.xml"/><Relationship Id="rId4" Type="http://schemas.openxmlformats.org/officeDocument/2006/relationships/image" Target="../media/image2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g"/><Relationship Id="rId1" Type="http://schemas.openxmlformats.org/officeDocument/2006/relationships/slideLayout" Target="../slideLayouts/slideLayout5.xml"/><Relationship Id="rId5" Type="http://schemas.openxmlformats.org/officeDocument/2006/relationships/image" Target="../media/image27.jpeg"/><Relationship Id="rId4" Type="http://schemas.openxmlformats.org/officeDocument/2006/relationships/image" Target="../media/image26.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png"/><Relationship Id="rId1" Type="http://schemas.openxmlformats.org/officeDocument/2006/relationships/slideLayout" Target="../slideLayouts/slideLayout5.xml"/><Relationship Id="rId6" Type="http://schemas.openxmlformats.org/officeDocument/2006/relationships/image" Target="../media/image34.jpeg"/><Relationship Id="rId5" Type="http://schemas.openxmlformats.org/officeDocument/2006/relationships/image" Target="../media/image33.jpeg"/><Relationship Id="rId4" Type="http://schemas.openxmlformats.org/officeDocument/2006/relationships/image" Target="../media/image32.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5.xml"/><Relationship Id="rId5" Type="http://schemas.microsoft.com/office/2007/relationships/hdphoto" Target="../media/hdphoto3.wdp"/><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1C1797E4-B4BD-43BA-B757-9546382A5095}"/>
              </a:ext>
            </a:extLst>
          </p:cNvPr>
          <p:cNvSpPr/>
          <p:nvPr/>
        </p:nvSpPr>
        <p:spPr>
          <a:xfrm>
            <a:off x="145499" y="3109966"/>
            <a:ext cx="5950501" cy="1218860"/>
          </a:xfrm>
          <a:prstGeom prst="rect">
            <a:avLst/>
          </a:prstGeom>
          <a:noFill/>
        </p:spPr>
        <p:txBody>
          <a:bodyPr wrap="square" rtlCol="0">
            <a:spAutoFit/>
          </a:bodyPr>
          <a:lstStyle/>
          <a:p>
            <a:pPr algn="ctr">
              <a:lnSpc>
                <a:spcPct val="125000"/>
              </a:lnSpc>
            </a:pPr>
            <a:r>
              <a:rPr lang="zh-CN" altLang="en-US" sz="2000" spc="2200" dirty="0">
                <a:gradFill>
                  <a:gsLst>
                    <a:gs pos="70000">
                      <a:schemeClr val="bg1">
                        <a:lumMod val="65000"/>
                      </a:schemeClr>
                    </a:gs>
                    <a:gs pos="15000">
                      <a:schemeClr val="tx1">
                        <a:lumMod val="65000"/>
                        <a:lumOff val="35000"/>
                      </a:schemeClr>
                    </a:gs>
                  </a:gsLst>
                  <a:lin ang="9600000" scaled="0"/>
                </a:gradFill>
                <a:cs typeface="+mn-ea"/>
                <a:sym typeface="+mn-lt"/>
              </a:rPr>
              <a:t>前端实习总结</a:t>
            </a:r>
            <a:endParaRPr lang="en-US" altLang="zh-CN" sz="2000" spc="2200" dirty="0">
              <a:gradFill>
                <a:gsLst>
                  <a:gs pos="70000">
                    <a:schemeClr val="bg1">
                      <a:lumMod val="65000"/>
                    </a:schemeClr>
                  </a:gs>
                  <a:gs pos="15000">
                    <a:schemeClr val="tx1">
                      <a:lumMod val="65000"/>
                      <a:lumOff val="35000"/>
                    </a:schemeClr>
                  </a:gs>
                </a:gsLst>
                <a:lin ang="9600000" scaled="0"/>
              </a:gradFill>
              <a:cs typeface="+mn-ea"/>
              <a:sym typeface="+mn-lt"/>
            </a:endParaRPr>
          </a:p>
          <a:p>
            <a:pPr algn="ctr">
              <a:lnSpc>
                <a:spcPct val="125000"/>
              </a:lnSpc>
            </a:pPr>
            <a:endParaRPr lang="en-US" altLang="zh-CN" sz="2000" spc="2200" dirty="0">
              <a:gradFill>
                <a:gsLst>
                  <a:gs pos="70000">
                    <a:schemeClr val="bg1">
                      <a:lumMod val="65000"/>
                    </a:schemeClr>
                  </a:gs>
                  <a:gs pos="15000">
                    <a:schemeClr val="tx1">
                      <a:lumMod val="65000"/>
                      <a:lumOff val="35000"/>
                    </a:schemeClr>
                  </a:gs>
                </a:gsLst>
                <a:lin ang="9600000" scaled="0"/>
              </a:gradFill>
              <a:cs typeface="+mn-ea"/>
              <a:sym typeface="+mn-lt"/>
            </a:endParaRPr>
          </a:p>
          <a:p>
            <a:pPr algn="ctr">
              <a:lnSpc>
                <a:spcPct val="125000"/>
              </a:lnSpc>
            </a:pPr>
            <a:r>
              <a:rPr lang="zh-CN" altLang="en-US" sz="2000" spc="2200" dirty="0">
                <a:gradFill>
                  <a:gsLst>
                    <a:gs pos="70000">
                      <a:schemeClr val="bg1">
                        <a:lumMod val="65000"/>
                      </a:schemeClr>
                    </a:gs>
                    <a:gs pos="15000">
                      <a:schemeClr val="tx1">
                        <a:lumMod val="65000"/>
                        <a:lumOff val="35000"/>
                      </a:schemeClr>
                    </a:gs>
                  </a:gsLst>
                  <a:lin ang="9600000" scaled="0"/>
                </a:gradFill>
                <a:cs typeface="+mn-ea"/>
                <a:sym typeface="+mn-lt"/>
              </a:rPr>
              <a:t>郭龙康</a:t>
            </a:r>
          </a:p>
        </p:txBody>
      </p:sp>
    </p:spTree>
    <p:extLst>
      <p:ext uri="{BB962C8B-B14F-4D97-AF65-F5344CB8AC3E}">
        <p14:creationId xmlns:p14="http://schemas.microsoft.com/office/powerpoint/2010/main" val="608279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6" presetClass="emph" presetSubtype="0" fill="hold" grpId="1" nodeType="withEffect">
                                  <p:stCondLst>
                                    <p:cond delay="1000"/>
                                  </p:stCondLst>
                                  <p:iterate type="lt">
                                    <p:tmPct val="10000"/>
                                  </p:iterate>
                                  <p:childTnLst>
                                    <p:animEffect transition="out" filter="fade">
                                      <p:cBhvr>
                                        <p:cTn id="10" dur="500" tmFilter="0, 0; .2, .5; .8, .5; 1, 0"/>
                                        <p:tgtEl>
                                          <p:spTgt spid="4"/>
                                        </p:tgtEl>
                                      </p:cBhvr>
                                    </p:animEffect>
                                    <p:animScale>
                                      <p:cBhvr>
                                        <p:cTn id="11"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A64CFFEF-D67B-423F-8CD1-5867F3E68A2A}"/>
              </a:ext>
            </a:extLst>
          </p:cNvPr>
          <p:cNvSpPr/>
          <p:nvPr/>
        </p:nvSpPr>
        <p:spPr>
          <a:xfrm>
            <a:off x="535596" y="-111986"/>
            <a:ext cx="652522" cy="1763240"/>
          </a:xfrm>
          <a:prstGeom prst="rect">
            <a:avLst/>
          </a:prstGeom>
          <a:noFill/>
        </p:spPr>
        <p:txBody>
          <a:bodyPr wrap="square" rtlCol="0">
            <a:spAutoFit/>
          </a:bodyPr>
          <a:lstStyle/>
          <a:p>
            <a:pPr algn="ctr">
              <a:lnSpc>
                <a:spcPct val="125000"/>
              </a:lnSpc>
            </a:pPr>
            <a:r>
              <a:rPr lang="en-US" altLang="zh-CN" sz="96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rPr>
              <a:t>2</a:t>
            </a:r>
            <a:endParaRPr lang="zh-CN" altLang="en-US" sz="96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endParaRPr>
          </a:p>
        </p:txBody>
      </p:sp>
      <p:sp>
        <p:nvSpPr>
          <p:cNvPr id="21" name="矩形 20"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D763D0E5-6591-42AD-BEDC-C4E3ABB349C7}"/>
              </a:ext>
            </a:extLst>
          </p:cNvPr>
          <p:cNvSpPr/>
          <p:nvPr/>
        </p:nvSpPr>
        <p:spPr>
          <a:xfrm>
            <a:off x="1333893" y="590729"/>
            <a:ext cx="3701933" cy="511807"/>
          </a:xfrm>
          <a:prstGeom prst="rect">
            <a:avLst/>
          </a:prstGeom>
          <a:noFill/>
        </p:spPr>
        <p:txBody>
          <a:bodyPr wrap="square" rtlCol="0">
            <a:spAutoFit/>
          </a:bodyPr>
          <a:lstStyle/>
          <a:p>
            <a:pPr>
              <a:lnSpc>
                <a:spcPct val="125000"/>
              </a:lnSpc>
            </a:pPr>
            <a:r>
              <a:rPr lang="zh-CN" altLang="en-US" sz="2400" spc="600" dirty="0">
                <a:gradFill>
                  <a:gsLst>
                    <a:gs pos="70000">
                      <a:schemeClr val="bg1">
                        <a:lumMod val="65000"/>
                      </a:schemeClr>
                    </a:gs>
                    <a:gs pos="15000">
                      <a:schemeClr val="tx1">
                        <a:lumMod val="65000"/>
                        <a:lumOff val="35000"/>
                      </a:schemeClr>
                    </a:gs>
                  </a:gsLst>
                  <a:lin ang="9600000" scaled="0"/>
                </a:gradFill>
                <a:latin typeface="微软雅黑" panose="020B0503020204020204" pitchFamily="34" charset="-122"/>
                <a:ea typeface="微软雅黑" panose="020B0503020204020204" pitchFamily="34" charset="-122"/>
                <a:cs typeface="+mn-ea"/>
                <a:sym typeface="+mn-lt"/>
              </a:rPr>
              <a:t>自我能力的提升</a:t>
            </a:r>
          </a:p>
        </p:txBody>
      </p:sp>
      <p:sp>
        <p:nvSpPr>
          <p:cNvPr id="27" name="Freeform 6">
            <a:extLst>
              <a:ext uri="{FF2B5EF4-FFF2-40B4-BE49-F238E27FC236}">
                <a16:creationId xmlns:a16="http://schemas.microsoft.com/office/drawing/2014/main" id="{D9126C98-2361-4B2B-9AB5-3AE5EC5B31EB}"/>
              </a:ext>
            </a:extLst>
          </p:cNvPr>
          <p:cNvSpPr>
            <a:spLocks/>
          </p:cNvSpPr>
          <p:nvPr/>
        </p:nvSpPr>
        <p:spPr bwMode="auto">
          <a:xfrm>
            <a:off x="1209432" y="3686963"/>
            <a:ext cx="5843585" cy="423122"/>
          </a:xfrm>
          <a:custGeom>
            <a:avLst/>
            <a:gdLst>
              <a:gd name="T0" fmla="*/ 5 w 374"/>
              <a:gd name="T1" fmla="*/ 0 h 27"/>
              <a:gd name="T2" fmla="*/ 369 w 374"/>
              <a:gd name="T3" fmla="*/ 0 h 27"/>
              <a:gd name="T4" fmla="*/ 374 w 374"/>
              <a:gd name="T5" fmla="*/ 4 h 27"/>
              <a:gd name="T6" fmla="*/ 374 w 374"/>
              <a:gd name="T7" fmla="*/ 23 h 27"/>
              <a:gd name="T8" fmla="*/ 369 w 374"/>
              <a:gd name="T9" fmla="*/ 27 h 27"/>
              <a:gd name="T10" fmla="*/ 5 w 374"/>
              <a:gd name="T11" fmla="*/ 27 h 27"/>
              <a:gd name="T12" fmla="*/ 0 w 374"/>
              <a:gd name="T13" fmla="*/ 23 h 27"/>
              <a:gd name="T14" fmla="*/ 0 w 374"/>
              <a:gd name="T15" fmla="*/ 4 h 27"/>
              <a:gd name="T16" fmla="*/ 5 w 374"/>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4" h="27">
                <a:moveTo>
                  <a:pt x="5" y="0"/>
                </a:moveTo>
                <a:cubicBezTo>
                  <a:pt x="369" y="0"/>
                  <a:pt x="369" y="0"/>
                  <a:pt x="369" y="0"/>
                </a:cubicBezTo>
                <a:cubicBezTo>
                  <a:pt x="372" y="0"/>
                  <a:pt x="374" y="2"/>
                  <a:pt x="374" y="4"/>
                </a:cubicBezTo>
                <a:cubicBezTo>
                  <a:pt x="374" y="23"/>
                  <a:pt x="374" y="23"/>
                  <a:pt x="374" y="23"/>
                </a:cubicBezTo>
                <a:cubicBezTo>
                  <a:pt x="374" y="25"/>
                  <a:pt x="372" y="27"/>
                  <a:pt x="369" y="27"/>
                </a:cubicBezTo>
                <a:cubicBezTo>
                  <a:pt x="5" y="27"/>
                  <a:pt x="5" y="27"/>
                  <a:pt x="5" y="27"/>
                </a:cubicBezTo>
                <a:cubicBezTo>
                  <a:pt x="2" y="27"/>
                  <a:pt x="0" y="25"/>
                  <a:pt x="0" y="23"/>
                </a:cubicBezTo>
                <a:cubicBezTo>
                  <a:pt x="0" y="4"/>
                  <a:pt x="0" y="4"/>
                  <a:pt x="0" y="4"/>
                </a:cubicBezTo>
                <a:cubicBezTo>
                  <a:pt x="0" y="2"/>
                  <a:pt x="2" y="0"/>
                  <a:pt x="5" y="0"/>
                </a:cubicBezTo>
                <a:close/>
              </a:path>
            </a:pathLst>
          </a:custGeom>
          <a:solidFill>
            <a:schemeClr val="bg1">
              <a:lumMod val="85000"/>
              <a:alpha val="40000"/>
            </a:schemeClr>
          </a:solidFill>
          <a:ln>
            <a:noFill/>
          </a:ln>
        </p:spPr>
        <p:txBody>
          <a:bodyPr vert="horz" wrap="square" lIns="68594" tIns="34297" rIns="68594" bIns="34297" numCol="1" anchor="t" anchorCtr="0" compatLnSpc="1">
            <a:prstTxWarp prst="textNoShape">
              <a:avLst/>
            </a:prstTxWarp>
          </a:bodyPr>
          <a:lstStyle/>
          <a:p>
            <a:endParaRPr lang="zh-CN" altLang="en-US" sz="1000" dirty="0"/>
          </a:p>
        </p:txBody>
      </p:sp>
      <p:sp>
        <p:nvSpPr>
          <p:cNvPr id="28" name="Freeform 7">
            <a:extLst>
              <a:ext uri="{FF2B5EF4-FFF2-40B4-BE49-F238E27FC236}">
                <a16:creationId xmlns:a16="http://schemas.microsoft.com/office/drawing/2014/main" id="{CE2724C9-8453-44A9-BE93-FFB65716DCB6}"/>
              </a:ext>
            </a:extLst>
          </p:cNvPr>
          <p:cNvSpPr>
            <a:spLocks/>
          </p:cNvSpPr>
          <p:nvPr/>
        </p:nvSpPr>
        <p:spPr bwMode="auto">
          <a:xfrm>
            <a:off x="1209431" y="3686963"/>
            <a:ext cx="2392960" cy="423122"/>
          </a:xfrm>
          <a:custGeom>
            <a:avLst/>
            <a:gdLst>
              <a:gd name="T0" fmla="*/ 5 w 153"/>
              <a:gd name="T1" fmla="*/ 0 h 27"/>
              <a:gd name="T2" fmla="*/ 149 w 153"/>
              <a:gd name="T3" fmla="*/ 0 h 27"/>
              <a:gd name="T4" fmla="*/ 153 w 153"/>
              <a:gd name="T5" fmla="*/ 4 h 27"/>
              <a:gd name="T6" fmla="*/ 153 w 153"/>
              <a:gd name="T7" fmla="*/ 23 h 27"/>
              <a:gd name="T8" fmla="*/ 149 w 153"/>
              <a:gd name="T9" fmla="*/ 27 h 27"/>
              <a:gd name="T10" fmla="*/ 5 w 153"/>
              <a:gd name="T11" fmla="*/ 27 h 27"/>
              <a:gd name="T12" fmla="*/ 0 w 153"/>
              <a:gd name="T13" fmla="*/ 23 h 27"/>
              <a:gd name="T14" fmla="*/ 0 w 153"/>
              <a:gd name="T15" fmla="*/ 4 h 27"/>
              <a:gd name="T16" fmla="*/ 5 w 153"/>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27">
                <a:moveTo>
                  <a:pt x="5" y="0"/>
                </a:moveTo>
                <a:cubicBezTo>
                  <a:pt x="149" y="0"/>
                  <a:pt x="149" y="0"/>
                  <a:pt x="149" y="0"/>
                </a:cubicBezTo>
                <a:cubicBezTo>
                  <a:pt x="151" y="0"/>
                  <a:pt x="153" y="2"/>
                  <a:pt x="153" y="4"/>
                </a:cubicBezTo>
                <a:cubicBezTo>
                  <a:pt x="153" y="23"/>
                  <a:pt x="153" y="23"/>
                  <a:pt x="153" y="23"/>
                </a:cubicBezTo>
                <a:cubicBezTo>
                  <a:pt x="153" y="25"/>
                  <a:pt x="151" y="27"/>
                  <a:pt x="149" y="27"/>
                </a:cubicBezTo>
                <a:cubicBezTo>
                  <a:pt x="5" y="27"/>
                  <a:pt x="5" y="27"/>
                  <a:pt x="5" y="27"/>
                </a:cubicBezTo>
                <a:cubicBezTo>
                  <a:pt x="2" y="27"/>
                  <a:pt x="0" y="25"/>
                  <a:pt x="0" y="23"/>
                </a:cubicBezTo>
                <a:cubicBezTo>
                  <a:pt x="0" y="4"/>
                  <a:pt x="0" y="4"/>
                  <a:pt x="0" y="4"/>
                </a:cubicBezTo>
                <a:cubicBezTo>
                  <a:pt x="0" y="2"/>
                  <a:pt x="2" y="0"/>
                  <a:pt x="5" y="0"/>
                </a:cubicBezTo>
                <a:close/>
              </a:path>
            </a:pathLst>
          </a:custGeom>
          <a:solidFill>
            <a:schemeClr val="bg1">
              <a:lumMod val="65000"/>
            </a:schemeClr>
          </a:solidFill>
          <a:ln>
            <a:noFill/>
          </a:ln>
        </p:spPr>
        <p:txBody>
          <a:bodyPr vert="horz" wrap="square" lIns="68594" tIns="34297" rIns="68594" bIns="34297" numCol="1" anchor="ctr" anchorCtr="0" compatLnSpc="1">
            <a:prstTxWarp prst="textNoShape">
              <a:avLst/>
            </a:prstTxWarp>
          </a:bodyPr>
          <a:lstStyle/>
          <a:p>
            <a:pPr algn="r"/>
            <a:r>
              <a:rPr lang="en-US" altLang="zh-CN" sz="1200" dirty="0">
                <a:solidFill>
                  <a:schemeClr val="bg1"/>
                </a:solidFill>
                <a:latin typeface="微软雅黑" pitchFamily="34" charset="-122"/>
                <a:ea typeface="微软雅黑" pitchFamily="34" charset="-122"/>
              </a:rPr>
              <a:t>28743.76</a:t>
            </a:r>
            <a:endParaRPr lang="zh-CN" altLang="en-US" sz="1200" dirty="0">
              <a:solidFill>
                <a:schemeClr val="bg1"/>
              </a:solidFill>
              <a:latin typeface="微软雅黑" pitchFamily="34" charset="-122"/>
              <a:ea typeface="微软雅黑" pitchFamily="34" charset="-122"/>
            </a:endParaRPr>
          </a:p>
        </p:txBody>
      </p:sp>
      <p:sp>
        <p:nvSpPr>
          <p:cNvPr id="29" name="Freeform 8">
            <a:extLst>
              <a:ext uri="{FF2B5EF4-FFF2-40B4-BE49-F238E27FC236}">
                <a16:creationId xmlns:a16="http://schemas.microsoft.com/office/drawing/2014/main" id="{CAE90914-54ED-455F-AE63-61E14D9C99CB}"/>
              </a:ext>
            </a:extLst>
          </p:cNvPr>
          <p:cNvSpPr>
            <a:spLocks/>
          </p:cNvSpPr>
          <p:nvPr/>
        </p:nvSpPr>
        <p:spPr bwMode="auto">
          <a:xfrm>
            <a:off x="1209432" y="4592709"/>
            <a:ext cx="5843585" cy="436344"/>
          </a:xfrm>
          <a:custGeom>
            <a:avLst/>
            <a:gdLst>
              <a:gd name="T0" fmla="*/ 5 w 374"/>
              <a:gd name="T1" fmla="*/ 0 h 28"/>
              <a:gd name="T2" fmla="*/ 369 w 374"/>
              <a:gd name="T3" fmla="*/ 0 h 28"/>
              <a:gd name="T4" fmla="*/ 374 w 374"/>
              <a:gd name="T5" fmla="*/ 5 h 28"/>
              <a:gd name="T6" fmla="*/ 374 w 374"/>
              <a:gd name="T7" fmla="*/ 23 h 28"/>
              <a:gd name="T8" fmla="*/ 369 w 374"/>
              <a:gd name="T9" fmla="*/ 28 h 28"/>
              <a:gd name="T10" fmla="*/ 5 w 374"/>
              <a:gd name="T11" fmla="*/ 28 h 28"/>
              <a:gd name="T12" fmla="*/ 0 w 374"/>
              <a:gd name="T13" fmla="*/ 23 h 28"/>
              <a:gd name="T14" fmla="*/ 0 w 374"/>
              <a:gd name="T15" fmla="*/ 5 h 28"/>
              <a:gd name="T16" fmla="*/ 5 w 374"/>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4" h="28">
                <a:moveTo>
                  <a:pt x="5" y="0"/>
                </a:moveTo>
                <a:cubicBezTo>
                  <a:pt x="369" y="0"/>
                  <a:pt x="369" y="0"/>
                  <a:pt x="369" y="0"/>
                </a:cubicBezTo>
                <a:cubicBezTo>
                  <a:pt x="372" y="0"/>
                  <a:pt x="374" y="2"/>
                  <a:pt x="374" y="5"/>
                </a:cubicBezTo>
                <a:cubicBezTo>
                  <a:pt x="374" y="23"/>
                  <a:pt x="374" y="23"/>
                  <a:pt x="374" y="23"/>
                </a:cubicBezTo>
                <a:cubicBezTo>
                  <a:pt x="374" y="25"/>
                  <a:pt x="372" y="28"/>
                  <a:pt x="369" y="28"/>
                </a:cubicBezTo>
                <a:cubicBezTo>
                  <a:pt x="5" y="28"/>
                  <a:pt x="5" y="28"/>
                  <a:pt x="5" y="28"/>
                </a:cubicBezTo>
                <a:cubicBezTo>
                  <a:pt x="2" y="28"/>
                  <a:pt x="0" y="25"/>
                  <a:pt x="0" y="23"/>
                </a:cubicBezTo>
                <a:cubicBezTo>
                  <a:pt x="0" y="5"/>
                  <a:pt x="0" y="5"/>
                  <a:pt x="0" y="5"/>
                </a:cubicBezTo>
                <a:cubicBezTo>
                  <a:pt x="0" y="2"/>
                  <a:pt x="2" y="0"/>
                  <a:pt x="5" y="0"/>
                </a:cubicBezTo>
                <a:close/>
              </a:path>
            </a:pathLst>
          </a:custGeom>
          <a:solidFill>
            <a:schemeClr val="bg1">
              <a:lumMod val="85000"/>
              <a:alpha val="40000"/>
            </a:schemeClr>
          </a:solidFill>
          <a:ln>
            <a:noFill/>
          </a:ln>
        </p:spPr>
        <p:txBody>
          <a:bodyPr vert="horz" wrap="square" lIns="68594" tIns="34297" rIns="68594" bIns="34297" numCol="1" anchor="t" anchorCtr="0" compatLnSpc="1">
            <a:prstTxWarp prst="textNoShape">
              <a:avLst/>
            </a:prstTxWarp>
          </a:bodyPr>
          <a:lstStyle/>
          <a:p>
            <a:endParaRPr lang="zh-CN" altLang="en-US" sz="1000" dirty="0"/>
          </a:p>
        </p:txBody>
      </p:sp>
      <p:sp>
        <p:nvSpPr>
          <p:cNvPr id="30" name="Freeform 9">
            <a:extLst>
              <a:ext uri="{FF2B5EF4-FFF2-40B4-BE49-F238E27FC236}">
                <a16:creationId xmlns:a16="http://schemas.microsoft.com/office/drawing/2014/main" id="{B5D6689A-FD51-4195-841B-11D497DD700F}"/>
              </a:ext>
            </a:extLst>
          </p:cNvPr>
          <p:cNvSpPr>
            <a:spLocks/>
          </p:cNvSpPr>
          <p:nvPr/>
        </p:nvSpPr>
        <p:spPr bwMode="auto">
          <a:xfrm>
            <a:off x="1209432" y="5498455"/>
            <a:ext cx="5843585" cy="436344"/>
          </a:xfrm>
          <a:custGeom>
            <a:avLst/>
            <a:gdLst>
              <a:gd name="T0" fmla="*/ 5 w 374"/>
              <a:gd name="T1" fmla="*/ 0 h 28"/>
              <a:gd name="T2" fmla="*/ 369 w 374"/>
              <a:gd name="T3" fmla="*/ 0 h 28"/>
              <a:gd name="T4" fmla="*/ 374 w 374"/>
              <a:gd name="T5" fmla="*/ 5 h 28"/>
              <a:gd name="T6" fmla="*/ 374 w 374"/>
              <a:gd name="T7" fmla="*/ 23 h 28"/>
              <a:gd name="T8" fmla="*/ 369 w 374"/>
              <a:gd name="T9" fmla="*/ 28 h 28"/>
              <a:gd name="T10" fmla="*/ 5 w 374"/>
              <a:gd name="T11" fmla="*/ 28 h 28"/>
              <a:gd name="T12" fmla="*/ 0 w 374"/>
              <a:gd name="T13" fmla="*/ 23 h 28"/>
              <a:gd name="T14" fmla="*/ 0 w 374"/>
              <a:gd name="T15" fmla="*/ 5 h 28"/>
              <a:gd name="T16" fmla="*/ 5 w 374"/>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4" h="28">
                <a:moveTo>
                  <a:pt x="5" y="0"/>
                </a:moveTo>
                <a:cubicBezTo>
                  <a:pt x="369" y="0"/>
                  <a:pt x="369" y="0"/>
                  <a:pt x="369" y="0"/>
                </a:cubicBezTo>
                <a:cubicBezTo>
                  <a:pt x="372" y="0"/>
                  <a:pt x="374" y="2"/>
                  <a:pt x="374" y="5"/>
                </a:cubicBezTo>
                <a:cubicBezTo>
                  <a:pt x="374" y="23"/>
                  <a:pt x="374" y="23"/>
                  <a:pt x="374" y="23"/>
                </a:cubicBezTo>
                <a:cubicBezTo>
                  <a:pt x="374" y="26"/>
                  <a:pt x="372" y="28"/>
                  <a:pt x="369" y="28"/>
                </a:cubicBezTo>
                <a:cubicBezTo>
                  <a:pt x="5" y="28"/>
                  <a:pt x="5" y="28"/>
                  <a:pt x="5" y="28"/>
                </a:cubicBezTo>
                <a:cubicBezTo>
                  <a:pt x="2" y="28"/>
                  <a:pt x="0" y="26"/>
                  <a:pt x="0" y="23"/>
                </a:cubicBezTo>
                <a:cubicBezTo>
                  <a:pt x="0" y="5"/>
                  <a:pt x="0" y="5"/>
                  <a:pt x="0" y="5"/>
                </a:cubicBezTo>
                <a:cubicBezTo>
                  <a:pt x="0" y="2"/>
                  <a:pt x="2" y="0"/>
                  <a:pt x="5" y="0"/>
                </a:cubicBezTo>
                <a:close/>
              </a:path>
            </a:pathLst>
          </a:custGeom>
          <a:solidFill>
            <a:schemeClr val="bg1">
              <a:lumMod val="85000"/>
              <a:alpha val="40000"/>
            </a:schemeClr>
          </a:solidFill>
          <a:ln>
            <a:noFill/>
          </a:ln>
        </p:spPr>
        <p:txBody>
          <a:bodyPr vert="horz" wrap="square" lIns="68594" tIns="34297" rIns="68594" bIns="34297" numCol="1" anchor="t" anchorCtr="0" compatLnSpc="1">
            <a:prstTxWarp prst="textNoShape">
              <a:avLst/>
            </a:prstTxWarp>
          </a:bodyPr>
          <a:lstStyle/>
          <a:p>
            <a:endParaRPr lang="zh-CN" altLang="en-US" sz="1000" dirty="0"/>
          </a:p>
        </p:txBody>
      </p:sp>
      <p:sp>
        <p:nvSpPr>
          <p:cNvPr id="31" name="Freeform 10">
            <a:extLst>
              <a:ext uri="{FF2B5EF4-FFF2-40B4-BE49-F238E27FC236}">
                <a16:creationId xmlns:a16="http://schemas.microsoft.com/office/drawing/2014/main" id="{E09CE2D8-DDAF-40F0-92ED-A47C0A4FCF6A}"/>
              </a:ext>
            </a:extLst>
          </p:cNvPr>
          <p:cNvSpPr>
            <a:spLocks/>
          </p:cNvSpPr>
          <p:nvPr/>
        </p:nvSpPr>
        <p:spPr bwMode="auto">
          <a:xfrm>
            <a:off x="1209431" y="4592709"/>
            <a:ext cx="4409131" cy="436344"/>
          </a:xfrm>
          <a:custGeom>
            <a:avLst/>
            <a:gdLst>
              <a:gd name="T0" fmla="*/ 5 w 282"/>
              <a:gd name="T1" fmla="*/ 0 h 28"/>
              <a:gd name="T2" fmla="*/ 277 w 282"/>
              <a:gd name="T3" fmla="*/ 0 h 28"/>
              <a:gd name="T4" fmla="*/ 282 w 282"/>
              <a:gd name="T5" fmla="*/ 4 h 28"/>
              <a:gd name="T6" fmla="*/ 282 w 282"/>
              <a:gd name="T7" fmla="*/ 23 h 28"/>
              <a:gd name="T8" fmla="*/ 277 w 282"/>
              <a:gd name="T9" fmla="*/ 28 h 28"/>
              <a:gd name="T10" fmla="*/ 5 w 282"/>
              <a:gd name="T11" fmla="*/ 28 h 28"/>
              <a:gd name="T12" fmla="*/ 0 w 282"/>
              <a:gd name="T13" fmla="*/ 23 h 28"/>
              <a:gd name="T14" fmla="*/ 0 w 282"/>
              <a:gd name="T15" fmla="*/ 4 h 28"/>
              <a:gd name="T16" fmla="*/ 5 w 282"/>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2" h="28">
                <a:moveTo>
                  <a:pt x="5" y="0"/>
                </a:moveTo>
                <a:cubicBezTo>
                  <a:pt x="277" y="0"/>
                  <a:pt x="277" y="0"/>
                  <a:pt x="277" y="0"/>
                </a:cubicBezTo>
                <a:cubicBezTo>
                  <a:pt x="279" y="0"/>
                  <a:pt x="282" y="2"/>
                  <a:pt x="282" y="4"/>
                </a:cubicBezTo>
                <a:cubicBezTo>
                  <a:pt x="282" y="23"/>
                  <a:pt x="282" y="23"/>
                  <a:pt x="282" y="23"/>
                </a:cubicBezTo>
                <a:cubicBezTo>
                  <a:pt x="282" y="25"/>
                  <a:pt x="279" y="28"/>
                  <a:pt x="277" y="28"/>
                </a:cubicBezTo>
                <a:cubicBezTo>
                  <a:pt x="5" y="28"/>
                  <a:pt x="5" y="28"/>
                  <a:pt x="5" y="28"/>
                </a:cubicBezTo>
                <a:cubicBezTo>
                  <a:pt x="2" y="28"/>
                  <a:pt x="0" y="25"/>
                  <a:pt x="0" y="23"/>
                </a:cubicBezTo>
                <a:cubicBezTo>
                  <a:pt x="0" y="4"/>
                  <a:pt x="0" y="4"/>
                  <a:pt x="0" y="4"/>
                </a:cubicBezTo>
                <a:cubicBezTo>
                  <a:pt x="0" y="2"/>
                  <a:pt x="2" y="0"/>
                  <a:pt x="5" y="0"/>
                </a:cubicBezTo>
                <a:close/>
              </a:path>
            </a:pathLst>
          </a:custGeom>
          <a:solidFill>
            <a:schemeClr val="tx1">
              <a:lumMod val="85000"/>
              <a:lumOff val="15000"/>
            </a:schemeClr>
          </a:solidFill>
          <a:ln>
            <a:noFill/>
          </a:ln>
        </p:spPr>
        <p:txBody>
          <a:bodyPr vert="horz" wrap="square" lIns="68594" tIns="34297" rIns="68594" bIns="34297" numCol="1" anchor="ctr" anchorCtr="0" compatLnSpc="1">
            <a:prstTxWarp prst="textNoShape">
              <a:avLst/>
            </a:prstTxWarp>
          </a:bodyPr>
          <a:lstStyle/>
          <a:p>
            <a:pPr algn="r"/>
            <a:r>
              <a:rPr lang="en-US" altLang="zh-CN" sz="1200" dirty="0">
                <a:solidFill>
                  <a:schemeClr val="bg1"/>
                </a:solidFill>
                <a:latin typeface="微软雅黑" pitchFamily="34" charset="-122"/>
                <a:ea typeface="微软雅黑" pitchFamily="34" charset="-122"/>
              </a:rPr>
              <a:t>51443.98</a:t>
            </a:r>
            <a:endParaRPr lang="zh-CN" altLang="en-US" sz="1200" dirty="0">
              <a:solidFill>
                <a:schemeClr val="bg1"/>
              </a:solidFill>
              <a:latin typeface="微软雅黑" pitchFamily="34" charset="-122"/>
              <a:ea typeface="微软雅黑" pitchFamily="34" charset="-122"/>
            </a:endParaRPr>
          </a:p>
        </p:txBody>
      </p:sp>
      <p:sp>
        <p:nvSpPr>
          <p:cNvPr id="32" name="Freeform 11">
            <a:extLst>
              <a:ext uri="{FF2B5EF4-FFF2-40B4-BE49-F238E27FC236}">
                <a16:creationId xmlns:a16="http://schemas.microsoft.com/office/drawing/2014/main" id="{F8408526-0758-4DCF-B184-F8372FBF4C46}"/>
              </a:ext>
            </a:extLst>
          </p:cNvPr>
          <p:cNvSpPr>
            <a:spLocks/>
          </p:cNvSpPr>
          <p:nvPr/>
        </p:nvSpPr>
        <p:spPr bwMode="auto">
          <a:xfrm>
            <a:off x="1209432" y="5498455"/>
            <a:ext cx="3252311" cy="436344"/>
          </a:xfrm>
          <a:custGeom>
            <a:avLst/>
            <a:gdLst>
              <a:gd name="T0" fmla="*/ 5 w 208"/>
              <a:gd name="T1" fmla="*/ 0 h 28"/>
              <a:gd name="T2" fmla="*/ 204 w 208"/>
              <a:gd name="T3" fmla="*/ 0 h 28"/>
              <a:gd name="T4" fmla="*/ 208 w 208"/>
              <a:gd name="T5" fmla="*/ 5 h 28"/>
              <a:gd name="T6" fmla="*/ 208 w 208"/>
              <a:gd name="T7" fmla="*/ 23 h 28"/>
              <a:gd name="T8" fmla="*/ 204 w 208"/>
              <a:gd name="T9" fmla="*/ 28 h 28"/>
              <a:gd name="T10" fmla="*/ 5 w 208"/>
              <a:gd name="T11" fmla="*/ 28 h 28"/>
              <a:gd name="T12" fmla="*/ 0 w 208"/>
              <a:gd name="T13" fmla="*/ 23 h 28"/>
              <a:gd name="T14" fmla="*/ 0 w 208"/>
              <a:gd name="T15" fmla="*/ 5 h 28"/>
              <a:gd name="T16" fmla="*/ 5 w 208"/>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 h="28">
                <a:moveTo>
                  <a:pt x="5" y="0"/>
                </a:moveTo>
                <a:cubicBezTo>
                  <a:pt x="204" y="0"/>
                  <a:pt x="204" y="0"/>
                  <a:pt x="204" y="0"/>
                </a:cubicBezTo>
                <a:cubicBezTo>
                  <a:pt x="206" y="0"/>
                  <a:pt x="208" y="2"/>
                  <a:pt x="208" y="5"/>
                </a:cubicBezTo>
                <a:cubicBezTo>
                  <a:pt x="208" y="23"/>
                  <a:pt x="208" y="23"/>
                  <a:pt x="208" y="23"/>
                </a:cubicBezTo>
                <a:cubicBezTo>
                  <a:pt x="208" y="26"/>
                  <a:pt x="206" y="28"/>
                  <a:pt x="204" y="28"/>
                </a:cubicBezTo>
                <a:cubicBezTo>
                  <a:pt x="5" y="28"/>
                  <a:pt x="5" y="28"/>
                  <a:pt x="5" y="28"/>
                </a:cubicBezTo>
                <a:cubicBezTo>
                  <a:pt x="2" y="28"/>
                  <a:pt x="0" y="26"/>
                  <a:pt x="0" y="23"/>
                </a:cubicBezTo>
                <a:cubicBezTo>
                  <a:pt x="0" y="5"/>
                  <a:pt x="0" y="5"/>
                  <a:pt x="0" y="5"/>
                </a:cubicBezTo>
                <a:cubicBezTo>
                  <a:pt x="0" y="2"/>
                  <a:pt x="2" y="0"/>
                  <a:pt x="5" y="0"/>
                </a:cubicBezTo>
                <a:close/>
              </a:path>
            </a:pathLst>
          </a:custGeom>
          <a:solidFill>
            <a:schemeClr val="bg1">
              <a:lumMod val="65000"/>
            </a:schemeClr>
          </a:solidFill>
          <a:ln>
            <a:noFill/>
          </a:ln>
        </p:spPr>
        <p:txBody>
          <a:bodyPr vert="horz" wrap="square" lIns="68594" tIns="34297" rIns="68594" bIns="34297" numCol="1" anchor="ctr" anchorCtr="0" compatLnSpc="1">
            <a:prstTxWarp prst="textNoShape">
              <a:avLst/>
            </a:prstTxWarp>
          </a:bodyPr>
          <a:lstStyle/>
          <a:p>
            <a:pPr algn="r"/>
            <a:r>
              <a:rPr lang="en-US" altLang="zh-CN" sz="1200" dirty="0">
                <a:solidFill>
                  <a:schemeClr val="bg1"/>
                </a:solidFill>
                <a:latin typeface="微软雅黑" pitchFamily="34" charset="-122"/>
                <a:ea typeface="微软雅黑" pitchFamily="34" charset="-122"/>
              </a:rPr>
              <a:t>36618.46</a:t>
            </a:r>
            <a:endParaRPr lang="zh-CN" altLang="en-US" sz="1200" dirty="0">
              <a:solidFill>
                <a:schemeClr val="bg1"/>
              </a:solidFill>
              <a:latin typeface="微软雅黑" pitchFamily="34" charset="-122"/>
              <a:ea typeface="微软雅黑" pitchFamily="34" charset="-122"/>
            </a:endParaRPr>
          </a:p>
        </p:txBody>
      </p:sp>
      <p:sp>
        <p:nvSpPr>
          <p:cNvPr id="33" name="TextBox 18">
            <a:extLst>
              <a:ext uri="{FF2B5EF4-FFF2-40B4-BE49-F238E27FC236}">
                <a16:creationId xmlns:a16="http://schemas.microsoft.com/office/drawing/2014/main" id="{D8C2765B-3B2D-4CBD-8BE9-05A4F4D5DA0D}"/>
              </a:ext>
            </a:extLst>
          </p:cNvPr>
          <p:cNvSpPr txBox="1"/>
          <p:nvPr/>
        </p:nvSpPr>
        <p:spPr>
          <a:xfrm>
            <a:off x="1179815" y="3310642"/>
            <a:ext cx="1394513" cy="212430"/>
          </a:xfrm>
          <a:prstGeom prst="rect">
            <a:avLst/>
          </a:prstGeom>
          <a:noFill/>
        </p:spPr>
        <p:txBody>
          <a:bodyPr wrap="square" lIns="91458" tIns="0" rIns="91458" bIns="0" rtlCol="0" anchor="t">
            <a:spAutoFit/>
          </a:bodyPr>
          <a:lstStyle/>
          <a:p>
            <a:pPr>
              <a:lnSpc>
                <a:spcPct val="150000"/>
              </a:lnSpc>
            </a:pPr>
            <a:r>
              <a:rPr lang="en-US" altLang="zh-CN" sz="1050" dirty="0">
                <a:solidFill>
                  <a:srgbClr val="0C0104"/>
                </a:solidFill>
                <a:latin typeface="Arial" panose="020B0604020202020204" pitchFamily="34" charset="0"/>
                <a:ea typeface="微软雅黑" pitchFamily="34" charset="-122"/>
                <a:cs typeface="Arial" panose="020B0604020202020204" pitchFamily="34" charset="0"/>
              </a:rPr>
              <a:t>TITLE HERE</a:t>
            </a:r>
            <a:endParaRPr lang="zh-CN" altLang="en-US" sz="1050" dirty="0">
              <a:solidFill>
                <a:srgbClr val="0C0104"/>
              </a:solidFill>
              <a:latin typeface="Arial" panose="020B0604020202020204" pitchFamily="34" charset="0"/>
              <a:ea typeface="微软雅黑" pitchFamily="34" charset="-122"/>
              <a:cs typeface="Arial" panose="020B0604020202020204" pitchFamily="34" charset="0"/>
            </a:endParaRPr>
          </a:p>
        </p:txBody>
      </p:sp>
      <p:sp>
        <p:nvSpPr>
          <p:cNvPr id="34" name="TextBox 19">
            <a:extLst>
              <a:ext uri="{FF2B5EF4-FFF2-40B4-BE49-F238E27FC236}">
                <a16:creationId xmlns:a16="http://schemas.microsoft.com/office/drawing/2014/main" id="{DB1417B0-3C68-4E64-9934-136AF841676B}"/>
              </a:ext>
            </a:extLst>
          </p:cNvPr>
          <p:cNvSpPr txBox="1"/>
          <p:nvPr/>
        </p:nvSpPr>
        <p:spPr>
          <a:xfrm>
            <a:off x="1179813" y="4226906"/>
            <a:ext cx="1938925" cy="212430"/>
          </a:xfrm>
          <a:prstGeom prst="rect">
            <a:avLst/>
          </a:prstGeom>
          <a:noFill/>
        </p:spPr>
        <p:txBody>
          <a:bodyPr wrap="square" lIns="91458" tIns="0" rIns="91458" bIns="0" rtlCol="0" anchor="t">
            <a:spAutoFit/>
          </a:bodyPr>
          <a:lstStyle/>
          <a:p>
            <a:pPr>
              <a:lnSpc>
                <a:spcPct val="150000"/>
              </a:lnSpc>
            </a:pPr>
            <a:r>
              <a:rPr lang="en-US" altLang="zh-CN" sz="1050" dirty="0">
                <a:solidFill>
                  <a:srgbClr val="0C0104"/>
                </a:solidFill>
                <a:latin typeface="Arial" panose="020B0604020202020204" pitchFamily="34" charset="0"/>
                <a:ea typeface="微软雅黑" pitchFamily="34" charset="-122"/>
                <a:cs typeface="Arial" panose="020B0604020202020204" pitchFamily="34" charset="0"/>
              </a:rPr>
              <a:t>TITLE HERE</a:t>
            </a:r>
            <a:endParaRPr lang="zh-CN" altLang="en-US" sz="1050" dirty="0">
              <a:solidFill>
                <a:srgbClr val="0C0104"/>
              </a:solidFill>
              <a:latin typeface="Arial" panose="020B0604020202020204" pitchFamily="34" charset="0"/>
              <a:ea typeface="微软雅黑" pitchFamily="34" charset="-122"/>
              <a:cs typeface="Arial" panose="020B0604020202020204" pitchFamily="34" charset="0"/>
            </a:endParaRPr>
          </a:p>
        </p:txBody>
      </p:sp>
      <p:sp>
        <p:nvSpPr>
          <p:cNvPr id="35" name="TextBox 20">
            <a:extLst>
              <a:ext uri="{FF2B5EF4-FFF2-40B4-BE49-F238E27FC236}">
                <a16:creationId xmlns:a16="http://schemas.microsoft.com/office/drawing/2014/main" id="{B562FF0A-321F-4A2E-9619-D1429274A87F}"/>
              </a:ext>
            </a:extLst>
          </p:cNvPr>
          <p:cNvSpPr txBox="1"/>
          <p:nvPr/>
        </p:nvSpPr>
        <p:spPr>
          <a:xfrm>
            <a:off x="1179815" y="5152490"/>
            <a:ext cx="1394513" cy="212430"/>
          </a:xfrm>
          <a:prstGeom prst="rect">
            <a:avLst/>
          </a:prstGeom>
          <a:noFill/>
        </p:spPr>
        <p:txBody>
          <a:bodyPr wrap="square" lIns="91458" tIns="0" rIns="91458" bIns="0" rtlCol="0" anchor="t">
            <a:spAutoFit/>
          </a:bodyPr>
          <a:lstStyle/>
          <a:p>
            <a:pPr>
              <a:lnSpc>
                <a:spcPct val="150000"/>
              </a:lnSpc>
            </a:pPr>
            <a:r>
              <a:rPr lang="en-US" altLang="zh-CN" sz="1050" dirty="0">
                <a:solidFill>
                  <a:srgbClr val="0C0104"/>
                </a:solidFill>
                <a:latin typeface="Arial" panose="020B0604020202020204" pitchFamily="34" charset="0"/>
                <a:ea typeface="微软雅黑" pitchFamily="34" charset="-122"/>
                <a:cs typeface="Arial" panose="020B0604020202020204" pitchFamily="34" charset="0"/>
              </a:rPr>
              <a:t>TITLE HERE</a:t>
            </a:r>
            <a:endParaRPr lang="zh-CN" altLang="en-US" sz="1050" dirty="0">
              <a:solidFill>
                <a:srgbClr val="0C0104"/>
              </a:solidFill>
              <a:latin typeface="Arial" panose="020B0604020202020204" pitchFamily="34" charset="0"/>
              <a:ea typeface="微软雅黑" pitchFamily="34" charset="-122"/>
              <a:cs typeface="Arial" panose="020B0604020202020204" pitchFamily="34" charset="0"/>
            </a:endParaRPr>
          </a:p>
        </p:txBody>
      </p:sp>
      <p:sp>
        <p:nvSpPr>
          <p:cNvPr id="36" name="矩形 35">
            <a:extLst>
              <a:ext uri="{FF2B5EF4-FFF2-40B4-BE49-F238E27FC236}">
                <a16:creationId xmlns:a16="http://schemas.microsoft.com/office/drawing/2014/main" id="{2B49F38C-D56E-4F66-BA1D-A9CBEDAA5650}"/>
              </a:ext>
            </a:extLst>
          </p:cNvPr>
          <p:cNvSpPr/>
          <p:nvPr/>
        </p:nvSpPr>
        <p:spPr>
          <a:xfrm>
            <a:off x="1179814" y="1741989"/>
            <a:ext cx="4880975" cy="752257"/>
          </a:xfrm>
          <a:prstGeom prst="rect">
            <a:avLst/>
          </a:prstGeom>
        </p:spPr>
        <p:txBody>
          <a:bodyPr wrap="square">
            <a:spAutoFit/>
          </a:bodyPr>
          <a:lstStyle/>
          <a:p>
            <a:pPr>
              <a:lnSpc>
                <a:spcPct val="150000"/>
              </a:lnSpc>
            </a:pPr>
            <a:r>
              <a:rPr lang="en-US" altLang="zh-CN" sz="3200" b="1" dirty="0">
                <a:solidFill>
                  <a:srgbClr val="0C0104"/>
                </a:solidFill>
                <a:latin typeface="Open Sans" panose="020B0606030504020204" pitchFamily="34" charset="0"/>
                <a:ea typeface="Open Sans" panose="020B0606030504020204" pitchFamily="34" charset="0"/>
                <a:cs typeface="Open Sans" panose="020B0606030504020204" pitchFamily="34" charset="0"/>
              </a:rPr>
              <a:t>Picture on slide </a:t>
            </a:r>
          </a:p>
        </p:txBody>
      </p:sp>
      <p:sp>
        <p:nvSpPr>
          <p:cNvPr id="37" name="矩形 36">
            <a:extLst>
              <a:ext uri="{FF2B5EF4-FFF2-40B4-BE49-F238E27FC236}">
                <a16:creationId xmlns:a16="http://schemas.microsoft.com/office/drawing/2014/main" id="{F0F1F57D-137B-4B12-B49C-906ACF62C74D}"/>
              </a:ext>
            </a:extLst>
          </p:cNvPr>
          <p:cNvSpPr/>
          <p:nvPr/>
        </p:nvSpPr>
        <p:spPr>
          <a:xfrm>
            <a:off x="1179813" y="2474493"/>
            <a:ext cx="5843585" cy="430887"/>
          </a:xfrm>
          <a:prstGeom prst="rect">
            <a:avLst/>
          </a:prstGeom>
        </p:spPr>
        <p:txBody>
          <a:bodyPr wrap="square">
            <a:spAutoFit/>
          </a:bodyPr>
          <a:lstStyle/>
          <a:p>
            <a:pPr algn="just">
              <a:buClr>
                <a:srgbClr val="E24848"/>
              </a:buClr>
            </a:pPr>
            <a:r>
              <a:rPr lang="en-US" altLang="zh-CN" sz="1100" noProof="1">
                <a:solidFill>
                  <a:srgbClr val="0C0104"/>
                </a:solidFill>
                <a:latin typeface="Calibri Light" panose="020F0302020204030204" pitchFamily="34" charset="0"/>
                <a:cs typeface="Arial" panose="020B0604020202020204" pitchFamily="34" charset="0"/>
              </a:rPr>
              <a:t>Lorem ipsum dolor sit amet, consectetuer adipiscing elit, sed diam nonummy nibh euismod tincidunt ut laoreet dolore magna aliquam erat volutpat. Ut wisi enim ad minim veniam</a:t>
            </a:r>
            <a:r>
              <a:rPr lang="zh-CN" altLang="en-US" sz="1100" noProof="1">
                <a:solidFill>
                  <a:srgbClr val="0C0104"/>
                </a:solidFill>
                <a:latin typeface="Calibri Light" panose="020F0302020204030204" pitchFamily="34" charset="0"/>
                <a:cs typeface="Arial" panose="020B0604020202020204" pitchFamily="34" charset="0"/>
              </a:rPr>
              <a:t>。</a:t>
            </a:r>
            <a:endParaRPr lang="en-US" altLang="zh-CN" sz="1100" noProof="1">
              <a:solidFill>
                <a:srgbClr val="0C0104"/>
              </a:solidFill>
              <a:latin typeface="Calibri Light" panose="020F0302020204030204" pitchFamily="34" charset="0"/>
              <a:cs typeface="Arial" panose="020B0604020202020204" pitchFamily="34" charset="0"/>
            </a:endParaRPr>
          </a:p>
        </p:txBody>
      </p:sp>
    </p:spTree>
    <p:extLst>
      <p:ext uri="{BB962C8B-B14F-4D97-AF65-F5344CB8AC3E}">
        <p14:creationId xmlns:p14="http://schemas.microsoft.com/office/powerpoint/2010/main" val="650433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500" fill="hold"/>
                                        <p:tgtEl>
                                          <p:spTgt spid="17"/>
                                        </p:tgtEl>
                                        <p:attrNameLst>
                                          <p:attrName>ppt_x</p:attrName>
                                        </p:attrNameLst>
                                      </p:cBhvr>
                                      <p:tavLst>
                                        <p:tav tm="0">
                                          <p:val>
                                            <p:strVal val="0-#ppt_w/2"/>
                                          </p:val>
                                        </p:tav>
                                        <p:tav tm="100000">
                                          <p:val>
                                            <p:strVal val="#ppt_x"/>
                                          </p:val>
                                        </p:tav>
                                      </p:tavLst>
                                    </p:anim>
                                    <p:anim calcmode="lin" valueType="num">
                                      <p:cBhvr additive="base">
                                        <p:cTn id="8" dur="150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1500" fill="hold"/>
                                        <p:tgtEl>
                                          <p:spTgt spid="21"/>
                                        </p:tgtEl>
                                        <p:attrNameLst>
                                          <p:attrName>ppt_x</p:attrName>
                                        </p:attrNameLst>
                                      </p:cBhvr>
                                      <p:tavLst>
                                        <p:tav tm="0">
                                          <p:val>
                                            <p:strVal val="0-#ppt_w/2"/>
                                          </p:val>
                                        </p:tav>
                                        <p:tav tm="100000">
                                          <p:val>
                                            <p:strVal val="#ppt_x"/>
                                          </p:val>
                                        </p:tav>
                                      </p:tavLst>
                                    </p:anim>
                                    <p:anim calcmode="lin" valueType="num">
                                      <p:cBhvr additive="base">
                                        <p:cTn id="12" dur="1500" fill="hold"/>
                                        <p:tgtEl>
                                          <p:spTgt spid="21"/>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53" presetClass="entr" presetSubtype="16" fill="hold" grpId="0" nodeType="afterEffect">
                                  <p:stCondLst>
                                    <p:cond delay="0"/>
                                  </p:stCondLst>
                                  <p:iterate type="lt">
                                    <p:tmPct val="10000"/>
                                  </p:iterate>
                                  <p:childTnLst>
                                    <p:set>
                                      <p:cBhvr>
                                        <p:cTn id="15" dur="1" fill="hold">
                                          <p:stCondLst>
                                            <p:cond delay="0"/>
                                          </p:stCondLst>
                                        </p:cTn>
                                        <p:tgtEl>
                                          <p:spTgt spid="36"/>
                                        </p:tgtEl>
                                        <p:attrNameLst>
                                          <p:attrName>style.visibility</p:attrName>
                                        </p:attrNameLst>
                                      </p:cBhvr>
                                      <p:to>
                                        <p:strVal val="visible"/>
                                      </p:to>
                                    </p:set>
                                    <p:anim calcmode="lin" valueType="num">
                                      <p:cBhvr>
                                        <p:cTn id="16" dur="500" fill="hold"/>
                                        <p:tgtEl>
                                          <p:spTgt spid="36"/>
                                        </p:tgtEl>
                                        <p:attrNameLst>
                                          <p:attrName>ppt_w</p:attrName>
                                        </p:attrNameLst>
                                      </p:cBhvr>
                                      <p:tavLst>
                                        <p:tav tm="0">
                                          <p:val>
                                            <p:fltVal val="0"/>
                                          </p:val>
                                        </p:tav>
                                        <p:tav tm="100000">
                                          <p:val>
                                            <p:strVal val="#ppt_w"/>
                                          </p:val>
                                        </p:tav>
                                      </p:tavLst>
                                    </p:anim>
                                    <p:anim calcmode="lin" valueType="num">
                                      <p:cBhvr>
                                        <p:cTn id="17" dur="500" fill="hold"/>
                                        <p:tgtEl>
                                          <p:spTgt spid="36"/>
                                        </p:tgtEl>
                                        <p:attrNameLst>
                                          <p:attrName>ppt_h</p:attrName>
                                        </p:attrNameLst>
                                      </p:cBhvr>
                                      <p:tavLst>
                                        <p:tav tm="0">
                                          <p:val>
                                            <p:fltVal val="0"/>
                                          </p:val>
                                        </p:tav>
                                        <p:tav tm="100000">
                                          <p:val>
                                            <p:strVal val="#ppt_h"/>
                                          </p:val>
                                        </p:tav>
                                      </p:tavLst>
                                    </p:anim>
                                    <p:animEffect transition="in" filter="fade">
                                      <p:cBhvr>
                                        <p:cTn id="18" dur="500"/>
                                        <p:tgtEl>
                                          <p:spTgt spid="36"/>
                                        </p:tgtEl>
                                      </p:cBhvr>
                                    </p:animEffect>
                                  </p:childTnLst>
                                </p:cTn>
                              </p:par>
                            </p:childTnLst>
                          </p:cTn>
                        </p:par>
                        <p:par>
                          <p:cTn id="19" fill="hold">
                            <p:stCondLst>
                              <p:cond delay="2650"/>
                            </p:stCondLst>
                            <p:childTnLst>
                              <p:par>
                                <p:cTn id="20" presetID="42" presetClass="entr" presetSubtype="0" fill="hold" grpId="0" nodeType="after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1000"/>
                                        <p:tgtEl>
                                          <p:spTgt spid="37"/>
                                        </p:tgtEl>
                                      </p:cBhvr>
                                    </p:animEffect>
                                    <p:anim calcmode="lin" valueType="num">
                                      <p:cBhvr>
                                        <p:cTn id="23" dur="1000" fill="hold"/>
                                        <p:tgtEl>
                                          <p:spTgt spid="37"/>
                                        </p:tgtEl>
                                        <p:attrNameLst>
                                          <p:attrName>ppt_x</p:attrName>
                                        </p:attrNameLst>
                                      </p:cBhvr>
                                      <p:tavLst>
                                        <p:tav tm="0">
                                          <p:val>
                                            <p:strVal val="#ppt_x"/>
                                          </p:val>
                                        </p:tav>
                                        <p:tav tm="100000">
                                          <p:val>
                                            <p:strVal val="#ppt_x"/>
                                          </p:val>
                                        </p:tav>
                                      </p:tavLst>
                                    </p:anim>
                                    <p:anim calcmode="lin" valueType="num">
                                      <p:cBhvr>
                                        <p:cTn id="24" dur="1000" fill="hold"/>
                                        <p:tgtEl>
                                          <p:spTgt spid="37"/>
                                        </p:tgtEl>
                                        <p:attrNameLst>
                                          <p:attrName>ppt_y</p:attrName>
                                        </p:attrNameLst>
                                      </p:cBhvr>
                                      <p:tavLst>
                                        <p:tav tm="0">
                                          <p:val>
                                            <p:strVal val="#ppt_y+.1"/>
                                          </p:val>
                                        </p:tav>
                                        <p:tav tm="100000">
                                          <p:val>
                                            <p:strVal val="#ppt_y"/>
                                          </p:val>
                                        </p:tav>
                                      </p:tavLst>
                                    </p:anim>
                                  </p:childTnLst>
                                </p:cTn>
                              </p:par>
                            </p:childTnLst>
                          </p:cTn>
                        </p:par>
                        <p:par>
                          <p:cTn id="25" fill="hold">
                            <p:stCondLst>
                              <p:cond delay="3650"/>
                            </p:stCondLst>
                            <p:childTnLst>
                              <p:par>
                                <p:cTn id="26" presetID="2" presetClass="entr" presetSubtype="4" fill="hold" grpId="0" nodeType="afterEffect">
                                  <p:stCondLst>
                                    <p:cond delay="0"/>
                                  </p:stCondLst>
                                  <p:childTnLst>
                                    <p:set>
                                      <p:cBhvr>
                                        <p:cTn id="27" dur="1" fill="hold">
                                          <p:stCondLst>
                                            <p:cond delay="0"/>
                                          </p:stCondLst>
                                        </p:cTn>
                                        <p:tgtEl>
                                          <p:spTgt spid="33"/>
                                        </p:tgtEl>
                                        <p:attrNameLst>
                                          <p:attrName>style.visibility</p:attrName>
                                        </p:attrNameLst>
                                      </p:cBhvr>
                                      <p:to>
                                        <p:strVal val="visible"/>
                                      </p:to>
                                    </p:set>
                                    <p:anim calcmode="lin" valueType="num">
                                      <p:cBhvr additive="base">
                                        <p:cTn id="28" dur="500" fill="hold"/>
                                        <p:tgtEl>
                                          <p:spTgt spid="33"/>
                                        </p:tgtEl>
                                        <p:attrNameLst>
                                          <p:attrName>ppt_x</p:attrName>
                                        </p:attrNameLst>
                                      </p:cBhvr>
                                      <p:tavLst>
                                        <p:tav tm="0">
                                          <p:val>
                                            <p:strVal val="#ppt_x"/>
                                          </p:val>
                                        </p:tav>
                                        <p:tav tm="100000">
                                          <p:val>
                                            <p:strVal val="#ppt_x"/>
                                          </p:val>
                                        </p:tav>
                                      </p:tavLst>
                                    </p:anim>
                                    <p:anim calcmode="lin" valueType="num">
                                      <p:cBhvr additive="base">
                                        <p:cTn id="29" dur="500" fill="hold"/>
                                        <p:tgtEl>
                                          <p:spTgt spid="33"/>
                                        </p:tgtEl>
                                        <p:attrNameLst>
                                          <p:attrName>ppt_y</p:attrName>
                                        </p:attrNameLst>
                                      </p:cBhvr>
                                      <p:tavLst>
                                        <p:tav tm="0">
                                          <p:val>
                                            <p:strVal val="1+#ppt_h/2"/>
                                          </p:val>
                                        </p:tav>
                                        <p:tav tm="100000">
                                          <p:val>
                                            <p:strVal val="#ppt_y"/>
                                          </p:val>
                                        </p:tav>
                                      </p:tavLst>
                                    </p:anim>
                                  </p:childTnLst>
                                </p:cTn>
                              </p:par>
                            </p:childTnLst>
                          </p:cTn>
                        </p:par>
                        <p:par>
                          <p:cTn id="30" fill="hold">
                            <p:stCondLst>
                              <p:cond delay="4150"/>
                            </p:stCondLst>
                            <p:childTnLst>
                              <p:par>
                                <p:cTn id="31" presetID="22" presetClass="entr" presetSubtype="8" fill="hold" grpId="0" nodeType="after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wipe(left)">
                                      <p:cBhvr>
                                        <p:cTn id="33" dur="500"/>
                                        <p:tgtEl>
                                          <p:spTgt spid="27"/>
                                        </p:tgtEl>
                                      </p:cBhvr>
                                    </p:animEffect>
                                  </p:childTnLst>
                                </p:cTn>
                              </p:par>
                            </p:childTnLst>
                          </p:cTn>
                        </p:par>
                        <p:par>
                          <p:cTn id="34" fill="hold">
                            <p:stCondLst>
                              <p:cond delay="4650"/>
                            </p:stCondLst>
                            <p:childTnLst>
                              <p:par>
                                <p:cTn id="35" presetID="22" presetClass="entr" presetSubtype="8" fill="hold" grpId="0" nodeType="after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left)">
                                      <p:cBhvr>
                                        <p:cTn id="37" dur="500"/>
                                        <p:tgtEl>
                                          <p:spTgt spid="28"/>
                                        </p:tgtEl>
                                      </p:cBhvr>
                                    </p:animEffect>
                                  </p:childTnLst>
                                </p:cTn>
                              </p:par>
                            </p:childTnLst>
                          </p:cTn>
                        </p:par>
                        <p:par>
                          <p:cTn id="38" fill="hold">
                            <p:stCondLst>
                              <p:cond delay="5150"/>
                            </p:stCondLst>
                            <p:childTnLst>
                              <p:par>
                                <p:cTn id="39" presetID="2" presetClass="entr" presetSubtype="4" fill="hold" grpId="0" nodeType="after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ppt_x"/>
                                          </p:val>
                                        </p:tav>
                                        <p:tav tm="100000">
                                          <p:val>
                                            <p:strVal val="#ppt_x"/>
                                          </p:val>
                                        </p:tav>
                                      </p:tavLst>
                                    </p:anim>
                                    <p:anim calcmode="lin" valueType="num">
                                      <p:cBhvr additive="base">
                                        <p:cTn id="42" dur="500" fill="hold"/>
                                        <p:tgtEl>
                                          <p:spTgt spid="34"/>
                                        </p:tgtEl>
                                        <p:attrNameLst>
                                          <p:attrName>ppt_y</p:attrName>
                                        </p:attrNameLst>
                                      </p:cBhvr>
                                      <p:tavLst>
                                        <p:tav tm="0">
                                          <p:val>
                                            <p:strVal val="1+#ppt_h/2"/>
                                          </p:val>
                                        </p:tav>
                                        <p:tav tm="100000">
                                          <p:val>
                                            <p:strVal val="#ppt_y"/>
                                          </p:val>
                                        </p:tav>
                                      </p:tavLst>
                                    </p:anim>
                                  </p:childTnLst>
                                </p:cTn>
                              </p:par>
                            </p:childTnLst>
                          </p:cTn>
                        </p:par>
                        <p:par>
                          <p:cTn id="43" fill="hold">
                            <p:stCondLst>
                              <p:cond delay="5650"/>
                            </p:stCondLst>
                            <p:childTnLst>
                              <p:par>
                                <p:cTn id="44" presetID="22" presetClass="entr" presetSubtype="8" fill="hold" grpId="0" nodeType="after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wipe(left)">
                                      <p:cBhvr>
                                        <p:cTn id="46" dur="500"/>
                                        <p:tgtEl>
                                          <p:spTgt spid="29"/>
                                        </p:tgtEl>
                                      </p:cBhvr>
                                    </p:animEffect>
                                  </p:childTnLst>
                                </p:cTn>
                              </p:par>
                            </p:childTnLst>
                          </p:cTn>
                        </p:par>
                        <p:par>
                          <p:cTn id="47" fill="hold">
                            <p:stCondLst>
                              <p:cond delay="6150"/>
                            </p:stCondLst>
                            <p:childTnLst>
                              <p:par>
                                <p:cTn id="48" presetID="22" presetClass="entr" presetSubtype="8" fill="hold" grpId="0" nodeType="after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wipe(left)">
                                      <p:cBhvr>
                                        <p:cTn id="50" dur="500"/>
                                        <p:tgtEl>
                                          <p:spTgt spid="31"/>
                                        </p:tgtEl>
                                      </p:cBhvr>
                                    </p:animEffect>
                                  </p:childTnLst>
                                </p:cTn>
                              </p:par>
                            </p:childTnLst>
                          </p:cTn>
                        </p:par>
                        <p:par>
                          <p:cTn id="51" fill="hold">
                            <p:stCondLst>
                              <p:cond delay="6650"/>
                            </p:stCondLst>
                            <p:childTnLst>
                              <p:par>
                                <p:cTn id="52" presetID="2" presetClass="entr" presetSubtype="4" fill="hold" grpId="0" nodeType="afterEffect">
                                  <p:stCondLst>
                                    <p:cond delay="0"/>
                                  </p:stCondLst>
                                  <p:childTnLst>
                                    <p:set>
                                      <p:cBhvr>
                                        <p:cTn id="53" dur="1" fill="hold">
                                          <p:stCondLst>
                                            <p:cond delay="0"/>
                                          </p:stCondLst>
                                        </p:cTn>
                                        <p:tgtEl>
                                          <p:spTgt spid="35"/>
                                        </p:tgtEl>
                                        <p:attrNameLst>
                                          <p:attrName>style.visibility</p:attrName>
                                        </p:attrNameLst>
                                      </p:cBhvr>
                                      <p:to>
                                        <p:strVal val="visible"/>
                                      </p:to>
                                    </p:set>
                                    <p:anim calcmode="lin" valueType="num">
                                      <p:cBhvr additive="base">
                                        <p:cTn id="54" dur="500" fill="hold"/>
                                        <p:tgtEl>
                                          <p:spTgt spid="35"/>
                                        </p:tgtEl>
                                        <p:attrNameLst>
                                          <p:attrName>ppt_x</p:attrName>
                                        </p:attrNameLst>
                                      </p:cBhvr>
                                      <p:tavLst>
                                        <p:tav tm="0">
                                          <p:val>
                                            <p:strVal val="#ppt_x"/>
                                          </p:val>
                                        </p:tav>
                                        <p:tav tm="100000">
                                          <p:val>
                                            <p:strVal val="#ppt_x"/>
                                          </p:val>
                                        </p:tav>
                                      </p:tavLst>
                                    </p:anim>
                                    <p:anim calcmode="lin" valueType="num">
                                      <p:cBhvr additive="base">
                                        <p:cTn id="55" dur="500" fill="hold"/>
                                        <p:tgtEl>
                                          <p:spTgt spid="35"/>
                                        </p:tgtEl>
                                        <p:attrNameLst>
                                          <p:attrName>ppt_y</p:attrName>
                                        </p:attrNameLst>
                                      </p:cBhvr>
                                      <p:tavLst>
                                        <p:tav tm="0">
                                          <p:val>
                                            <p:strVal val="1+#ppt_h/2"/>
                                          </p:val>
                                        </p:tav>
                                        <p:tav tm="100000">
                                          <p:val>
                                            <p:strVal val="#ppt_y"/>
                                          </p:val>
                                        </p:tav>
                                      </p:tavLst>
                                    </p:anim>
                                  </p:childTnLst>
                                </p:cTn>
                              </p:par>
                            </p:childTnLst>
                          </p:cTn>
                        </p:par>
                        <p:par>
                          <p:cTn id="56" fill="hold">
                            <p:stCondLst>
                              <p:cond delay="7150"/>
                            </p:stCondLst>
                            <p:childTnLst>
                              <p:par>
                                <p:cTn id="57" presetID="22" presetClass="entr" presetSubtype="8" fill="hold" grpId="0" nodeType="after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wipe(left)">
                                      <p:cBhvr>
                                        <p:cTn id="59" dur="500"/>
                                        <p:tgtEl>
                                          <p:spTgt spid="30"/>
                                        </p:tgtEl>
                                      </p:cBhvr>
                                    </p:animEffect>
                                  </p:childTnLst>
                                </p:cTn>
                              </p:par>
                            </p:childTnLst>
                          </p:cTn>
                        </p:par>
                        <p:par>
                          <p:cTn id="60" fill="hold">
                            <p:stCondLst>
                              <p:cond delay="7650"/>
                            </p:stCondLst>
                            <p:childTnLst>
                              <p:par>
                                <p:cTn id="61" presetID="22" presetClass="entr" presetSubtype="8" fill="hold" grpId="0" nodeType="after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wipe(left)">
                                      <p:cBhvr>
                                        <p:cTn id="6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1" grpId="0"/>
      <p:bldP spid="27" grpId="0" animBg="1"/>
      <p:bldP spid="28" grpId="0" animBg="1"/>
      <p:bldP spid="29" grpId="0" animBg="1"/>
      <p:bldP spid="30" grpId="0" animBg="1"/>
      <p:bldP spid="31" grpId="0" animBg="1"/>
      <p:bldP spid="32" grpId="0" animBg="1"/>
      <p:bldP spid="33" grpId="0"/>
      <p:bldP spid="34" grpId="0"/>
      <p:bldP spid="35" grpId="0"/>
      <p:bldP spid="36" grpId="0"/>
      <p:bldP spid="3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A64CFFEF-D67B-423F-8CD1-5867F3E68A2A}"/>
              </a:ext>
            </a:extLst>
          </p:cNvPr>
          <p:cNvSpPr/>
          <p:nvPr/>
        </p:nvSpPr>
        <p:spPr>
          <a:xfrm>
            <a:off x="535596" y="-111986"/>
            <a:ext cx="652522" cy="1763240"/>
          </a:xfrm>
          <a:prstGeom prst="rect">
            <a:avLst/>
          </a:prstGeom>
          <a:noFill/>
        </p:spPr>
        <p:txBody>
          <a:bodyPr wrap="square" rtlCol="0">
            <a:spAutoFit/>
          </a:bodyPr>
          <a:lstStyle/>
          <a:p>
            <a:pPr algn="ctr">
              <a:lnSpc>
                <a:spcPct val="125000"/>
              </a:lnSpc>
            </a:pPr>
            <a:r>
              <a:rPr lang="en-US" altLang="zh-CN" sz="96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rPr>
              <a:t>2</a:t>
            </a:r>
            <a:endParaRPr lang="zh-CN" altLang="en-US" sz="96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endParaRPr>
          </a:p>
        </p:txBody>
      </p:sp>
      <p:sp>
        <p:nvSpPr>
          <p:cNvPr id="21" name="矩形 20"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D763D0E5-6591-42AD-BEDC-C4E3ABB349C7}"/>
              </a:ext>
            </a:extLst>
          </p:cNvPr>
          <p:cNvSpPr/>
          <p:nvPr/>
        </p:nvSpPr>
        <p:spPr>
          <a:xfrm>
            <a:off x="1333893" y="590729"/>
            <a:ext cx="3701933" cy="511807"/>
          </a:xfrm>
          <a:prstGeom prst="rect">
            <a:avLst/>
          </a:prstGeom>
          <a:noFill/>
        </p:spPr>
        <p:txBody>
          <a:bodyPr wrap="square" rtlCol="0">
            <a:spAutoFit/>
          </a:bodyPr>
          <a:lstStyle/>
          <a:p>
            <a:pPr>
              <a:lnSpc>
                <a:spcPct val="125000"/>
              </a:lnSpc>
            </a:pPr>
            <a:r>
              <a:rPr lang="zh-CN" altLang="en-US" sz="2400" spc="600" dirty="0">
                <a:gradFill>
                  <a:gsLst>
                    <a:gs pos="70000">
                      <a:schemeClr val="bg1">
                        <a:lumMod val="65000"/>
                      </a:schemeClr>
                    </a:gs>
                    <a:gs pos="15000">
                      <a:schemeClr val="tx1">
                        <a:lumMod val="65000"/>
                        <a:lumOff val="35000"/>
                      </a:schemeClr>
                    </a:gs>
                  </a:gsLst>
                  <a:lin ang="9600000" scaled="0"/>
                </a:gradFill>
                <a:latin typeface="微软雅黑" panose="020B0503020204020204" pitchFamily="34" charset="-122"/>
                <a:ea typeface="微软雅黑" panose="020B0503020204020204" pitchFamily="34" charset="-122"/>
                <a:cs typeface="+mn-ea"/>
                <a:sym typeface="+mn-lt"/>
              </a:rPr>
              <a:t>自我能力的提升</a:t>
            </a:r>
          </a:p>
        </p:txBody>
      </p:sp>
      <p:pic>
        <p:nvPicPr>
          <p:cNvPr id="5" name="图片 4">
            <a:extLst>
              <a:ext uri="{FF2B5EF4-FFF2-40B4-BE49-F238E27FC236}">
                <a16:creationId xmlns:a16="http://schemas.microsoft.com/office/drawing/2014/main" id="{8EF7F9F0-18A8-438D-9D6A-A3995CF4C7AA}"/>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941091" y="1856389"/>
            <a:ext cx="4491035" cy="4497752"/>
          </a:xfrm>
          <a:prstGeom prst="rect">
            <a:avLst/>
          </a:prstGeom>
        </p:spPr>
      </p:pic>
      <p:sp>
        <p:nvSpPr>
          <p:cNvPr id="6" name="矩形 5">
            <a:extLst>
              <a:ext uri="{FF2B5EF4-FFF2-40B4-BE49-F238E27FC236}">
                <a16:creationId xmlns:a16="http://schemas.microsoft.com/office/drawing/2014/main" id="{C8A17D15-8A8C-4007-BEDA-8DE0C6FE3299}"/>
              </a:ext>
            </a:extLst>
          </p:cNvPr>
          <p:cNvSpPr/>
          <p:nvPr/>
        </p:nvSpPr>
        <p:spPr>
          <a:xfrm>
            <a:off x="5713803" y="1856389"/>
            <a:ext cx="2750281" cy="44977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00B7FA"/>
              </a:solidFill>
            </a:endParaRPr>
          </a:p>
        </p:txBody>
      </p:sp>
      <p:sp>
        <p:nvSpPr>
          <p:cNvPr id="7" name="TextBox 31">
            <a:extLst>
              <a:ext uri="{FF2B5EF4-FFF2-40B4-BE49-F238E27FC236}">
                <a16:creationId xmlns:a16="http://schemas.microsoft.com/office/drawing/2014/main" id="{6170E4C7-5024-481B-8B9D-DE8E7EE26BD4}"/>
              </a:ext>
            </a:extLst>
          </p:cNvPr>
          <p:cNvSpPr txBox="1"/>
          <p:nvPr/>
        </p:nvSpPr>
        <p:spPr>
          <a:xfrm>
            <a:off x="5870713" y="2245377"/>
            <a:ext cx="5331844" cy="830997"/>
          </a:xfrm>
          <a:prstGeom prst="rect">
            <a:avLst/>
          </a:prstGeom>
          <a:noFill/>
        </p:spPr>
        <p:txBody>
          <a:bodyPr wrap="none" rtlCol="0">
            <a:spAutoFit/>
          </a:bodyPr>
          <a:lstStyle/>
          <a:p>
            <a:r>
              <a:rPr lang="en-US" sz="4800" b="1" i="1" dirty="0">
                <a:solidFill>
                  <a:srgbClr val="434343"/>
                </a:solidFill>
                <a:latin typeface="Open Sans" panose="020B0606030504020204" pitchFamily="34" charset="0"/>
                <a:ea typeface="Open Sans" panose="020B0606030504020204" pitchFamily="34" charset="0"/>
                <a:cs typeface="Open Sans" panose="020B0606030504020204" pitchFamily="34" charset="0"/>
              </a:rPr>
              <a:t>Works in Progress</a:t>
            </a:r>
          </a:p>
        </p:txBody>
      </p:sp>
      <p:sp>
        <p:nvSpPr>
          <p:cNvPr id="8" name="TextBox 41">
            <a:extLst>
              <a:ext uri="{FF2B5EF4-FFF2-40B4-BE49-F238E27FC236}">
                <a16:creationId xmlns:a16="http://schemas.microsoft.com/office/drawing/2014/main" id="{43F3AD93-9D9D-431F-9F97-B1B84FC33ED2}"/>
              </a:ext>
            </a:extLst>
          </p:cNvPr>
          <p:cNvSpPr txBox="1"/>
          <p:nvPr/>
        </p:nvSpPr>
        <p:spPr>
          <a:xfrm>
            <a:off x="5939345" y="4073817"/>
            <a:ext cx="5380234" cy="1569660"/>
          </a:xfrm>
          <a:prstGeom prst="rect">
            <a:avLst/>
          </a:prstGeom>
          <a:noFill/>
        </p:spPr>
        <p:txBody>
          <a:bodyPr wrap="square" rtlCol="0">
            <a:spAutoFit/>
          </a:bodyPr>
          <a:lstStyle/>
          <a:p>
            <a:pPr>
              <a:lnSpc>
                <a:spcPct val="200000"/>
              </a:lnSpc>
            </a:pPr>
            <a:r>
              <a:rPr lang="en-US" sz="1200" i="1" dirty="0">
                <a:solidFill>
                  <a:srgbClr val="AEACAC"/>
                </a:solidFill>
                <a:latin typeface="Avenir Next" charset="0"/>
                <a:ea typeface="Avenir Next" charset="0"/>
                <a:cs typeface="Avenir Next" charset="0"/>
              </a:rPr>
              <a:t>Entrepreneurial activities differ substantially depending on the type of organization and creativity involved. Entrepreneurship ranges in scale from solo, part-time projects to large-scale undertakings that create many jobs. Many high value. Entrepreneurship ranges in scale from solo,,</a:t>
            </a:r>
          </a:p>
        </p:txBody>
      </p:sp>
      <p:sp>
        <p:nvSpPr>
          <p:cNvPr id="9" name="矩形 8">
            <a:extLst>
              <a:ext uri="{FF2B5EF4-FFF2-40B4-BE49-F238E27FC236}">
                <a16:creationId xmlns:a16="http://schemas.microsoft.com/office/drawing/2014/main" id="{98C81ECE-1E78-4FCE-A49C-879FAE81FA24}"/>
              </a:ext>
            </a:extLst>
          </p:cNvPr>
          <p:cNvSpPr/>
          <p:nvPr/>
        </p:nvSpPr>
        <p:spPr>
          <a:xfrm>
            <a:off x="5870713" y="3090525"/>
            <a:ext cx="6096000" cy="707886"/>
          </a:xfrm>
          <a:prstGeom prst="rect">
            <a:avLst/>
          </a:prstGeom>
        </p:spPr>
        <p:txBody>
          <a:bodyPr>
            <a:spAutoFit/>
          </a:bodyPr>
          <a:lstStyle/>
          <a:p>
            <a:r>
              <a:rPr lang="en-US" altLang="zh-CN" sz="2000" i="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PICTURE ON SLIDE</a:t>
            </a:r>
          </a:p>
          <a:p>
            <a:r>
              <a:rPr lang="en-US" altLang="zh-CN" sz="2000" i="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RIGHT POSITION</a:t>
            </a:r>
            <a:endParaRPr lang="en-US" altLang="zh-CN" sz="2400" i="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10" name="直线连接符 8">
            <a:extLst>
              <a:ext uri="{FF2B5EF4-FFF2-40B4-BE49-F238E27FC236}">
                <a16:creationId xmlns:a16="http://schemas.microsoft.com/office/drawing/2014/main" id="{FFB95550-855D-4B98-B113-A543F02C9379}"/>
              </a:ext>
            </a:extLst>
          </p:cNvPr>
          <p:cNvCxnSpPr/>
          <p:nvPr/>
        </p:nvCxnSpPr>
        <p:spPr>
          <a:xfrm>
            <a:off x="5939345" y="5892317"/>
            <a:ext cx="4138863" cy="0"/>
          </a:xfrm>
          <a:prstGeom prst="line">
            <a:avLst/>
          </a:prstGeom>
          <a:ln>
            <a:solidFill>
              <a:srgbClr val="AEACA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95439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500" fill="hold"/>
                                        <p:tgtEl>
                                          <p:spTgt spid="17"/>
                                        </p:tgtEl>
                                        <p:attrNameLst>
                                          <p:attrName>ppt_x</p:attrName>
                                        </p:attrNameLst>
                                      </p:cBhvr>
                                      <p:tavLst>
                                        <p:tav tm="0">
                                          <p:val>
                                            <p:strVal val="0-#ppt_w/2"/>
                                          </p:val>
                                        </p:tav>
                                        <p:tav tm="100000">
                                          <p:val>
                                            <p:strVal val="#ppt_x"/>
                                          </p:val>
                                        </p:tav>
                                      </p:tavLst>
                                    </p:anim>
                                    <p:anim calcmode="lin" valueType="num">
                                      <p:cBhvr additive="base">
                                        <p:cTn id="8" dur="150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1500" fill="hold"/>
                                        <p:tgtEl>
                                          <p:spTgt spid="21"/>
                                        </p:tgtEl>
                                        <p:attrNameLst>
                                          <p:attrName>ppt_x</p:attrName>
                                        </p:attrNameLst>
                                      </p:cBhvr>
                                      <p:tavLst>
                                        <p:tav tm="0">
                                          <p:val>
                                            <p:strVal val="0-#ppt_w/2"/>
                                          </p:val>
                                        </p:tav>
                                        <p:tav tm="100000">
                                          <p:val>
                                            <p:strVal val="#ppt_x"/>
                                          </p:val>
                                        </p:tav>
                                      </p:tavLst>
                                    </p:anim>
                                    <p:anim calcmode="lin" valueType="num">
                                      <p:cBhvr additive="base">
                                        <p:cTn id="12" dur="1500" fill="hold"/>
                                        <p:tgtEl>
                                          <p:spTgt spid="21"/>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53" presetClass="entr" presetSubtype="16"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500" fill="hold"/>
                                        <p:tgtEl>
                                          <p:spTgt spid="5"/>
                                        </p:tgtEl>
                                        <p:attrNameLst>
                                          <p:attrName>ppt_w</p:attrName>
                                        </p:attrNameLst>
                                      </p:cBhvr>
                                      <p:tavLst>
                                        <p:tav tm="0">
                                          <p:val>
                                            <p:fltVal val="0"/>
                                          </p:val>
                                        </p:tav>
                                        <p:tav tm="100000">
                                          <p:val>
                                            <p:strVal val="#ppt_w"/>
                                          </p:val>
                                        </p:tav>
                                      </p:tavLst>
                                    </p:anim>
                                    <p:anim calcmode="lin" valueType="num">
                                      <p:cBhvr>
                                        <p:cTn id="17" dur="500" fill="hold"/>
                                        <p:tgtEl>
                                          <p:spTgt spid="5"/>
                                        </p:tgtEl>
                                        <p:attrNameLst>
                                          <p:attrName>ppt_h</p:attrName>
                                        </p:attrNameLst>
                                      </p:cBhvr>
                                      <p:tavLst>
                                        <p:tav tm="0">
                                          <p:val>
                                            <p:fltVal val="0"/>
                                          </p:val>
                                        </p:tav>
                                        <p:tav tm="100000">
                                          <p:val>
                                            <p:strVal val="#ppt_h"/>
                                          </p:val>
                                        </p:tav>
                                      </p:tavLst>
                                    </p:anim>
                                    <p:animEffect transition="in" filter="fade">
                                      <p:cBhvr>
                                        <p:cTn id="18" dur="500"/>
                                        <p:tgtEl>
                                          <p:spTgt spid="5"/>
                                        </p:tgtEl>
                                      </p:cBhvr>
                                    </p:animEffect>
                                  </p:childTnLst>
                                </p:cTn>
                              </p:par>
                            </p:childTnLst>
                          </p:cTn>
                        </p:par>
                        <p:par>
                          <p:cTn id="19" fill="hold">
                            <p:stCondLst>
                              <p:cond delay="2000"/>
                            </p:stCondLst>
                            <p:childTnLst>
                              <p:par>
                                <p:cTn id="20" presetID="42" presetClass="entr" presetSubtype="0"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childTnLst>
                          </p:cTn>
                        </p:par>
                        <p:par>
                          <p:cTn id="25" fill="hold">
                            <p:stCondLst>
                              <p:cond delay="3000"/>
                            </p:stCondLst>
                            <p:childTnLst>
                              <p:par>
                                <p:cTn id="26" presetID="2" presetClass="entr" presetSubtype="2" fill="hold" grpId="0" nodeType="after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1+#ppt_w/2"/>
                                          </p:val>
                                        </p:tav>
                                        <p:tav tm="100000">
                                          <p:val>
                                            <p:strVal val="#ppt_x"/>
                                          </p:val>
                                        </p:tav>
                                      </p:tavLst>
                                    </p:anim>
                                    <p:anim calcmode="lin" valueType="num">
                                      <p:cBhvr additive="base">
                                        <p:cTn id="29" dur="500" fill="hold"/>
                                        <p:tgtEl>
                                          <p:spTgt spid="7"/>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1+#ppt_w/2"/>
                                          </p:val>
                                        </p:tav>
                                        <p:tav tm="100000">
                                          <p:val>
                                            <p:strVal val="#ppt_x"/>
                                          </p:val>
                                        </p:tav>
                                      </p:tavLst>
                                    </p:anim>
                                    <p:anim calcmode="lin" valueType="num">
                                      <p:cBhvr additive="base">
                                        <p:cTn id="33" dur="500" fill="hold"/>
                                        <p:tgtEl>
                                          <p:spTgt spid="8"/>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additive="base">
                                        <p:cTn id="36" dur="500" fill="hold"/>
                                        <p:tgtEl>
                                          <p:spTgt spid="9"/>
                                        </p:tgtEl>
                                        <p:attrNameLst>
                                          <p:attrName>ppt_x</p:attrName>
                                        </p:attrNameLst>
                                      </p:cBhvr>
                                      <p:tavLst>
                                        <p:tav tm="0">
                                          <p:val>
                                            <p:strVal val="1+#ppt_w/2"/>
                                          </p:val>
                                        </p:tav>
                                        <p:tav tm="100000">
                                          <p:val>
                                            <p:strVal val="#ppt_x"/>
                                          </p:val>
                                        </p:tav>
                                      </p:tavLst>
                                    </p:anim>
                                    <p:anim calcmode="lin" valueType="num">
                                      <p:cBhvr additive="base">
                                        <p:cTn id="37" dur="500" fill="hold"/>
                                        <p:tgtEl>
                                          <p:spTgt spid="9"/>
                                        </p:tgtEl>
                                        <p:attrNameLst>
                                          <p:attrName>ppt_y</p:attrName>
                                        </p:attrNameLst>
                                      </p:cBhvr>
                                      <p:tavLst>
                                        <p:tav tm="0">
                                          <p:val>
                                            <p:strVal val="#ppt_y"/>
                                          </p:val>
                                        </p:tav>
                                        <p:tav tm="100000">
                                          <p:val>
                                            <p:strVal val="#ppt_y"/>
                                          </p:val>
                                        </p:tav>
                                      </p:tavLst>
                                    </p:anim>
                                  </p:childTnLst>
                                </p:cTn>
                              </p:par>
                              <p:par>
                                <p:cTn id="38" presetID="2" presetClass="entr" presetSubtype="2" fill="hold" nodeType="withEffect">
                                  <p:stCondLst>
                                    <p:cond delay="0"/>
                                  </p:stCondLst>
                                  <p:childTnLst>
                                    <p:set>
                                      <p:cBhvr>
                                        <p:cTn id="39" dur="1" fill="hold">
                                          <p:stCondLst>
                                            <p:cond delay="0"/>
                                          </p:stCondLst>
                                        </p:cTn>
                                        <p:tgtEl>
                                          <p:spTgt spid="10"/>
                                        </p:tgtEl>
                                        <p:attrNameLst>
                                          <p:attrName>style.visibility</p:attrName>
                                        </p:attrNameLst>
                                      </p:cBhvr>
                                      <p:to>
                                        <p:strVal val="visible"/>
                                      </p:to>
                                    </p:set>
                                    <p:anim calcmode="lin" valueType="num">
                                      <p:cBhvr additive="base">
                                        <p:cTn id="40" dur="500" fill="hold"/>
                                        <p:tgtEl>
                                          <p:spTgt spid="10"/>
                                        </p:tgtEl>
                                        <p:attrNameLst>
                                          <p:attrName>ppt_x</p:attrName>
                                        </p:attrNameLst>
                                      </p:cBhvr>
                                      <p:tavLst>
                                        <p:tav tm="0">
                                          <p:val>
                                            <p:strVal val="1+#ppt_w/2"/>
                                          </p:val>
                                        </p:tav>
                                        <p:tav tm="100000">
                                          <p:val>
                                            <p:strVal val="#ppt_x"/>
                                          </p:val>
                                        </p:tav>
                                      </p:tavLst>
                                    </p:anim>
                                    <p:anim calcmode="lin" valueType="num">
                                      <p:cBhvr additive="base">
                                        <p:cTn id="41"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1" grpId="0"/>
      <p:bldP spid="6" grpId="0" animBg="1"/>
      <p:bldP spid="7" grpId="0"/>
      <p:bldP spid="8"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A64CFFEF-D67B-423F-8CD1-5867F3E68A2A}"/>
              </a:ext>
            </a:extLst>
          </p:cNvPr>
          <p:cNvSpPr/>
          <p:nvPr/>
        </p:nvSpPr>
        <p:spPr>
          <a:xfrm>
            <a:off x="535596" y="-111986"/>
            <a:ext cx="652522" cy="1763240"/>
          </a:xfrm>
          <a:prstGeom prst="rect">
            <a:avLst/>
          </a:prstGeom>
          <a:noFill/>
        </p:spPr>
        <p:txBody>
          <a:bodyPr wrap="square" rtlCol="0">
            <a:spAutoFit/>
          </a:bodyPr>
          <a:lstStyle/>
          <a:p>
            <a:pPr algn="ctr">
              <a:lnSpc>
                <a:spcPct val="125000"/>
              </a:lnSpc>
            </a:pPr>
            <a:r>
              <a:rPr lang="en-US" altLang="zh-CN" sz="96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rPr>
              <a:t>2</a:t>
            </a:r>
            <a:endParaRPr lang="zh-CN" altLang="en-US" sz="96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endParaRPr>
          </a:p>
        </p:txBody>
      </p:sp>
      <p:sp>
        <p:nvSpPr>
          <p:cNvPr id="21" name="矩形 20"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D763D0E5-6591-42AD-BEDC-C4E3ABB349C7}"/>
              </a:ext>
            </a:extLst>
          </p:cNvPr>
          <p:cNvSpPr/>
          <p:nvPr/>
        </p:nvSpPr>
        <p:spPr>
          <a:xfrm>
            <a:off x="1333893" y="590729"/>
            <a:ext cx="3701933" cy="511807"/>
          </a:xfrm>
          <a:prstGeom prst="rect">
            <a:avLst/>
          </a:prstGeom>
          <a:noFill/>
        </p:spPr>
        <p:txBody>
          <a:bodyPr wrap="square" rtlCol="0">
            <a:spAutoFit/>
          </a:bodyPr>
          <a:lstStyle/>
          <a:p>
            <a:pPr>
              <a:lnSpc>
                <a:spcPct val="125000"/>
              </a:lnSpc>
            </a:pPr>
            <a:r>
              <a:rPr lang="zh-CN" altLang="en-US" sz="2400" spc="600" dirty="0">
                <a:gradFill>
                  <a:gsLst>
                    <a:gs pos="70000">
                      <a:schemeClr val="bg1">
                        <a:lumMod val="65000"/>
                      </a:schemeClr>
                    </a:gs>
                    <a:gs pos="15000">
                      <a:schemeClr val="tx1">
                        <a:lumMod val="65000"/>
                        <a:lumOff val="35000"/>
                      </a:schemeClr>
                    </a:gs>
                  </a:gsLst>
                  <a:lin ang="9600000" scaled="0"/>
                </a:gradFill>
                <a:latin typeface="微软雅黑" panose="020B0503020204020204" pitchFamily="34" charset="-122"/>
                <a:ea typeface="微软雅黑" panose="020B0503020204020204" pitchFamily="34" charset="-122"/>
                <a:cs typeface="+mn-ea"/>
                <a:sym typeface="+mn-lt"/>
              </a:rPr>
              <a:t>自我能力的提升</a:t>
            </a:r>
          </a:p>
        </p:txBody>
      </p:sp>
      <p:pic>
        <p:nvPicPr>
          <p:cNvPr id="19" name="Picture Placeholder 2">
            <a:extLst>
              <a:ext uri="{FF2B5EF4-FFF2-40B4-BE49-F238E27FC236}">
                <a16:creationId xmlns:a16="http://schemas.microsoft.com/office/drawing/2014/main" id="{8FF05A12-4BB5-435C-A5E4-53B4001F973F}"/>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3948"/>
          <a:stretch/>
        </p:blipFill>
        <p:spPr>
          <a:xfrm>
            <a:off x="5540411" y="-563384"/>
            <a:ext cx="5869039" cy="7421031"/>
          </a:xfrm>
          <a:custGeom>
            <a:avLst/>
            <a:gdLst>
              <a:gd name="connsiteX0" fmla="*/ 1484058 w 5870568"/>
              <a:gd name="connsiteY0" fmla="*/ 712 h 7421031"/>
              <a:gd name="connsiteX1" fmla="*/ 2087583 w 5870568"/>
              <a:gd name="connsiteY1" fmla="*/ 69972 h 7421031"/>
              <a:gd name="connsiteX2" fmla="*/ 2405600 w 5870568"/>
              <a:gd name="connsiteY2" fmla="*/ 49477 h 7421031"/>
              <a:gd name="connsiteX3" fmla="*/ 3505938 w 5870568"/>
              <a:gd name="connsiteY3" fmla="*/ 135344 h 7421031"/>
              <a:gd name="connsiteX4" fmla="*/ 4280485 w 5870568"/>
              <a:gd name="connsiteY4" fmla="*/ 490123 h 7421031"/>
              <a:gd name="connsiteX5" fmla="*/ 4896024 w 5870568"/>
              <a:gd name="connsiteY5" fmla="*/ 885539 h 7421031"/>
              <a:gd name="connsiteX6" fmla="*/ 4798146 w 5870568"/>
              <a:gd name="connsiteY6" fmla="*/ 865044 h 7421031"/>
              <a:gd name="connsiteX7" fmla="*/ 5002030 w 5870568"/>
              <a:gd name="connsiteY7" fmla="*/ 1003916 h 7421031"/>
              <a:gd name="connsiteX8" fmla="*/ 5344781 w 5870568"/>
              <a:gd name="connsiteY8" fmla="*/ 1582729 h 7421031"/>
              <a:gd name="connsiteX9" fmla="*/ 5348668 w 5870568"/>
              <a:gd name="connsiteY9" fmla="*/ 1741743 h 7421031"/>
              <a:gd name="connsiteX10" fmla="*/ 5299906 w 5870568"/>
              <a:gd name="connsiteY10" fmla="*/ 1908885 h 7421031"/>
              <a:gd name="connsiteX11" fmla="*/ 5320046 w 5870568"/>
              <a:gd name="connsiteY11" fmla="*/ 1978145 h 7421031"/>
              <a:gd name="connsiteX12" fmla="*/ 5352908 w 5870568"/>
              <a:gd name="connsiteY12" fmla="*/ 2186277 h 7421031"/>
              <a:gd name="connsiteX13" fmla="*/ 5352908 w 5870568"/>
              <a:gd name="connsiteY13" fmla="*/ 2650952 h 7421031"/>
              <a:gd name="connsiteX14" fmla="*/ 5291425 w 5870568"/>
              <a:gd name="connsiteY14" fmla="*/ 2830462 h 7421031"/>
              <a:gd name="connsiteX15" fmla="*/ 5250790 w 5870568"/>
              <a:gd name="connsiteY15" fmla="*/ 2973221 h 7421031"/>
              <a:gd name="connsiteX16" fmla="*/ 5218281 w 5870568"/>
              <a:gd name="connsiteY16" fmla="*/ 3132236 h 7421031"/>
              <a:gd name="connsiteX17" fmla="*/ 5197786 w 5870568"/>
              <a:gd name="connsiteY17" fmla="*/ 3237892 h 7421031"/>
              <a:gd name="connsiteX18" fmla="*/ 5124290 w 5870568"/>
              <a:gd name="connsiteY18" fmla="*/ 3368637 h 7421031"/>
              <a:gd name="connsiteX19" fmla="*/ 5116516 w 5870568"/>
              <a:gd name="connsiteY19" fmla="*/ 3478534 h 7421031"/>
              <a:gd name="connsiteX20" fmla="*/ 4949027 w 5870568"/>
              <a:gd name="connsiteY20" fmla="*/ 4061233 h 7421031"/>
              <a:gd name="connsiteX21" fmla="*/ 4831008 w 5870568"/>
              <a:gd name="connsiteY21" fmla="*/ 4216361 h 7421031"/>
              <a:gd name="connsiteX22" fmla="*/ 4708748 w 5870568"/>
              <a:gd name="connsiteY22" fmla="*/ 5174334 h 7421031"/>
              <a:gd name="connsiteX23" fmla="*/ 4904504 w 5870568"/>
              <a:gd name="connsiteY23" fmla="*/ 5798024 h 7421031"/>
              <a:gd name="connsiteX24" fmla="*/ 5091781 w 5870568"/>
              <a:gd name="connsiteY24" fmla="*/ 6071175 h 7421031"/>
              <a:gd name="connsiteX25" fmla="*/ 5352908 w 5870568"/>
              <a:gd name="connsiteY25" fmla="*/ 6442209 h 7421031"/>
              <a:gd name="connsiteX26" fmla="*/ 5487182 w 5870568"/>
              <a:gd name="connsiteY26" fmla="*/ 6996992 h 7421031"/>
              <a:gd name="connsiteX27" fmla="*/ 5870568 w 5870568"/>
              <a:gd name="connsiteY27" fmla="*/ 7421031 h 7421031"/>
              <a:gd name="connsiteX28" fmla="*/ 2458603 w 5870568"/>
              <a:gd name="connsiteY28" fmla="*/ 7421031 h 7421031"/>
              <a:gd name="connsiteX29" fmla="*/ 2617611 w 5870568"/>
              <a:gd name="connsiteY29" fmla="*/ 6996992 h 7421031"/>
              <a:gd name="connsiteX30" fmla="*/ 2299594 w 5870568"/>
              <a:gd name="connsiteY30" fmla="*/ 6340440 h 7421031"/>
              <a:gd name="connsiteX31" fmla="*/ 1936702 w 5870568"/>
              <a:gd name="connsiteY31" fmla="*/ 6246798 h 7421031"/>
              <a:gd name="connsiteX32" fmla="*/ 868519 w 5870568"/>
              <a:gd name="connsiteY32" fmla="*/ 6222062 h 7421031"/>
              <a:gd name="connsiteX33" fmla="*/ 819756 w 5870568"/>
              <a:gd name="connsiteY33" fmla="*/ 5724877 h 7421031"/>
              <a:gd name="connsiteX34" fmla="*/ 680889 w 5870568"/>
              <a:gd name="connsiteY34" fmla="*/ 5569750 h 7421031"/>
              <a:gd name="connsiteX35" fmla="*/ 656508 w 5870568"/>
              <a:gd name="connsiteY35" fmla="*/ 5317094 h 7421031"/>
              <a:gd name="connsiteX36" fmla="*/ 489372 w 5870568"/>
              <a:gd name="connsiteY36" fmla="*/ 5206844 h 7421031"/>
              <a:gd name="connsiteX37" fmla="*/ 444497 w 5870568"/>
              <a:gd name="connsiteY37" fmla="*/ 4872560 h 7421031"/>
              <a:gd name="connsiteX38" fmla="*/ 333 w 5870568"/>
              <a:gd name="connsiteY38" fmla="*/ 4660541 h 7421031"/>
              <a:gd name="connsiteX39" fmla="*/ 224358 w 5870568"/>
              <a:gd name="connsiteY39" fmla="*/ 4191625 h 7421031"/>
              <a:gd name="connsiteX40" fmla="*/ 424002 w 5870568"/>
              <a:gd name="connsiteY40" fmla="*/ 3661931 h 7421031"/>
              <a:gd name="connsiteX41" fmla="*/ 317997 w 5870568"/>
              <a:gd name="connsiteY41" fmla="*/ 3356269 h 7421031"/>
              <a:gd name="connsiteX42" fmla="*/ 481245 w 5870568"/>
              <a:gd name="connsiteY42" fmla="*/ 2842477 h 7421031"/>
              <a:gd name="connsiteX43" fmla="*/ 542375 w 5870568"/>
              <a:gd name="connsiteY43" fmla="*/ 2206419 h 7421031"/>
              <a:gd name="connsiteX44" fmla="*/ 289728 w 5870568"/>
              <a:gd name="connsiteY44" fmla="*/ 1908885 h 7421031"/>
              <a:gd name="connsiteX45" fmla="*/ 375240 w 5870568"/>
              <a:gd name="connsiteY45" fmla="*/ 914162 h 7421031"/>
              <a:gd name="connsiteX46" fmla="*/ 1484058 w 5870568"/>
              <a:gd name="connsiteY46" fmla="*/ 712 h 7421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5870568" h="7421031">
                <a:moveTo>
                  <a:pt x="1484058" y="712"/>
                </a:moveTo>
                <a:cubicBezTo>
                  <a:pt x="1908081" y="29335"/>
                  <a:pt x="1948716" y="90467"/>
                  <a:pt x="2087583" y="69972"/>
                </a:cubicBezTo>
                <a:cubicBezTo>
                  <a:pt x="2226097" y="49477"/>
                  <a:pt x="2209843" y="102835"/>
                  <a:pt x="2405600" y="49477"/>
                </a:cubicBezTo>
                <a:cubicBezTo>
                  <a:pt x="2601004" y="-3175"/>
                  <a:pt x="3310181" y="8840"/>
                  <a:pt x="3505938" y="135344"/>
                </a:cubicBezTo>
                <a:cubicBezTo>
                  <a:pt x="3701695" y="261849"/>
                  <a:pt x="3933847" y="355491"/>
                  <a:pt x="4280485" y="490123"/>
                </a:cubicBezTo>
                <a:cubicBezTo>
                  <a:pt x="4622883" y="620515"/>
                  <a:pt x="4916518" y="901794"/>
                  <a:pt x="4896024" y="885539"/>
                </a:cubicBezTo>
                <a:cubicBezTo>
                  <a:pt x="4875883" y="869284"/>
                  <a:pt x="4798146" y="865044"/>
                  <a:pt x="4798146" y="865044"/>
                </a:cubicBezTo>
                <a:cubicBezTo>
                  <a:pt x="5002030" y="1003916"/>
                  <a:pt x="5002030" y="1003916"/>
                  <a:pt x="5002030" y="1003916"/>
                </a:cubicBezTo>
                <a:cubicBezTo>
                  <a:pt x="5002030" y="1003916"/>
                  <a:pt x="5393544" y="1603224"/>
                  <a:pt x="5344781" y="1582729"/>
                </a:cubicBezTo>
                <a:cubicBezTo>
                  <a:pt x="5299906" y="1558347"/>
                  <a:pt x="5364922" y="1704993"/>
                  <a:pt x="5348668" y="1741743"/>
                </a:cubicBezTo>
                <a:cubicBezTo>
                  <a:pt x="5336300" y="1778493"/>
                  <a:pt x="5299906" y="1908885"/>
                  <a:pt x="5299906" y="1908885"/>
                </a:cubicBezTo>
                <a:cubicBezTo>
                  <a:pt x="5320046" y="1978145"/>
                  <a:pt x="5320046" y="1978145"/>
                  <a:pt x="5320046" y="1978145"/>
                </a:cubicBezTo>
                <a:cubicBezTo>
                  <a:pt x="5352908" y="2186277"/>
                  <a:pt x="5352908" y="2186277"/>
                  <a:pt x="5352908" y="2186277"/>
                </a:cubicBezTo>
                <a:cubicBezTo>
                  <a:pt x="5352908" y="2650952"/>
                  <a:pt x="5352908" y="2650952"/>
                  <a:pt x="5352908" y="2650952"/>
                </a:cubicBezTo>
                <a:cubicBezTo>
                  <a:pt x="5291425" y="2830462"/>
                  <a:pt x="5291425" y="2830462"/>
                  <a:pt x="5291425" y="2830462"/>
                </a:cubicBezTo>
                <a:cubicBezTo>
                  <a:pt x="5250790" y="2973221"/>
                  <a:pt x="5250790" y="2973221"/>
                  <a:pt x="5250790" y="2973221"/>
                </a:cubicBezTo>
                <a:cubicBezTo>
                  <a:pt x="5218281" y="3132236"/>
                  <a:pt x="5218281" y="3132236"/>
                  <a:pt x="5218281" y="3132236"/>
                </a:cubicBezTo>
                <a:cubicBezTo>
                  <a:pt x="5218281" y="3132236"/>
                  <a:pt x="5250790" y="3230118"/>
                  <a:pt x="5197786" y="3237892"/>
                </a:cubicBezTo>
                <a:cubicBezTo>
                  <a:pt x="5144784" y="3250260"/>
                  <a:pt x="5124290" y="3368637"/>
                  <a:pt x="5124290" y="3368637"/>
                </a:cubicBezTo>
                <a:cubicBezTo>
                  <a:pt x="5116516" y="3478534"/>
                  <a:pt x="5116516" y="3478534"/>
                  <a:pt x="5116516" y="3478534"/>
                </a:cubicBezTo>
                <a:cubicBezTo>
                  <a:pt x="4949027" y="4061233"/>
                  <a:pt x="4949027" y="4061233"/>
                  <a:pt x="4949027" y="4061233"/>
                </a:cubicBezTo>
                <a:cubicBezTo>
                  <a:pt x="4831008" y="4216361"/>
                  <a:pt x="4831008" y="4216361"/>
                  <a:pt x="4831008" y="4216361"/>
                </a:cubicBezTo>
                <a:cubicBezTo>
                  <a:pt x="4831008" y="4216361"/>
                  <a:pt x="4667759" y="4868673"/>
                  <a:pt x="4708748" y="5174334"/>
                </a:cubicBezTo>
                <a:cubicBezTo>
                  <a:pt x="4753270" y="5480349"/>
                  <a:pt x="4851148" y="5773642"/>
                  <a:pt x="4904504" y="5798024"/>
                </a:cubicBezTo>
                <a:cubicBezTo>
                  <a:pt x="4957154" y="5826647"/>
                  <a:pt x="5091781" y="6071175"/>
                  <a:pt x="5091781" y="6071175"/>
                </a:cubicBezTo>
                <a:cubicBezTo>
                  <a:pt x="5091781" y="6071175"/>
                  <a:pt x="5267044" y="6222062"/>
                  <a:pt x="5352908" y="6442209"/>
                </a:cubicBezTo>
                <a:cubicBezTo>
                  <a:pt x="5434179" y="6658469"/>
                  <a:pt x="5344781" y="6805115"/>
                  <a:pt x="5487182" y="6996992"/>
                </a:cubicBezTo>
                <a:cubicBezTo>
                  <a:pt x="5629936" y="7188517"/>
                  <a:pt x="5870568" y="7421031"/>
                  <a:pt x="5870568" y="7421031"/>
                </a:cubicBezTo>
                <a:lnTo>
                  <a:pt x="2458603" y="7421031"/>
                </a:lnTo>
                <a:cubicBezTo>
                  <a:pt x="2458603" y="7421031"/>
                  <a:pt x="2519733" y="7062012"/>
                  <a:pt x="2617611" y="6996992"/>
                </a:cubicBezTo>
                <a:cubicBezTo>
                  <a:pt x="2617611" y="6996992"/>
                  <a:pt x="2344470" y="6397332"/>
                  <a:pt x="2299594" y="6340440"/>
                </a:cubicBezTo>
                <a:cubicBezTo>
                  <a:pt x="2250479" y="6283195"/>
                  <a:pt x="2209843" y="6177185"/>
                  <a:pt x="1936702" y="6246798"/>
                </a:cubicBezTo>
                <a:cubicBezTo>
                  <a:pt x="1667448" y="6311817"/>
                  <a:pt x="1031414" y="6425954"/>
                  <a:pt x="868519" y="6222062"/>
                </a:cubicBezTo>
                <a:cubicBezTo>
                  <a:pt x="701383" y="6018524"/>
                  <a:pt x="786895" y="5806505"/>
                  <a:pt x="819756" y="5724877"/>
                </a:cubicBezTo>
                <a:cubicBezTo>
                  <a:pt x="852265" y="5647137"/>
                  <a:pt x="713751" y="5639010"/>
                  <a:pt x="680889" y="5569750"/>
                </a:cubicBezTo>
                <a:cubicBezTo>
                  <a:pt x="648381" y="5504731"/>
                  <a:pt x="656508" y="5317094"/>
                  <a:pt x="656508" y="5317094"/>
                </a:cubicBezTo>
                <a:cubicBezTo>
                  <a:pt x="656508" y="5317094"/>
                  <a:pt x="505626" y="5296599"/>
                  <a:pt x="489372" y="5206844"/>
                </a:cubicBezTo>
                <a:cubicBezTo>
                  <a:pt x="477005" y="5117089"/>
                  <a:pt x="501740" y="4909310"/>
                  <a:pt x="444497" y="4872560"/>
                </a:cubicBezTo>
                <a:cubicBezTo>
                  <a:pt x="383367" y="4835810"/>
                  <a:pt x="4220" y="4807188"/>
                  <a:pt x="333" y="4660541"/>
                </a:cubicBezTo>
                <a:cubicBezTo>
                  <a:pt x="-8147" y="4509654"/>
                  <a:pt x="146974" y="4330498"/>
                  <a:pt x="224358" y="4191625"/>
                </a:cubicBezTo>
                <a:cubicBezTo>
                  <a:pt x="305983" y="4056993"/>
                  <a:pt x="428242" y="3800450"/>
                  <a:pt x="424002" y="3661931"/>
                </a:cubicBezTo>
                <a:cubicBezTo>
                  <a:pt x="415875" y="3527652"/>
                  <a:pt x="264994" y="3515284"/>
                  <a:pt x="317997" y="3356269"/>
                </a:cubicBezTo>
                <a:cubicBezTo>
                  <a:pt x="371353" y="3197255"/>
                  <a:pt x="468878" y="2960854"/>
                  <a:pt x="481245" y="2842477"/>
                </a:cubicBezTo>
                <a:cubicBezTo>
                  <a:pt x="489372" y="2724452"/>
                  <a:pt x="550502" y="2292286"/>
                  <a:pt x="542375" y="2206419"/>
                </a:cubicBezTo>
                <a:cubicBezTo>
                  <a:pt x="538135" y="2120904"/>
                  <a:pt x="317997" y="2080267"/>
                  <a:pt x="289728" y="1908885"/>
                </a:cubicBezTo>
                <a:cubicBezTo>
                  <a:pt x="264994" y="1741743"/>
                  <a:pt x="220118" y="1240318"/>
                  <a:pt x="375240" y="914162"/>
                </a:cubicBezTo>
                <a:cubicBezTo>
                  <a:pt x="530008" y="583765"/>
                  <a:pt x="1060036" y="-23670"/>
                  <a:pt x="1484058" y="712"/>
                </a:cubicBezTo>
                <a:close/>
              </a:path>
            </a:pathLst>
          </a:custGeom>
        </p:spPr>
      </p:pic>
      <p:sp>
        <p:nvSpPr>
          <p:cNvPr id="10" name="TextBox 5">
            <a:extLst>
              <a:ext uri="{FF2B5EF4-FFF2-40B4-BE49-F238E27FC236}">
                <a16:creationId xmlns:a16="http://schemas.microsoft.com/office/drawing/2014/main" id="{E7BED55A-9AF8-4240-9DA8-329ECD606509}"/>
              </a:ext>
            </a:extLst>
          </p:cNvPr>
          <p:cNvSpPr txBox="1"/>
          <p:nvPr/>
        </p:nvSpPr>
        <p:spPr>
          <a:xfrm>
            <a:off x="1967198" y="2200022"/>
            <a:ext cx="1941531" cy="2123658"/>
          </a:xfrm>
          <a:prstGeom prst="rect">
            <a:avLst/>
          </a:prstGeom>
          <a:noFill/>
        </p:spPr>
        <p:txBody>
          <a:bodyPr wrap="square" rtlCol="0">
            <a:spAutoFit/>
          </a:bodyPr>
          <a:lstStyle>
            <a:defPPr>
              <a:defRPr lang="en-US"/>
            </a:defPPr>
            <a:lvl1pPr algn="ctr">
              <a:defRPr sz="8800" spc="600">
                <a:latin typeface="Oswald" charset="0"/>
                <a:ea typeface="Oswald" charset="0"/>
                <a:cs typeface="Oswald" charset="0"/>
              </a:defRPr>
            </a:lvl1pPr>
          </a:lstStyle>
          <a:p>
            <a:r>
              <a:rPr lang="en-US" sz="4400" b="1"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Raditya</a:t>
            </a:r>
            <a:endParaRPr lang="en-US" sz="44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4400" b="1"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Apta</a:t>
            </a:r>
            <a:endParaRPr lang="en-US" sz="44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 name="Rectangle 6">
            <a:extLst>
              <a:ext uri="{FF2B5EF4-FFF2-40B4-BE49-F238E27FC236}">
                <a16:creationId xmlns:a16="http://schemas.microsoft.com/office/drawing/2014/main" id="{648B51DA-D5BE-465A-84A6-040C20960556}"/>
              </a:ext>
            </a:extLst>
          </p:cNvPr>
          <p:cNvSpPr/>
          <p:nvPr/>
        </p:nvSpPr>
        <p:spPr>
          <a:xfrm>
            <a:off x="1188118" y="4680743"/>
            <a:ext cx="3499693" cy="900246"/>
          </a:xfrm>
          <a:prstGeom prst="rect">
            <a:avLst/>
          </a:prstGeom>
        </p:spPr>
        <p:txBody>
          <a:bodyPr wrap="square">
            <a:spAutoFit/>
          </a:bodyPr>
          <a:lstStyle/>
          <a:p>
            <a:pPr algn="ctr" defTabSz="914172"/>
            <a:r>
              <a:rPr lang="en-US" sz="1050" b="1" dirty="0">
                <a:solidFill>
                  <a:prstClr val="black">
                    <a:lumMod val="75000"/>
                    <a:lumOff val="25000"/>
                  </a:prstClr>
                </a:solidFill>
                <a:latin typeface="Century Gothic" panose="020B0502020202020204" charset="0"/>
                <a:ea typeface="Century Gothic" panose="020B0502020202020204" charset="0"/>
                <a:cs typeface="Century Gothic" panose="020B0502020202020204" charset="0"/>
              </a:rPr>
              <a:t>Far far away, </a:t>
            </a:r>
            <a:r>
              <a:rPr lang="en-US" sz="1050" dirty="0">
                <a:solidFill>
                  <a:prstClr val="black">
                    <a:lumMod val="75000"/>
                    <a:lumOff val="25000"/>
                  </a:prstClr>
                </a:solidFill>
                <a:latin typeface="Century Gothic" panose="020B0502020202020204" charset="0"/>
                <a:ea typeface="Century Gothic" panose="020B0502020202020204" charset="0"/>
                <a:cs typeface="Century Gothic" panose="020B0502020202020204" charset="0"/>
              </a:rPr>
              <a:t>behind the word mountains, far from the countries </a:t>
            </a:r>
            <a:r>
              <a:rPr lang="en-US" sz="1050" dirty="0" err="1">
                <a:solidFill>
                  <a:prstClr val="black">
                    <a:lumMod val="75000"/>
                    <a:lumOff val="25000"/>
                  </a:prstClr>
                </a:solidFill>
                <a:latin typeface="Century Gothic" panose="020B0502020202020204" charset="0"/>
                <a:ea typeface="Century Gothic" panose="020B0502020202020204" charset="0"/>
                <a:cs typeface="Century Gothic" panose="020B0502020202020204" charset="0"/>
              </a:rPr>
              <a:t>Vokalia</a:t>
            </a:r>
            <a:r>
              <a:rPr lang="en-US" sz="1050" dirty="0">
                <a:solidFill>
                  <a:prstClr val="black">
                    <a:lumMod val="75000"/>
                    <a:lumOff val="25000"/>
                  </a:prstClr>
                </a:solidFill>
                <a:latin typeface="Century Gothic" panose="020B0502020202020204" charset="0"/>
                <a:ea typeface="Century Gothic" panose="020B0502020202020204" charset="0"/>
                <a:cs typeface="Century Gothic" panose="020B0502020202020204" charset="0"/>
              </a:rPr>
              <a:t> and </a:t>
            </a:r>
            <a:r>
              <a:rPr lang="en-US" sz="1050" dirty="0" err="1">
                <a:solidFill>
                  <a:prstClr val="black">
                    <a:lumMod val="75000"/>
                    <a:lumOff val="25000"/>
                  </a:prstClr>
                </a:solidFill>
                <a:latin typeface="Century Gothic" panose="020B0502020202020204" charset="0"/>
                <a:ea typeface="Century Gothic" panose="020B0502020202020204" charset="0"/>
                <a:cs typeface="Century Gothic" panose="020B0502020202020204" charset="0"/>
              </a:rPr>
              <a:t>Consonantia</a:t>
            </a:r>
            <a:r>
              <a:rPr lang="en-US" sz="1050" dirty="0">
                <a:solidFill>
                  <a:prstClr val="black">
                    <a:lumMod val="75000"/>
                    <a:lumOff val="25000"/>
                  </a:prstClr>
                </a:solidFill>
                <a:latin typeface="Century Gothic" panose="020B0502020202020204" charset="0"/>
                <a:ea typeface="Century Gothic" panose="020B0502020202020204" charset="0"/>
                <a:cs typeface="Century Gothic" panose="020B0502020202020204" charset="0"/>
              </a:rPr>
              <a:t>, there live the blind texts. Separated they live in </a:t>
            </a:r>
            <a:r>
              <a:rPr lang="en-US" sz="1050" dirty="0" err="1">
                <a:solidFill>
                  <a:prstClr val="black">
                    <a:lumMod val="75000"/>
                    <a:lumOff val="25000"/>
                  </a:prstClr>
                </a:solidFill>
                <a:latin typeface="Century Gothic" panose="020B0502020202020204" charset="0"/>
                <a:ea typeface="Century Gothic" panose="020B0502020202020204" charset="0"/>
                <a:cs typeface="Century Gothic" panose="020B0502020202020204" charset="0"/>
              </a:rPr>
              <a:t>Bookmarksgrove</a:t>
            </a:r>
            <a:r>
              <a:rPr lang="en-US" sz="1050" dirty="0">
                <a:solidFill>
                  <a:prstClr val="black">
                    <a:lumMod val="75000"/>
                    <a:lumOff val="25000"/>
                  </a:prstClr>
                </a:solidFill>
                <a:latin typeface="Century Gothic" panose="020B0502020202020204" charset="0"/>
                <a:ea typeface="Century Gothic" panose="020B0502020202020204" charset="0"/>
                <a:cs typeface="Century Gothic" panose="020B0502020202020204" charset="0"/>
              </a:rPr>
              <a:t> right at the coast of the Semantics, a large language ocean.</a:t>
            </a:r>
          </a:p>
        </p:txBody>
      </p:sp>
      <p:grpSp>
        <p:nvGrpSpPr>
          <p:cNvPr id="12" name="Group 7">
            <a:extLst>
              <a:ext uri="{FF2B5EF4-FFF2-40B4-BE49-F238E27FC236}">
                <a16:creationId xmlns:a16="http://schemas.microsoft.com/office/drawing/2014/main" id="{BC1F7BA7-7353-4735-BC53-5DC855388D14}"/>
              </a:ext>
            </a:extLst>
          </p:cNvPr>
          <p:cNvGrpSpPr/>
          <p:nvPr/>
        </p:nvGrpSpPr>
        <p:grpSpPr>
          <a:xfrm>
            <a:off x="2782577" y="5778042"/>
            <a:ext cx="310773" cy="91420"/>
            <a:chOff x="7692390" y="1611630"/>
            <a:chExt cx="3108394" cy="914400"/>
          </a:xfrm>
          <a:solidFill>
            <a:schemeClr val="tx1">
              <a:lumMod val="75000"/>
              <a:lumOff val="25000"/>
            </a:schemeClr>
          </a:solidFill>
        </p:grpSpPr>
        <p:sp>
          <p:nvSpPr>
            <p:cNvPr id="18" name="Diamond 8">
              <a:extLst>
                <a:ext uri="{FF2B5EF4-FFF2-40B4-BE49-F238E27FC236}">
                  <a16:creationId xmlns:a16="http://schemas.microsoft.com/office/drawing/2014/main" id="{C1039243-A5B4-4BE1-B96B-53B6B058F204}"/>
                </a:ext>
              </a:extLst>
            </p:cNvPr>
            <p:cNvSpPr/>
            <p:nvPr/>
          </p:nvSpPr>
          <p:spPr>
            <a:xfrm>
              <a:off x="7692390" y="1611630"/>
              <a:ext cx="914400" cy="914400"/>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72"/>
              <a:endParaRPr lang="en-US">
                <a:solidFill>
                  <a:prstClr val="white"/>
                </a:solidFill>
                <a:latin typeface="Calibri"/>
              </a:endParaRPr>
            </a:p>
          </p:txBody>
        </p:sp>
        <p:sp>
          <p:nvSpPr>
            <p:cNvPr id="20" name="Diamond 9">
              <a:extLst>
                <a:ext uri="{FF2B5EF4-FFF2-40B4-BE49-F238E27FC236}">
                  <a16:creationId xmlns:a16="http://schemas.microsoft.com/office/drawing/2014/main" id="{AEE5906B-4DC3-4E04-8E7F-5D1FC46E0A9C}"/>
                </a:ext>
              </a:extLst>
            </p:cNvPr>
            <p:cNvSpPr/>
            <p:nvPr/>
          </p:nvSpPr>
          <p:spPr>
            <a:xfrm>
              <a:off x="8789387" y="1611630"/>
              <a:ext cx="914400" cy="914400"/>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72"/>
              <a:endParaRPr lang="en-US">
                <a:solidFill>
                  <a:prstClr val="white"/>
                </a:solidFill>
                <a:latin typeface="Calibri"/>
              </a:endParaRPr>
            </a:p>
          </p:txBody>
        </p:sp>
        <p:sp>
          <p:nvSpPr>
            <p:cNvPr id="22" name="Diamond 10">
              <a:extLst>
                <a:ext uri="{FF2B5EF4-FFF2-40B4-BE49-F238E27FC236}">
                  <a16:creationId xmlns:a16="http://schemas.microsoft.com/office/drawing/2014/main" id="{402411B7-0CBF-4273-BF57-C143E1A57175}"/>
                </a:ext>
              </a:extLst>
            </p:cNvPr>
            <p:cNvSpPr/>
            <p:nvPr/>
          </p:nvSpPr>
          <p:spPr>
            <a:xfrm>
              <a:off x="9886384" y="1611630"/>
              <a:ext cx="914400" cy="914400"/>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72"/>
              <a:endParaRPr lang="en-US">
                <a:solidFill>
                  <a:prstClr val="white"/>
                </a:solidFill>
                <a:latin typeface="Calibri"/>
              </a:endParaRPr>
            </a:p>
          </p:txBody>
        </p:sp>
      </p:grpSp>
    </p:spTree>
    <p:extLst>
      <p:ext uri="{BB962C8B-B14F-4D97-AF65-F5344CB8AC3E}">
        <p14:creationId xmlns:p14="http://schemas.microsoft.com/office/powerpoint/2010/main" val="32775703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500" fill="hold"/>
                                        <p:tgtEl>
                                          <p:spTgt spid="17"/>
                                        </p:tgtEl>
                                        <p:attrNameLst>
                                          <p:attrName>ppt_x</p:attrName>
                                        </p:attrNameLst>
                                      </p:cBhvr>
                                      <p:tavLst>
                                        <p:tav tm="0">
                                          <p:val>
                                            <p:strVal val="0-#ppt_w/2"/>
                                          </p:val>
                                        </p:tav>
                                        <p:tav tm="100000">
                                          <p:val>
                                            <p:strVal val="#ppt_x"/>
                                          </p:val>
                                        </p:tav>
                                      </p:tavLst>
                                    </p:anim>
                                    <p:anim calcmode="lin" valueType="num">
                                      <p:cBhvr additive="base">
                                        <p:cTn id="8" dur="150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1500" fill="hold"/>
                                        <p:tgtEl>
                                          <p:spTgt spid="21"/>
                                        </p:tgtEl>
                                        <p:attrNameLst>
                                          <p:attrName>ppt_x</p:attrName>
                                        </p:attrNameLst>
                                      </p:cBhvr>
                                      <p:tavLst>
                                        <p:tav tm="0">
                                          <p:val>
                                            <p:strVal val="0-#ppt_w/2"/>
                                          </p:val>
                                        </p:tav>
                                        <p:tav tm="100000">
                                          <p:val>
                                            <p:strVal val="#ppt_x"/>
                                          </p:val>
                                        </p:tav>
                                      </p:tavLst>
                                    </p:anim>
                                    <p:anim calcmode="lin" valueType="num">
                                      <p:cBhvr additive="base">
                                        <p:cTn id="12" dur="1500" fill="hold"/>
                                        <p:tgtEl>
                                          <p:spTgt spid="21"/>
                                        </p:tgtEl>
                                        <p:attrNameLst>
                                          <p:attrName>ppt_y</p:attrName>
                                        </p:attrNameLst>
                                      </p:cBhvr>
                                      <p:tavLst>
                                        <p:tav tm="0">
                                          <p:val>
                                            <p:strVal val="#ppt_y"/>
                                          </p:val>
                                        </p:tav>
                                        <p:tav tm="100000">
                                          <p:val>
                                            <p:strVal val="#ppt_y"/>
                                          </p:val>
                                        </p:tav>
                                      </p:tavLst>
                                    </p:anim>
                                  </p:childTnLst>
                                </p:cTn>
                              </p:par>
                              <p:par>
                                <p:cTn id="13" presetID="2" presetClass="entr" presetSubtype="2" decel="100000" fill="hold" nodeType="withEffect">
                                  <p:stCondLst>
                                    <p:cond delay="50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1500" fill="hold"/>
                                        <p:tgtEl>
                                          <p:spTgt spid="19"/>
                                        </p:tgtEl>
                                        <p:attrNameLst>
                                          <p:attrName>ppt_x</p:attrName>
                                        </p:attrNameLst>
                                      </p:cBhvr>
                                      <p:tavLst>
                                        <p:tav tm="0">
                                          <p:val>
                                            <p:strVal val="1+#ppt_w/2"/>
                                          </p:val>
                                        </p:tav>
                                        <p:tav tm="100000">
                                          <p:val>
                                            <p:strVal val="#ppt_x"/>
                                          </p:val>
                                        </p:tav>
                                      </p:tavLst>
                                    </p:anim>
                                    <p:anim calcmode="lin" valueType="num">
                                      <p:cBhvr additive="base">
                                        <p:cTn id="16" dur="1500" fill="hold"/>
                                        <p:tgtEl>
                                          <p:spTgt spid="19"/>
                                        </p:tgtEl>
                                        <p:attrNameLst>
                                          <p:attrName>ppt_y</p:attrName>
                                        </p:attrNameLst>
                                      </p:cBhvr>
                                      <p:tavLst>
                                        <p:tav tm="0">
                                          <p:val>
                                            <p:strVal val="#ppt_y"/>
                                          </p:val>
                                        </p:tav>
                                        <p:tav tm="100000">
                                          <p:val>
                                            <p:strVal val="#ppt_y"/>
                                          </p:val>
                                        </p:tav>
                                      </p:tavLst>
                                    </p:anim>
                                  </p:childTnLst>
                                </p:cTn>
                              </p:par>
                            </p:childTnLst>
                          </p:cTn>
                        </p:par>
                        <p:par>
                          <p:cTn id="17" fill="hold">
                            <p:stCondLst>
                              <p:cond delay="2000"/>
                            </p:stCondLst>
                            <p:childTnLst>
                              <p:par>
                                <p:cTn id="18" presetID="2" presetClass="entr" presetSubtype="8" fill="hold" grpId="0" nodeType="afterEffect">
                                  <p:stCondLst>
                                    <p:cond delay="0"/>
                                  </p:stCondLst>
                                  <p:iterate type="lt">
                                    <p:tmPct val="10000"/>
                                  </p:iterate>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0-#ppt_w/2"/>
                                          </p:val>
                                        </p:tav>
                                        <p:tav tm="100000">
                                          <p:val>
                                            <p:strVal val="#ppt_x"/>
                                          </p:val>
                                        </p:tav>
                                      </p:tavLst>
                                    </p:anim>
                                    <p:anim calcmode="lin" valueType="num">
                                      <p:cBhvr additive="base">
                                        <p:cTn id="21" dur="500" fill="hold"/>
                                        <p:tgtEl>
                                          <p:spTgt spid="10"/>
                                        </p:tgtEl>
                                        <p:attrNameLst>
                                          <p:attrName>ppt_y</p:attrName>
                                        </p:attrNameLst>
                                      </p:cBhvr>
                                      <p:tavLst>
                                        <p:tav tm="0">
                                          <p:val>
                                            <p:strVal val="#ppt_y"/>
                                          </p:val>
                                        </p:tav>
                                        <p:tav tm="100000">
                                          <p:val>
                                            <p:strVal val="#ppt_y"/>
                                          </p:val>
                                        </p:tav>
                                      </p:tavLst>
                                    </p:anim>
                                  </p:childTnLst>
                                </p:cTn>
                              </p:par>
                              <p:par>
                                <p:cTn id="22" presetID="26" presetClass="emph" presetSubtype="0" fill="hold" grpId="1" nodeType="withEffect">
                                  <p:stCondLst>
                                    <p:cond delay="1000"/>
                                  </p:stCondLst>
                                  <p:iterate type="lt">
                                    <p:tmPct val="10000"/>
                                  </p:iterate>
                                  <p:childTnLst>
                                    <p:animEffect transition="out" filter="fade">
                                      <p:cBhvr>
                                        <p:cTn id="23" dur="500" tmFilter="0, 0; .2, .5; .8, .5; 1, 0"/>
                                        <p:tgtEl>
                                          <p:spTgt spid="10"/>
                                        </p:tgtEl>
                                      </p:cBhvr>
                                    </p:animEffect>
                                    <p:animScale>
                                      <p:cBhvr>
                                        <p:cTn id="24" dur="250" autoRev="1" fill="hold"/>
                                        <p:tgtEl>
                                          <p:spTgt spid="10"/>
                                        </p:tgtEl>
                                      </p:cBhvr>
                                      <p:by x="105000" y="105000"/>
                                    </p:animScale>
                                  </p:childTnLst>
                                </p:cTn>
                              </p:par>
                            </p:childTnLst>
                          </p:cTn>
                        </p:par>
                        <p:par>
                          <p:cTn id="25" fill="hold">
                            <p:stCondLst>
                              <p:cond delay="4000"/>
                            </p:stCondLst>
                            <p:childTnLst>
                              <p:par>
                                <p:cTn id="26" presetID="55" presetClass="entr" presetSubtype="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1000" fill="hold"/>
                                        <p:tgtEl>
                                          <p:spTgt spid="11"/>
                                        </p:tgtEl>
                                        <p:attrNameLst>
                                          <p:attrName>ppt_w</p:attrName>
                                        </p:attrNameLst>
                                      </p:cBhvr>
                                      <p:tavLst>
                                        <p:tav tm="0">
                                          <p:val>
                                            <p:strVal val="#ppt_w*0.70"/>
                                          </p:val>
                                        </p:tav>
                                        <p:tav tm="100000">
                                          <p:val>
                                            <p:strVal val="#ppt_w"/>
                                          </p:val>
                                        </p:tav>
                                      </p:tavLst>
                                    </p:anim>
                                    <p:anim calcmode="lin" valueType="num">
                                      <p:cBhvr>
                                        <p:cTn id="29" dur="1000" fill="hold"/>
                                        <p:tgtEl>
                                          <p:spTgt spid="11"/>
                                        </p:tgtEl>
                                        <p:attrNameLst>
                                          <p:attrName>ppt_h</p:attrName>
                                        </p:attrNameLst>
                                      </p:cBhvr>
                                      <p:tavLst>
                                        <p:tav tm="0">
                                          <p:val>
                                            <p:strVal val="#ppt_h"/>
                                          </p:val>
                                        </p:tav>
                                        <p:tav tm="100000">
                                          <p:val>
                                            <p:strVal val="#ppt_h"/>
                                          </p:val>
                                        </p:tav>
                                      </p:tavLst>
                                    </p:anim>
                                    <p:animEffect transition="in" filter="fade">
                                      <p:cBhvr>
                                        <p:cTn id="30" dur="1000"/>
                                        <p:tgtEl>
                                          <p:spTgt spid="11"/>
                                        </p:tgtEl>
                                      </p:cBhvr>
                                    </p:animEffect>
                                  </p:childTnLst>
                                </p:cTn>
                              </p:par>
                            </p:childTnLst>
                          </p:cTn>
                        </p:par>
                        <p:par>
                          <p:cTn id="31" fill="hold">
                            <p:stCondLst>
                              <p:cond delay="5000"/>
                            </p:stCondLst>
                            <p:childTnLst>
                              <p:par>
                                <p:cTn id="32" presetID="14" presetClass="entr" presetSubtype="10" fill="hold" nodeType="after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randombar(horizontal)">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1" grpId="0"/>
      <p:bldP spid="10" grpId="0"/>
      <p:bldP spid="10" grpId="1"/>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03ED8D42-2CBC-468D-A3D7-57AE94FDFC91}"/>
              </a:ext>
            </a:extLst>
          </p:cNvPr>
          <p:cNvGrpSpPr/>
          <p:nvPr/>
        </p:nvGrpSpPr>
        <p:grpSpPr>
          <a:xfrm>
            <a:off x="4456938" y="1566089"/>
            <a:ext cx="3278124" cy="5148412"/>
            <a:chOff x="4456938" y="1566089"/>
            <a:chExt cx="3278124" cy="5148412"/>
          </a:xfrm>
        </p:grpSpPr>
        <p:pic>
          <p:nvPicPr>
            <p:cNvPr id="9" name="Picture 46" descr="iPhone6_mockup_front_white.png">
              <a:extLst>
                <a:ext uri="{FF2B5EF4-FFF2-40B4-BE49-F238E27FC236}">
                  <a16:creationId xmlns:a16="http://schemas.microsoft.com/office/drawing/2014/main" id="{B08AF1FB-85D0-44B0-A631-977E064EAC88}"/>
                </a:ext>
              </a:extLst>
            </p:cNvPr>
            <p:cNvPicPr>
              <a:picLocks/>
            </p:cNvPicPr>
            <p:nvPr/>
          </p:nvPicPr>
          <p:blipFill>
            <a:blip r:embed="rId2" cstate="email">
              <a:extLst>
                <a:ext uri="{28A0092B-C50C-407E-A947-70E740481C1C}">
                  <a14:useLocalDpi xmlns:a14="http://schemas.microsoft.com/office/drawing/2010/main"/>
                </a:ext>
              </a:extLst>
            </a:blip>
            <a:stretch>
              <a:fillRect/>
            </a:stretch>
          </p:blipFill>
          <p:spPr>
            <a:xfrm>
              <a:off x="4456938" y="1566089"/>
              <a:ext cx="3278124" cy="5148412"/>
            </a:xfrm>
            <a:prstGeom prst="rect">
              <a:avLst/>
            </a:prstGeom>
          </p:spPr>
        </p:pic>
        <p:pic>
          <p:nvPicPr>
            <p:cNvPr id="26" name="Picture Placeholder 4">
              <a:extLst>
                <a:ext uri="{FF2B5EF4-FFF2-40B4-BE49-F238E27FC236}">
                  <a16:creationId xmlns:a16="http://schemas.microsoft.com/office/drawing/2014/main" id="{31AE4003-5F55-4803-BC63-0E278A848F81}"/>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5090210" y="2346690"/>
              <a:ext cx="2014597" cy="3544598"/>
            </a:xfrm>
            <a:prstGeom prst="rect">
              <a:avLst/>
            </a:prstGeom>
          </p:spPr>
        </p:pic>
      </p:grpSp>
      <p:sp>
        <p:nvSpPr>
          <p:cNvPr id="17" name="矩形 16"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A64CFFEF-D67B-423F-8CD1-5867F3E68A2A}"/>
              </a:ext>
            </a:extLst>
          </p:cNvPr>
          <p:cNvSpPr/>
          <p:nvPr/>
        </p:nvSpPr>
        <p:spPr>
          <a:xfrm>
            <a:off x="535596" y="-111986"/>
            <a:ext cx="652522" cy="1763240"/>
          </a:xfrm>
          <a:prstGeom prst="rect">
            <a:avLst/>
          </a:prstGeom>
          <a:noFill/>
        </p:spPr>
        <p:txBody>
          <a:bodyPr wrap="square" rtlCol="0">
            <a:spAutoFit/>
          </a:bodyPr>
          <a:lstStyle/>
          <a:p>
            <a:pPr algn="ctr">
              <a:lnSpc>
                <a:spcPct val="125000"/>
              </a:lnSpc>
            </a:pPr>
            <a:r>
              <a:rPr lang="en-US" altLang="zh-CN" sz="96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rPr>
              <a:t>2</a:t>
            </a:r>
            <a:endParaRPr lang="zh-CN" altLang="en-US" sz="96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endParaRPr>
          </a:p>
        </p:txBody>
      </p:sp>
      <p:sp>
        <p:nvSpPr>
          <p:cNvPr id="21" name="矩形 20"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D763D0E5-6591-42AD-BEDC-C4E3ABB349C7}"/>
              </a:ext>
            </a:extLst>
          </p:cNvPr>
          <p:cNvSpPr/>
          <p:nvPr/>
        </p:nvSpPr>
        <p:spPr>
          <a:xfrm>
            <a:off x="1333893" y="590729"/>
            <a:ext cx="3701933" cy="511807"/>
          </a:xfrm>
          <a:prstGeom prst="rect">
            <a:avLst/>
          </a:prstGeom>
          <a:noFill/>
        </p:spPr>
        <p:txBody>
          <a:bodyPr wrap="square" rtlCol="0">
            <a:spAutoFit/>
          </a:bodyPr>
          <a:lstStyle/>
          <a:p>
            <a:pPr>
              <a:lnSpc>
                <a:spcPct val="125000"/>
              </a:lnSpc>
            </a:pPr>
            <a:r>
              <a:rPr lang="zh-CN" altLang="en-US" sz="2400" spc="600" dirty="0">
                <a:gradFill>
                  <a:gsLst>
                    <a:gs pos="70000">
                      <a:schemeClr val="bg1">
                        <a:lumMod val="65000"/>
                      </a:schemeClr>
                    </a:gs>
                    <a:gs pos="15000">
                      <a:schemeClr val="tx1">
                        <a:lumMod val="65000"/>
                        <a:lumOff val="35000"/>
                      </a:schemeClr>
                    </a:gs>
                  </a:gsLst>
                  <a:lin ang="9600000" scaled="0"/>
                </a:gradFill>
                <a:latin typeface="微软雅黑" panose="020B0503020204020204" pitchFamily="34" charset="-122"/>
                <a:ea typeface="微软雅黑" panose="020B0503020204020204" pitchFamily="34" charset="-122"/>
                <a:cs typeface="+mn-ea"/>
                <a:sym typeface="+mn-lt"/>
              </a:rPr>
              <a:t>自我能力的提升</a:t>
            </a:r>
          </a:p>
        </p:txBody>
      </p:sp>
      <p:sp>
        <p:nvSpPr>
          <p:cNvPr id="11" name="TextBox 13">
            <a:extLst>
              <a:ext uri="{FF2B5EF4-FFF2-40B4-BE49-F238E27FC236}">
                <a16:creationId xmlns:a16="http://schemas.microsoft.com/office/drawing/2014/main" id="{60F8565B-4312-4E89-9F27-CB164F161907}"/>
              </a:ext>
            </a:extLst>
          </p:cNvPr>
          <p:cNvSpPr txBox="1"/>
          <p:nvPr/>
        </p:nvSpPr>
        <p:spPr>
          <a:xfrm>
            <a:off x="1958299" y="2843676"/>
            <a:ext cx="1506053" cy="338554"/>
          </a:xfrm>
          <a:prstGeom prst="rect">
            <a:avLst/>
          </a:prstGeom>
          <a:noFill/>
        </p:spPr>
        <p:txBody>
          <a:bodyPr wrap="none" rtlCol="0">
            <a:spAutoFit/>
          </a:bodyPr>
          <a:lstStyle/>
          <a:p>
            <a:pPr algn="ctr" defTabSz="914217"/>
            <a:r>
              <a:rPr lang="en-US" sz="1600" b="1" spc="600" dirty="0">
                <a:solidFill>
                  <a:srgbClr val="000000"/>
                </a:solidFill>
                <a:latin typeface="Oswald" charset="0"/>
                <a:ea typeface="Oswald" charset="0"/>
                <a:cs typeface="Oswald" charset="0"/>
              </a:rPr>
              <a:t>FEATURE</a:t>
            </a:r>
          </a:p>
        </p:txBody>
      </p:sp>
      <p:sp>
        <p:nvSpPr>
          <p:cNvPr id="12" name="TextBox 14">
            <a:extLst>
              <a:ext uri="{FF2B5EF4-FFF2-40B4-BE49-F238E27FC236}">
                <a16:creationId xmlns:a16="http://schemas.microsoft.com/office/drawing/2014/main" id="{84640408-2A80-4B76-9E49-8FD68FCDBB9B}"/>
              </a:ext>
            </a:extLst>
          </p:cNvPr>
          <p:cNvSpPr txBox="1"/>
          <p:nvPr/>
        </p:nvSpPr>
        <p:spPr>
          <a:xfrm>
            <a:off x="1883868" y="3214441"/>
            <a:ext cx="1654910" cy="646331"/>
          </a:xfrm>
          <a:prstGeom prst="rect">
            <a:avLst/>
          </a:prstGeom>
          <a:noFill/>
        </p:spPr>
        <p:txBody>
          <a:bodyPr wrap="square" rtlCol="0">
            <a:spAutoFit/>
          </a:bodyPr>
          <a:lstStyle/>
          <a:p>
            <a:pPr algn="ctr" defTabSz="914217"/>
            <a:r>
              <a:rPr lang="en-US" sz="1200" spc="150" dirty="0">
                <a:solidFill>
                  <a:srgbClr val="7F7F7F"/>
                </a:solidFill>
                <a:latin typeface="Lato Light" charset="0"/>
                <a:ea typeface="Lato Light" charset="0"/>
                <a:cs typeface="Lato Light" charset="0"/>
              </a:rPr>
              <a:t>Entrepreneurial activities differ substantially</a:t>
            </a:r>
          </a:p>
        </p:txBody>
      </p:sp>
      <p:sp>
        <p:nvSpPr>
          <p:cNvPr id="13" name="TextBox 22">
            <a:extLst>
              <a:ext uri="{FF2B5EF4-FFF2-40B4-BE49-F238E27FC236}">
                <a16:creationId xmlns:a16="http://schemas.microsoft.com/office/drawing/2014/main" id="{3E7A2A24-7BBA-4D40-A093-183BA11A531E}"/>
              </a:ext>
            </a:extLst>
          </p:cNvPr>
          <p:cNvSpPr txBox="1"/>
          <p:nvPr/>
        </p:nvSpPr>
        <p:spPr>
          <a:xfrm>
            <a:off x="2217441" y="4776073"/>
            <a:ext cx="987771" cy="338554"/>
          </a:xfrm>
          <a:prstGeom prst="rect">
            <a:avLst/>
          </a:prstGeom>
          <a:noFill/>
        </p:spPr>
        <p:txBody>
          <a:bodyPr wrap="none" rtlCol="0">
            <a:spAutoFit/>
          </a:bodyPr>
          <a:lstStyle/>
          <a:p>
            <a:pPr algn="ctr" defTabSz="914217"/>
            <a:r>
              <a:rPr lang="en-US" sz="1600" b="1" spc="600" dirty="0">
                <a:solidFill>
                  <a:srgbClr val="000000"/>
                </a:solidFill>
                <a:latin typeface="Oswald" charset="0"/>
                <a:ea typeface="Oswald" charset="0"/>
                <a:cs typeface="Oswald" charset="0"/>
              </a:rPr>
              <a:t>NAME</a:t>
            </a:r>
          </a:p>
        </p:txBody>
      </p:sp>
      <p:sp>
        <p:nvSpPr>
          <p:cNvPr id="14" name="TextBox 23">
            <a:extLst>
              <a:ext uri="{FF2B5EF4-FFF2-40B4-BE49-F238E27FC236}">
                <a16:creationId xmlns:a16="http://schemas.microsoft.com/office/drawing/2014/main" id="{7A54559C-EEFD-4CD6-A3AF-C3C4AE263688}"/>
              </a:ext>
            </a:extLst>
          </p:cNvPr>
          <p:cNvSpPr txBox="1"/>
          <p:nvPr/>
        </p:nvSpPr>
        <p:spPr>
          <a:xfrm>
            <a:off x="1883868" y="5146838"/>
            <a:ext cx="1654910" cy="646331"/>
          </a:xfrm>
          <a:prstGeom prst="rect">
            <a:avLst/>
          </a:prstGeom>
          <a:noFill/>
        </p:spPr>
        <p:txBody>
          <a:bodyPr wrap="square" rtlCol="0">
            <a:spAutoFit/>
          </a:bodyPr>
          <a:lstStyle/>
          <a:p>
            <a:pPr algn="ctr" defTabSz="914217"/>
            <a:r>
              <a:rPr lang="en-US" sz="1200" spc="150" dirty="0">
                <a:solidFill>
                  <a:srgbClr val="7F7F7F"/>
                </a:solidFill>
                <a:latin typeface="Lato Light" charset="0"/>
                <a:ea typeface="Lato Light" charset="0"/>
                <a:cs typeface="Lato Light" charset="0"/>
              </a:rPr>
              <a:t>Entrepreneurial activities differ substantially</a:t>
            </a:r>
          </a:p>
        </p:txBody>
      </p:sp>
      <p:sp>
        <p:nvSpPr>
          <p:cNvPr id="15" name="TextBox 26">
            <a:extLst>
              <a:ext uri="{FF2B5EF4-FFF2-40B4-BE49-F238E27FC236}">
                <a16:creationId xmlns:a16="http://schemas.microsoft.com/office/drawing/2014/main" id="{51631BC7-41EE-4D52-A787-0D17AE75B35E}"/>
              </a:ext>
            </a:extLst>
          </p:cNvPr>
          <p:cNvSpPr txBox="1"/>
          <p:nvPr/>
        </p:nvSpPr>
        <p:spPr>
          <a:xfrm>
            <a:off x="8950663" y="2843676"/>
            <a:ext cx="1035861" cy="338554"/>
          </a:xfrm>
          <a:prstGeom prst="rect">
            <a:avLst/>
          </a:prstGeom>
          <a:noFill/>
        </p:spPr>
        <p:txBody>
          <a:bodyPr wrap="none" rtlCol="0">
            <a:spAutoFit/>
          </a:bodyPr>
          <a:lstStyle/>
          <a:p>
            <a:pPr algn="ctr" defTabSz="914217"/>
            <a:r>
              <a:rPr lang="en-US" sz="1600" b="1" spc="600" dirty="0">
                <a:solidFill>
                  <a:srgbClr val="000000"/>
                </a:solidFill>
                <a:latin typeface="Oswald" charset="0"/>
                <a:ea typeface="Oswald" charset="0"/>
                <a:cs typeface="Oswald" charset="0"/>
              </a:rPr>
              <a:t>TITLE</a:t>
            </a:r>
          </a:p>
        </p:txBody>
      </p:sp>
      <p:sp>
        <p:nvSpPr>
          <p:cNvPr id="16" name="TextBox 27">
            <a:extLst>
              <a:ext uri="{FF2B5EF4-FFF2-40B4-BE49-F238E27FC236}">
                <a16:creationId xmlns:a16="http://schemas.microsoft.com/office/drawing/2014/main" id="{1464ABEC-0B47-4B1E-869E-37A0E041B5B6}"/>
              </a:ext>
            </a:extLst>
          </p:cNvPr>
          <p:cNvSpPr txBox="1"/>
          <p:nvPr/>
        </p:nvSpPr>
        <p:spPr>
          <a:xfrm>
            <a:off x="8641135" y="3214441"/>
            <a:ext cx="1654910" cy="646331"/>
          </a:xfrm>
          <a:prstGeom prst="rect">
            <a:avLst/>
          </a:prstGeom>
          <a:noFill/>
        </p:spPr>
        <p:txBody>
          <a:bodyPr wrap="square" rtlCol="0">
            <a:spAutoFit/>
          </a:bodyPr>
          <a:lstStyle/>
          <a:p>
            <a:pPr algn="ctr" defTabSz="914217"/>
            <a:r>
              <a:rPr lang="en-US" sz="1200" spc="150" dirty="0">
                <a:solidFill>
                  <a:srgbClr val="7F7F7F"/>
                </a:solidFill>
                <a:latin typeface="Lato Light" charset="0"/>
                <a:ea typeface="Lato Light" charset="0"/>
                <a:cs typeface="Lato Light" charset="0"/>
              </a:rPr>
              <a:t>Entrepreneurial activities differ substantially</a:t>
            </a:r>
          </a:p>
        </p:txBody>
      </p:sp>
      <p:sp>
        <p:nvSpPr>
          <p:cNvPr id="18" name="TextBox 33">
            <a:extLst>
              <a:ext uri="{FF2B5EF4-FFF2-40B4-BE49-F238E27FC236}">
                <a16:creationId xmlns:a16="http://schemas.microsoft.com/office/drawing/2014/main" id="{A6694385-BCD2-4DD3-AF20-344F3A42A863}"/>
              </a:ext>
            </a:extLst>
          </p:cNvPr>
          <p:cNvSpPr txBox="1"/>
          <p:nvPr/>
        </p:nvSpPr>
        <p:spPr>
          <a:xfrm>
            <a:off x="8895104" y="4776073"/>
            <a:ext cx="1146982" cy="338554"/>
          </a:xfrm>
          <a:prstGeom prst="rect">
            <a:avLst/>
          </a:prstGeom>
          <a:noFill/>
        </p:spPr>
        <p:txBody>
          <a:bodyPr wrap="none" rtlCol="0">
            <a:spAutoFit/>
          </a:bodyPr>
          <a:lstStyle/>
          <a:p>
            <a:pPr algn="ctr" defTabSz="914217"/>
            <a:r>
              <a:rPr lang="en-US" sz="1600" b="1" spc="600" dirty="0">
                <a:solidFill>
                  <a:srgbClr val="000000"/>
                </a:solidFill>
                <a:latin typeface="Oswald" charset="0"/>
                <a:ea typeface="Oswald" charset="0"/>
                <a:cs typeface="Oswald" charset="0"/>
              </a:rPr>
              <a:t>GREAT</a:t>
            </a:r>
          </a:p>
        </p:txBody>
      </p:sp>
      <p:sp>
        <p:nvSpPr>
          <p:cNvPr id="19" name="TextBox 34">
            <a:extLst>
              <a:ext uri="{FF2B5EF4-FFF2-40B4-BE49-F238E27FC236}">
                <a16:creationId xmlns:a16="http://schemas.microsoft.com/office/drawing/2014/main" id="{7E0E2035-7388-4937-B693-FA0E9F13AA91}"/>
              </a:ext>
            </a:extLst>
          </p:cNvPr>
          <p:cNvSpPr txBox="1"/>
          <p:nvPr/>
        </p:nvSpPr>
        <p:spPr>
          <a:xfrm>
            <a:off x="8641135" y="5146838"/>
            <a:ext cx="1654910" cy="646331"/>
          </a:xfrm>
          <a:prstGeom prst="rect">
            <a:avLst/>
          </a:prstGeom>
          <a:noFill/>
        </p:spPr>
        <p:txBody>
          <a:bodyPr wrap="square" rtlCol="0">
            <a:spAutoFit/>
          </a:bodyPr>
          <a:lstStyle/>
          <a:p>
            <a:pPr algn="ctr" defTabSz="914217"/>
            <a:r>
              <a:rPr lang="en-US" sz="1200" spc="150" dirty="0">
                <a:solidFill>
                  <a:srgbClr val="7F7F7F"/>
                </a:solidFill>
                <a:latin typeface="Lato Light" charset="0"/>
                <a:ea typeface="Lato Light" charset="0"/>
                <a:cs typeface="Lato Light" charset="0"/>
              </a:rPr>
              <a:t>Entrepreneurial activities differ substantially</a:t>
            </a:r>
          </a:p>
        </p:txBody>
      </p:sp>
      <p:grpSp>
        <p:nvGrpSpPr>
          <p:cNvPr id="3" name="组合 2">
            <a:extLst>
              <a:ext uri="{FF2B5EF4-FFF2-40B4-BE49-F238E27FC236}">
                <a16:creationId xmlns:a16="http://schemas.microsoft.com/office/drawing/2014/main" id="{F9C00A16-D2F8-4116-A1DA-A25524BB4D2D}"/>
              </a:ext>
            </a:extLst>
          </p:cNvPr>
          <p:cNvGrpSpPr/>
          <p:nvPr/>
        </p:nvGrpSpPr>
        <p:grpSpPr>
          <a:xfrm>
            <a:off x="2393012" y="2060154"/>
            <a:ext cx="657901" cy="657900"/>
            <a:chOff x="2393012" y="2060154"/>
            <a:chExt cx="657901" cy="657900"/>
          </a:xfrm>
        </p:grpSpPr>
        <p:sp>
          <p:nvSpPr>
            <p:cNvPr id="5" name="Oval 7">
              <a:extLst>
                <a:ext uri="{FF2B5EF4-FFF2-40B4-BE49-F238E27FC236}">
                  <a16:creationId xmlns:a16="http://schemas.microsoft.com/office/drawing/2014/main" id="{A23E3915-8D90-4266-B43E-D8158F8AB23F}"/>
                </a:ext>
              </a:extLst>
            </p:cNvPr>
            <p:cNvSpPr/>
            <p:nvPr/>
          </p:nvSpPr>
          <p:spPr>
            <a:xfrm>
              <a:off x="2393012" y="2060154"/>
              <a:ext cx="657901" cy="657900"/>
            </a:xfrm>
            <a:prstGeom prst="ellipse">
              <a:avLst/>
            </a:prstGeom>
            <a:solidFill>
              <a:srgbClr val="000000"/>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US">
                <a:solidFill>
                  <a:srgbClr val="FFFFFF"/>
                </a:solidFill>
                <a:latin typeface="Lato Light"/>
              </a:endParaRPr>
            </a:p>
          </p:txBody>
        </p:sp>
        <p:sp>
          <p:nvSpPr>
            <p:cNvPr id="20" name="Shape 2641">
              <a:extLst>
                <a:ext uri="{FF2B5EF4-FFF2-40B4-BE49-F238E27FC236}">
                  <a16:creationId xmlns:a16="http://schemas.microsoft.com/office/drawing/2014/main" id="{45FE8B16-08C8-4A2E-8480-1DCFF2EDB52A}"/>
                </a:ext>
              </a:extLst>
            </p:cNvPr>
            <p:cNvSpPr/>
            <p:nvPr/>
          </p:nvSpPr>
          <p:spPr>
            <a:xfrm>
              <a:off x="2566744" y="2267661"/>
              <a:ext cx="381678" cy="242886"/>
            </a:xfrm>
            <a:custGeom>
              <a:avLst/>
              <a:gdLst/>
              <a:ahLst/>
              <a:cxnLst>
                <a:cxn ang="0">
                  <a:pos x="wd2" y="hd2"/>
                </a:cxn>
                <a:cxn ang="5400000">
                  <a:pos x="wd2" y="hd2"/>
                </a:cxn>
                <a:cxn ang="10800000">
                  <a:pos x="wd2" y="hd2"/>
                </a:cxn>
                <a:cxn ang="16200000">
                  <a:pos x="wd2" y="hd2"/>
                </a:cxn>
              </a:cxnLst>
              <a:rect l="0" t="0" r="r" b="b"/>
              <a:pathLst>
                <a:path w="21600" h="21600" extrusionOk="0">
                  <a:moveTo>
                    <a:pt x="20618" y="16606"/>
                  </a:moveTo>
                  <a:lnTo>
                    <a:pt x="16691" y="14138"/>
                  </a:lnTo>
                  <a:lnTo>
                    <a:pt x="16691" y="7462"/>
                  </a:lnTo>
                  <a:lnTo>
                    <a:pt x="20618" y="4994"/>
                  </a:lnTo>
                  <a:cubicBezTo>
                    <a:pt x="20618" y="4994"/>
                    <a:pt x="20618" y="16606"/>
                    <a:pt x="20618" y="16606"/>
                  </a:cubicBezTo>
                  <a:close/>
                  <a:moveTo>
                    <a:pt x="21109" y="3086"/>
                  </a:moveTo>
                  <a:cubicBezTo>
                    <a:pt x="21030" y="3086"/>
                    <a:pt x="20958" y="3122"/>
                    <a:pt x="20892" y="3174"/>
                  </a:cubicBezTo>
                  <a:lnTo>
                    <a:pt x="20890" y="3167"/>
                  </a:lnTo>
                  <a:lnTo>
                    <a:pt x="16018" y="6229"/>
                  </a:lnTo>
                  <a:cubicBezTo>
                    <a:pt x="16013" y="6233"/>
                    <a:pt x="16008" y="6235"/>
                    <a:pt x="16003" y="6239"/>
                  </a:cubicBezTo>
                  <a:lnTo>
                    <a:pt x="15980" y="6252"/>
                  </a:lnTo>
                  <a:lnTo>
                    <a:pt x="15983" y="6260"/>
                  </a:lnTo>
                  <a:cubicBezTo>
                    <a:pt x="15822" y="6387"/>
                    <a:pt x="15709" y="6641"/>
                    <a:pt x="15709" y="6943"/>
                  </a:cubicBezTo>
                  <a:lnTo>
                    <a:pt x="15709" y="14657"/>
                  </a:lnTo>
                  <a:cubicBezTo>
                    <a:pt x="15709" y="14959"/>
                    <a:pt x="15822" y="15213"/>
                    <a:pt x="15983" y="15340"/>
                  </a:cubicBezTo>
                  <a:lnTo>
                    <a:pt x="15980" y="15347"/>
                  </a:lnTo>
                  <a:lnTo>
                    <a:pt x="16002" y="15360"/>
                  </a:lnTo>
                  <a:cubicBezTo>
                    <a:pt x="16008" y="15365"/>
                    <a:pt x="16013" y="15368"/>
                    <a:pt x="16018" y="15371"/>
                  </a:cubicBezTo>
                  <a:lnTo>
                    <a:pt x="20890" y="18433"/>
                  </a:lnTo>
                  <a:lnTo>
                    <a:pt x="20892" y="18426"/>
                  </a:lnTo>
                  <a:cubicBezTo>
                    <a:pt x="20958" y="18478"/>
                    <a:pt x="21030" y="18514"/>
                    <a:pt x="21109" y="18514"/>
                  </a:cubicBezTo>
                  <a:cubicBezTo>
                    <a:pt x="21380" y="18514"/>
                    <a:pt x="21600" y="18169"/>
                    <a:pt x="21600" y="17743"/>
                  </a:cubicBezTo>
                  <a:lnTo>
                    <a:pt x="21600" y="3857"/>
                  </a:lnTo>
                  <a:cubicBezTo>
                    <a:pt x="21600" y="3431"/>
                    <a:pt x="21380" y="3086"/>
                    <a:pt x="21109" y="3086"/>
                  </a:cubicBezTo>
                  <a:moveTo>
                    <a:pt x="13745" y="18514"/>
                  </a:moveTo>
                  <a:cubicBezTo>
                    <a:pt x="13745" y="19367"/>
                    <a:pt x="13306" y="20057"/>
                    <a:pt x="12764" y="20057"/>
                  </a:cubicBezTo>
                  <a:lnTo>
                    <a:pt x="1964" y="20057"/>
                  </a:lnTo>
                  <a:cubicBezTo>
                    <a:pt x="1422" y="20057"/>
                    <a:pt x="982" y="19367"/>
                    <a:pt x="982" y="18514"/>
                  </a:cubicBezTo>
                  <a:lnTo>
                    <a:pt x="982" y="3086"/>
                  </a:lnTo>
                  <a:cubicBezTo>
                    <a:pt x="982" y="2233"/>
                    <a:pt x="1422" y="1543"/>
                    <a:pt x="1964" y="1543"/>
                  </a:cubicBezTo>
                  <a:lnTo>
                    <a:pt x="12764" y="1543"/>
                  </a:lnTo>
                  <a:cubicBezTo>
                    <a:pt x="13306" y="1543"/>
                    <a:pt x="13745" y="2233"/>
                    <a:pt x="13745" y="3086"/>
                  </a:cubicBezTo>
                  <a:cubicBezTo>
                    <a:pt x="13745" y="3086"/>
                    <a:pt x="13745" y="18514"/>
                    <a:pt x="13745" y="18514"/>
                  </a:cubicBezTo>
                  <a:close/>
                  <a:moveTo>
                    <a:pt x="12764" y="0"/>
                  </a:moveTo>
                  <a:lnTo>
                    <a:pt x="1964" y="0"/>
                  </a:lnTo>
                  <a:cubicBezTo>
                    <a:pt x="879" y="0"/>
                    <a:pt x="0" y="1382"/>
                    <a:pt x="0" y="3086"/>
                  </a:cubicBezTo>
                  <a:lnTo>
                    <a:pt x="0" y="18514"/>
                  </a:lnTo>
                  <a:cubicBezTo>
                    <a:pt x="0" y="20219"/>
                    <a:pt x="879" y="21600"/>
                    <a:pt x="1964" y="21600"/>
                  </a:cubicBezTo>
                  <a:lnTo>
                    <a:pt x="12764" y="21600"/>
                  </a:lnTo>
                  <a:cubicBezTo>
                    <a:pt x="13848" y="21600"/>
                    <a:pt x="14727" y="20219"/>
                    <a:pt x="14727" y="18514"/>
                  </a:cubicBezTo>
                  <a:lnTo>
                    <a:pt x="14727" y="3086"/>
                  </a:lnTo>
                  <a:cubicBezTo>
                    <a:pt x="14727" y="1382"/>
                    <a:pt x="13848" y="0"/>
                    <a:pt x="12764" y="0"/>
                  </a:cubicBezTo>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sym typeface="Gill Sans"/>
              </a:endParaRPr>
            </a:p>
          </p:txBody>
        </p:sp>
      </p:grpSp>
      <p:grpSp>
        <p:nvGrpSpPr>
          <p:cNvPr id="28" name="组合 27">
            <a:extLst>
              <a:ext uri="{FF2B5EF4-FFF2-40B4-BE49-F238E27FC236}">
                <a16:creationId xmlns:a16="http://schemas.microsoft.com/office/drawing/2014/main" id="{11A8EC9D-0AA5-4932-9539-E431621A9645}"/>
              </a:ext>
            </a:extLst>
          </p:cNvPr>
          <p:cNvGrpSpPr/>
          <p:nvPr/>
        </p:nvGrpSpPr>
        <p:grpSpPr>
          <a:xfrm>
            <a:off x="2382372" y="3938497"/>
            <a:ext cx="657901" cy="657900"/>
            <a:chOff x="2382372" y="3938497"/>
            <a:chExt cx="657901" cy="657900"/>
          </a:xfrm>
        </p:grpSpPr>
        <p:sp>
          <p:nvSpPr>
            <p:cNvPr id="6" name="Oval 20">
              <a:extLst>
                <a:ext uri="{FF2B5EF4-FFF2-40B4-BE49-F238E27FC236}">
                  <a16:creationId xmlns:a16="http://schemas.microsoft.com/office/drawing/2014/main" id="{786711D3-1A20-42DB-A27E-F621B86DCF2C}"/>
                </a:ext>
              </a:extLst>
            </p:cNvPr>
            <p:cNvSpPr/>
            <p:nvPr/>
          </p:nvSpPr>
          <p:spPr>
            <a:xfrm>
              <a:off x="2382372" y="3938497"/>
              <a:ext cx="657901" cy="657900"/>
            </a:xfrm>
            <a:prstGeom prst="ellipse">
              <a:avLst/>
            </a:prstGeom>
            <a:solidFill>
              <a:srgbClr val="000000"/>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US">
                <a:solidFill>
                  <a:srgbClr val="FFFFFF"/>
                </a:solidFill>
                <a:latin typeface="Lato Light"/>
              </a:endParaRPr>
            </a:p>
          </p:txBody>
        </p:sp>
        <p:sp>
          <p:nvSpPr>
            <p:cNvPr id="22" name="Shape 2677">
              <a:extLst>
                <a:ext uri="{FF2B5EF4-FFF2-40B4-BE49-F238E27FC236}">
                  <a16:creationId xmlns:a16="http://schemas.microsoft.com/office/drawing/2014/main" id="{102A892B-DA3A-4B71-BF7B-C5C7F8BEDE52}"/>
                </a:ext>
              </a:extLst>
            </p:cNvPr>
            <p:cNvSpPr/>
            <p:nvPr/>
          </p:nvSpPr>
          <p:spPr>
            <a:xfrm>
              <a:off x="2561163" y="4094620"/>
              <a:ext cx="346980" cy="381677"/>
            </a:xfrm>
            <a:custGeom>
              <a:avLst/>
              <a:gdLst/>
              <a:ahLst/>
              <a:cxnLst>
                <a:cxn ang="0">
                  <a:pos x="wd2" y="hd2"/>
                </a:cxn>
                <a:cxn ang="5400000">
                  <a:pos x="wd2" y="hd2"/>
                </a:cxn>
                <a:cxn ang="10800000">
                  <a:pos x="wd2" y="hd2"/>
                </a:cxn>
                <a:cxn ang="16200000">
                  <a:pos x="wd2" y="hd2"/>
                </a:cxn>
              </a:cxnLst>
              <a:rect l="0" t="0" r="r" b="b"/>
              <a:pathLst>
                <a:path w="21600" h="21600" extrusionOk="0">
                  <a:moveTo>
                    <a:pt x="15660" y="7855"/>
                  </a:moveTo>
                  <a:cubicBezTo>
                    <a:pt x="15362" y="7855"/>
                    <a:pt x="15120" y="8075"/>
                    <a:pt x="15120" y="8345"/>
                  </a:cubicBezTo>
                  <a:cubicBezTo>
                    <a:pt x="15120" y="8617"/>
                    <a:pt x="15362" y="8836"/>
                    <a:pt x="15660" y="8836"/>
                  </a:cubicBezTo>
                  <a:cubicBezTo>
                    <a:pt x="16555" y="8836"/>
                    <a:pt x="17280" y="9716"/>
                    <a:pt x="17280" y="10800"/>
                  </a:cubicBezTo>
                  <a:cubicBezTo>
                    <a:pt x="17280" y="11884"/>
                    <a:pt x="16555" y="12764"/>
                    <a:pt x="15660" y="12764"/>
                  </a:cubicBezTo>
                  <a:cubicBezTo>
                    <a:pt x="15362" y="12764"/>
                    <a:pt x="15120" y="12984"/>
                    <a:pt x="15120" y="13255"/>
                  </a:cubicBezTo>
                  <a:cubicBezTo>
                    <a:pt x="15120" y="13526"/>
                    <a:pt x="15362" y="13745"/>
                    <a:pt x="15660" y="13745"/>
                  </a:cubicBezTo>
                  <a:cubicBezTo>
                    <a:pt x="17151" y="13745"/>
                    <a:pt x="18360" y="12427"/>
                    <a:pt x="18360" y="10800"/>
                  </a:cubicBezTo>
                  <a:cubicBezTo>
                    <a:pt x="18360" y="9174"/>
                    <a:pt x="17151" y="7855"/>
                    <a:pt x="15660" y="7855"/>
                  </a:cubicBezTo>
                  <a:moveTo>
                    <a:pt x="18472" y="5611"/>
                  </a:moveTo>
                  <a:lnTo>
                    <a:pt x="18463" y="5625"/>
                  </a:lnTo>
                  <a:cubicBezTo>
                    <a:pt x="18383" y="5584"/>
                    <a:pt x="18296" y="5554"/>
                    <a:pt x="18198" y="5554"/>
                  </a:cubicBezTo>
                  <a:cubicBezTo>
                    <a:pt x="17900" y="5554"/>
                    <a:pt x="17660" y="5774"/>
                    <a:pt x="17660" y="6044"/>
                  </a:cubicBezTo>
                  <a:cubicBezTo>
                    <a:pt x="17660" y="6216"/>
                    <a:pt x="17763" y="6361"/>
                    <a:pt x="17910" y="6449"/>
                  </a:cubicBezTo>
                  <a:lnTo>
                    <a:pt x="17909" y="6451"/>
                  </a:lnTo>
                  <a:cubicBezTo>
                    <a:pt x="19460" y="7271"/>
                    <a:pt x="20520" y="8909"/>
                    <a:pt x="20520" y="10800"/>
                  </a:cubicBezTo>
                  <a:cubicBezTo>
                    <a:pt x="20520" y="12689"/>
                    <a:pt x="19463" y="14325"/>
                    <a:pt x="17915" y="15147"/>
                  </a:cubicBezTo>
                  <a:lnTo>
                    <a:pt x="17919" y="15152"/>
                  </a:lnTo>
                  <a:cubicBezTo>
                    <a:pt x="17771" y="15239"/>
                    <a:pt x="17668" y="15384"/>
                    <a:pt x="17668" y="15556"/>
                  </a:cubicBezTo>
                  <a:cubicBezTo>
                    <a:pt x="17668" y="15827"/>
                    <a:pt x="17910" y="16046"/>
                    <a:pt x="18208" y="16046"/>
                  </a:cubicBezTo>
                  <a:cubicBezTo>
                    <a:pt x="18306" y="16046"/>
                    <a:pt x="18393" y="16016"/>
                    <a:pt x="18473" y="15975"/>
                  </a:cubicBezTo>
                  <a:lnTo>
                    <a:pt x="18480" y="15985"/>
                  </a:lnTo>
                  <a:cubicBezTo>
                    <a:pt x="20338" y="14990"/>
                    <a:pt x="21600" y="13041"/>
                    <a:pt x="21600" y="10800"/>
                  </a:cubicBezTo>
                  <a:cubicBezTo>
                    <a:pt x="21600" y="8556"/>
                    <a:pt x="20334" y="6606"/>
                    <a:pt x="18472" y="5611"/>
                  </a:cubicBezTo>
                  <a:moveTo>
                    <a:pt x="11880" y="20121"/>
                  </a:moveTo>
                  <a:cubicBezTo>
                    <a:pt x="11880" y="20393"/>
                    <a:pt x="11637" y="20612"/>
                    <a:pt x="11337" y="20612"/>
                  </a:cubicBezTo>
                  <a:cubicBezTo>
                    <a:pt x="11181" y="20612"/>
                    <a:pt x="11043" y="20552"/>
                    <a:pt x="10944" y="20457"/>
                  </a:cubicBezTo>
                  <a:lnTo>
                    <a:pt x="10942" y="20459"/>
                  </a:lnTo>
                  <a:lnTo>
                    <a:pt x="10800" y="20342"/>
                  </a:lnTo>
                  <a:lnTo>
                    <a:pt x="10800" y="1256"/>
                  </a:lnTo>
                  <a:lnTo>
                    <a:pt x="10958" y="1126"/>
                  </a:lnTo>
                  <a:lnTo>
                    <a:pt x="10960" y="1127"/>
                  </a:lnTo>
                  <a:cubicBezTo>
                    <a:pt x="11058" y="1042"/>
                    <a:pt x="11190" y="988"/>
                    <a:pt x="11337" y="988"/>
                  </a:cubicBezTo>
                  <a:cubicBezTo>
                    <a:pt x="11637" y="988"/>
                    <a:pt x="11880" y="1208"/>
                    <a:pt x="11880" y="1480"/>
                  </a:cubicBezTo>
                  <a:cubicBezTo>
                    <a:pt x="11880" y="1480"/>
                    <a:pt x="11880" y="20121"/>
                    <a:pt x="11880" y="20121"/>
                  </a:cubicBezTo>
                  <a:close/>
                  <a:moveTo>
                    <a:pt x="9720" y="19448"/>
                  </a:moveTo>
                  <a:lnTo>
                    <a:pt x="4320" y="14979"/>
                  </a:lnTo>
                  <a:lnTo>
                    <a:pt x="4320" y="6607"/>
                  </a:lnTo>
                  <a:lnTo>
                    <a:pt x="4561" y="6407"/>
                  </a:lnTo>
                  <a:lnTo>
                    <a:pt x="4560" y="6406"/>
                  </a:lnTo>
                  <a:lnTo>
                    <a:pt x="9720" y="2147"/>
                  </a:lnTo>
                  <a:cubicBezTo>
                    <a:pt x="9720" y="2147"/>
                    <a:pt x="9720" y="19448"/>
                    <a:pt x="9720" y="19448"/>
                  </a:cubicBezTo>
                  <a:close/>
                  <a:moveTo>
                    <a:pt x="3240" y="14649"/>
                  </a:moveTo>
                  <a:cubicBezTo>
                    <a:pt x="2008" y="14285"/>
                    <a:pt x="1080" y="12700"/>
                    <a:pt x="1080" y="10800"/>
                  </a:cubicBezTo>
                  <a:cubicBezTo>
                    <a:pt x="1080" y="8900"/>
                    <a:pt x="2008" y="7316"/>
                    <a:pt x="3240" y="6952"/>
                  </a:cubicBezTo>
                  <a:cubicBezTo>
                    <a:pt x="3240" y="6952"/>
                    <a:pt x="3240" y="14649"/>
                    <a:pt x="3240" y="14649"/>
                  </a:cubicBezTo>
                  <a:close/>
                  <a:moveTo>
                    <a:pt x="12966" y="1472"/>
                  </a:moveTo>
                  <a:cubicBezTo>
                    <a:pt x="12966" y="659"/>
                    <a:pt x="12238" y="0"/>
                    <a:pt x="11339" y="0"/>
                  </a:cubicBezTo>
                  <a:cubicBezTo>
                    <a:pt x="10879" y="0"/>
                    <a:pt x="10466" y="175"/>
                    <a:pt x="10170" y="451"/>
                  </a:cubicBezTo>
                  <a:lnTo>
                    <a:pt x="3565" y="5905"/>
                  </a:lnTo>
                  <a:cubicBezTo>
                    <a:pt x="1578" y="6051"/>
                    <a:pt x="0" y="8183"/>
                    <a:pt x="0" y="10800"/>
                  </a:cubicBezTo>
                  <a:cubicBezTo>
                    <a:pt x="0" y="13426"/>
                    <a:pt x="1588" y="15564"/>
                    <a:pt x="3585" y="15697"/>
                  </a:cubicBezTo>
                  <a:lnTo>
                    <a:pt x="10170" y="21148"/>
                  </a:lnTo>
                  <a:cubicBezTo>
                    <a:pt x="10466" y="21426"/>
                    <a:pt x="10879" y="21600"/>
                    <a:pt x="11339" y="21600"/>
                  </a:cubicBezTo>
                  <a:cubicBezTo>
                    <a:pt x="12238" y="21600"/>
                    <a:pt x="12966" y="20941"/>
                    <a:pt x="12966" y="20129"/>
                  </a:cubicBezTo>
                  <a:cubicBezTo>
                    <a:pt x="12966" y="20110"/>
                    <a:pt x="12961" y="20093"/>
                    <a:pt x="12960" y="20074"/>
                  </a:cubicBezTo>
                  <a:lnTo>
                    <a:pt x="12960" y="1527"/>
                  </a:lnTo>
                  <a:cubicBezTo>
                    <a:pt x="12961" y="1508"/>
                    <a:pt x="12966" y="1490"/>
                    <a:pt x="12966" y="1472"/>
                  </a:cubicBezTo>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sym typeface="Gill Sans"/>
              </a:endParaRPr>
            </a:p>
          </p:txBody>
        </p:sp>
      </p:grpSp>
      <p:grpSp>
        <p:nvGrpSpPr>
          <p:cNvPr id="27" name="组合 26">
            <a:extLst>
              <a:ext uri="{FF2B5EF4-FFF2-40B4-BE49-F238E27FC236}">
                <a16:creationId xmlns:a16="http://schemas.microsoft.com/office/drawing/2014/main" id="{80BAD07B-3543-45B1-96BB-8B9368679AB3}"/>
              </a:ext>
            </a:extLst>
          </p:cNvPr>
          <p:cNvGrpSpPr/>
          <p:nvPr/>
        </p:nvGrpSpPr>
        <p:grpSpPr>
          <a:xfrm>
            <a:off x="9139639" y="3938497"/>
            <a:ext cx="657901" cy="657900"/>
            <a:chOff x="9139639" y="3938497"/>
            <a:chExt cx="657901" cy="657900"/>
          </a:xfrm>
        </p:grpSpPr>
        <p:sp>
          <p:nvSpPr>
            <p:cNvPr id="8" name="Oval 30">
              <a:extLst>
                <a:ext uri="{FF2B5EF4-FFF2-40B4-BE49-F238E27FC236}">
                  <a16:creationId xmlns:a16="http://schemas.microsoft.com/office/drawing/2014/main" id="{00996296-2FE2-4801-94F4-92540523B698}"/>
                </a:ext>
              </a:extLst>
            </p:cNvPr>
            <p:cNvSpPr/>
            <p:nvPr/>
          </p:nvSpPr>
          <p:spPr>
            <a:xfrm>
              <a:off x="9139639" y="3938497"/>
              <a:ext cx="657901" cy="657900"/>
            </a:xfrm>
            <a:prstGeom prst="ellipse">
              <a:avLst/>
            </a:prstGeom>
            <a:solidFill>
              <a:srgbClr val="000000"/>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US">
                <a:solidFill>
                  <a:srgbClr val="FFFFFF"/>
                </a:solidFill>
                <a:latin typeface="Lato Light"/>
              </a:endParaRPr>
            </a:p>
          </p:txBody>
        </p:sp>
        <p:sp>
          <p:nvSpPr>
            <p:cNvPr id="24" name="Shape 2686">
              <a:extLst>
                <a:ext uri="{FF2B5EF4-FFF2-40B4-BE49-F238E27FC236}">
                  <a16:creationId xmlns:a16="http://schemas.microsoft.com/office/drawing/2014/main" id="{7FE1CAE7-5B3F-4F56-A931-3DFA4C106116}"/>
                </a:ext>
              </a:extLst>
            </p:cNvPr>
            <p:cNvSpPr/>
            <p:nvPr/>
          </p:nvSpPr>
          <p:spPr>
            <a:xfrm>
              <a:off x="9277750" y="4063908"/>
              <a:ext cx="381678" cy="381677"/>
            </a:xfrm>
            <a:custGeom>
              <a:avLst/>
              <a:gdLst/>
              <a:ahLst/>
              <a:cxnLst>
                <a:cxn ang="0">
                  <a:pos x="wd2" y="hd2"/>
                </a:cxn>
                <a:cxn ang="5400000">
                  <a:pos x="wd2" y="hd2"/>
                </a:cxn>
                <a:cxn ang="10800000">
                  <a:pos x="wd2" y="hd2"/>
                </a:cxn>
                <a:cxn ang="16200000">
                  <a:pos x="wd2" y="hd2"/>
                </a:cxn>
              </a:cxnLst>
              <a:rect l="0" t="0" r="r" b="b"/>
              <a:pathLst>
                <a:path w="21600" h="21600" extrusionOk="0">
                  <a:moveTo>
                    <a:pt x="20618" y="17673"/>
                  </a:moveTo>
                  <a:cubicBezTo>
                    <a:pt x="20618" y="18215"/>
                    <a:pt x="20178" y="18655"/>
                    <a:pt x="19636" y="18655"/>
                  </a:cubicBezTo>
                  <a:lnTo>
                    <a:pt x="19636" y="14727"/>
                  </a:lnTo>
                  <a:cubicBezTo>
                    <a:pt x="20178" y="14727"/>
                    <a:pt x="20618" y="15167"/>
                    <a:pt x="20618" y="15709"/>
                  </a:cubicBezTo>
                  <a:cubicBezTo>
                    <a:pt x="20618" y="15709"/>
                    <a:pt x="20618" y="17673"/>
                    <a:pt x="20618" y="17673"/>
                  </a:cubicBezTo>
                  <a:close/>
                  <a:moveTo>
                    <a:pt x="18655" y="19145"/>
                  </a:moveTo>
                  <a:cubicBezTo>
                    <a:pt x="18655" y="19959"/>
                    <a:pt x="17995" y="20618"/>
                    <a:pt x="17182" y="20618"/>
                  </a:cubicBezTo>
                  <a:cubicBezTo>
                    <a:pt x="16368" y="20618"/>
                    <a:pt x="15709" y="19959"/>
                    <a:pt x="15709" y="19145"/>
                  </a:cubicBezTo>
                  <a:lnTo>
                    <a:pt x="15709" y="14236"/>
                  </a:lnTo>
                  <a:cubicBezTo>
                    <a:pt x="15709" y="13424"/>
                    <a:pt x="16368" y="12764"/>
                    <a:pt x="17182" y="12764"/>
                  </a:cubicBezTo>
                  <a:cubicBezTo>
                    <a:pt x="17995" y="12764"/>
                    <a:pt x="18655" y="13424"/>
                    <a:pt x="18655" y="14236"/>
                  </a:cubicBezTo>
                  <a:cubicBezTo>
                    <a:pt x="18655" y="14236"/>
                    <a:pt x="18655" y="19145"/>
                    <a:pt x="18655" y="19145"/>
                  </a:cubicBezTo>
                  <a:close/>
                  <a:moveTo>
                    <a:pt x="4418" y="12764"/>
                  </a:moveTo>
                  <a:cubicBezTo>
                    <a:pt x="5231" y="12764"/>
                    <a:pt x="5891" y="13424"/>
                    <a:pt x="5891" y="14236"/>
                  </a:cubicBezTo>
                  <a:lnTo>
                    <a:pt x="5891" y="19145"/>
                  </a:lnTo>
                  <a:cubicBezTo>
                    <a:pt x="5891" y="19959"/>
                    <a:pt x="5231" y="20618"/>
                    <a:pt x="4418" y="20618"/>
                  </a:cubicBezTo>
                  <a:cubicBezTo>
                    <a:pt x="3605" y="20618"/>
                    <a:pt x="2945" y="19959"/>
                    <a:pt x="2945" y="19145"/>
                  </a:cubicBezTo>
                  <a:lnTo>
                    <a:pt x="2945" y="14236"/>
                  </a:lnTo>
                  <a:cubicBezTo>
                    <a:pt x="2945" y="13424"/>
                    <a:pt x="3605" y="12764"/>
                    <a:pt x="4418" y="12764"/>
                  </a:cubicBezTo>
                  <a:moveTo>
                    <a:pt x="1964" y="18655"/>
                  </a:moveTo>
                  <a:cubicBezTo>
                    <a:pt x="1422" y="18655"/>
                    <a:pt x="982" y="18215"/>
                    <a:pt x="982" y="17673"/>
                  </a:cubicBezTo>
                  <a:lnTo>
                    <a:pt x="982" y="15709"/>
                  </a:lnTo>
                  <a:cubicBezTo>
                    <a:pt x="982" y="15167"/>
                    <a:pt x="1422" y="14727"/>
                    <a:pt x="1964" y="14727"/>
                  </a:cubicBezTo>
                  <a:cubicBezTo>
                    <a:pt x="1964" y="14727"/>
                    <a:pt x="1964" y="18655"/>
                    <a:pt x="1964" y="18655"/>
                  </a:cubicBezTo>
                  <a:close/>
                  <a:moveTo>
                    <a:pt x="19636" y="13745"/>
                  </a:moveTo>
                  <a:lnTo>
                    <a:pt x="19636" y="5891"/>
                  </a:lnTo>
                  <a:cubicBezTo>
                    <a:pt x="19636" y="2638"/>
                    <a:pt x="16999" y="0"/>
                    <a:pt x="13745" y="0"/>
                  </a:cubicBezTo>
                  <a:lnTo>
                    <a:pt x="7855" y="0"/>
                  </a:lnTo>
                  <a:cubicBezTo>
                    <a:pt x="4601" y="0"/>
                    <a:pt x="1964" y="2638"/>
                    <a:pt x="1964" y="5891"/>
                  </a:cubicBezTo>
                  <a:lnTo>
                    <a:pt x="1964" y="13745"/>
                  </a:lnTo>
                  <a:cubicBezTo>
                    <a:pt x="879" y="13745"/>
                    <a:pt x="0" y="14625"/>
                    <a:pt x="0" y="15709"/>
                  </a:cubicBezTo>
                  <a:lnTo>
                    <a:pt x="0" y="17673"/>
                  </a:lnTo>
                  <a:cubicBezTo>
                    <a:pt x="0" y="18757"/>
                    <a:pt x="879" y="19636"/>
                    <a:pt x="1964" y="19636"/>
                  </a:cubicBezTo>
                  <a:lnTo>
                    <a:pt x="2013" y="19636"/>
                  </a:lnTo>
                  <a:cubicBezTo>
                    <a:pt x="2241" y="20757"/>
                    <a:pt x="3231" y="21600"/>
                    <a:pt x="4418" y="21600"/>
                  </a:cubicBezTo>
                  <a:cubicBezTo>
                    <a:pt x="5774" y="21600"/>
                    <a:pt x="6873" y="20501"/>
                    <a:pt x="6873" y="19145"/>
                  </a:cubicBezTo>
                  <a:lnTo>
                    <a:pt x="6873" y="14236"/>
                  </a:lnTo>
                  <a:cubicBezTo>
                    <a:pt x="6873" y="12881"/>
                    <a:pt x="5774" y="11782"/>
                    <a:pt x="4418" y="11782"/>
                  </a:cubicBezTo>
                  <a:cubicBezTo>
                    <a:pt x="3863" y="11782"/>
                    <a:pt x="3357" y="11973"/>
                    <a:pt x="2945" y="12284"/>
                  </a:cubicBezTo>
                  <a:lnTo>
                    <a:pt x="2945" y="5891"/>
                  </a:lnTo>
                  <a:cubicBezTo>
                    <a:pt x="2945" y="3180"/>
                    <a:pt x="5144" y="982"/>
                    <a:pt x="7855" y="982"/>
                  </a:cubicBezTo>
                  <a:lnTo>
                    <a:pt x="13745" y="982"/>
                  </a:lnTo>
                  <a:cubicBezTo>
                    <a:pt x="16456" y="982"/>
                    <a:pt x="18655" y="3180"/>
                    <a:pt x="18655" y="5891"/>
                  </a:cubicBezTo>
                  <a:lnTo>
                    <a:pt x="18655" y="12284"/>
                  </a:lnTo>
                  <a:cubicBezTo>
                    <a:pt x="18243" y="11973"/>
                    <a:pt x="17737" y="11782"/>
                    <a:pt x="17182" y="11782"/>
                  </a:cubicBezTo>
                  <a:cubicBezTo>
                    <a:pt x="15826" y="11782"/>
                    <a:pt x="14727" y="12881"/>
                    <a:pt x="14727" y="14236"/>
                  </a:cubicBezTo>
                  <a:lnTo>
                    <a:pt x="14727" y="19145"/>
                  </a:lnTo>
                  <a:cubicBezTo>
                    <a:pt x="14727" y="20501"/>
                    <a:pt x="15826" y="21600"/>
                    <a:pt x="17182" y="21600"/>
                  </a:cubicBezTo>
                  <a:cubicBezTo>
                    <a:pt x="18369" y="21600"/>
                    <a:pt x="19359" y="20757"/>
                    <a:pt x="19587" y="19636"/>
                  </a:cubicBezTo>
                  <a:lnTo>
                    <a:pt x="19636" y="19636"/>
                  </a:lnTo>
                  <a:cubicBezTo>
                    <a:pt x="20721" y="19636"/>
                    <a:pt x="21600" y="18757"/>
                    <a:pt x="21600" y="17673"/>
                  </a:cubicBezTo>
                  <a:lnTo>
                    <a:pt x="21600" y="15709"/>
                  </a:lnTo>
                  <a:cubicBezTo>
                    <a:pt x="21600" y="14625"/>
                    <a:pt x="20721" y="13745"/>
                    <a:pt x="19636" y="13745"/>
                  </a:cubicBezTo>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sym typeface="Gill Sans"/>
              </a:endParaRPr>
            </a:p>
          </p:txBody>
        </p:sp>
      </p:grpSp>
      <p:grpSp>
        <p:nvGrpSpPr>
          <p:cNvPr id="4" name="组合 3">
            <a:extLst>
              <a:ext uri="{FF2B5EF4-FFF2-40B4-BE49-F238E27FC236}">
                <a16:creationId xmlns:a16="http://schemas.microsoft.com/office/drawing/2014/main" id="{523045C1-F790-4BFD-A887-7D6313A14A6A}"/>
              </a:ext>
            </a:extLst>
          </p:cNvPr>
          <p:cNvGrpSpPr/>
          <p:nvPr/>
        </p:nvGrpSpPr>
        <p:grpSpPr>
          <a:xfrm>
            <a:off x="9150279" y="2060154"/>
            <a:ext cx="657901" cy="657900"/>
            <a:chOff x="9150279" y="2060154"/>
            <a:chExt cx="657901" cy="657900"/>
          </a:xfrm>
        </p:grpSpPr>
        <p:sp>
          <p:nvSpPr>
            <p:cNvPr id="7" name="Oval 28">
              <a:extLst>
                <a:ext uri="{FF2B5EF4-FFF2-40B4-BE49-F238E27FC236}">
                  <a16:creationId xmlns:a16="http://schemas.microsoft.com/office/drawing/2014/main" id="{4C2998F5-4CCA-4FAD-A6A1-30D778A1CBCF}"/>
                </a:ext>
              </a:extLst>
            </p:cNvPr>
            <p:cNvSpPr/>
            <p:nvPr/>
          </p:nvSpPr>
          <p:spPr>
            <a:xfrm>
              <a:off x="9150279" y="2060154"/>
              <a:ext cx="657901" cy="657900"/>
            </a:xfrm>
            <a:prstGeom prst="ellipse">
              <a:avLst/>
            </a:prstGeom>
            <a:solidFill>
              <a:srgbClr val="000000"/>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endParaRPr lang="en-US">
                <a:solidFill>
                  <a:srgbClr val="FFFFFF"/>
                </a:solidFill>
                <a:latin typeface="Lato Light"/>
              </a:endParaRPr>
            </a:p>
          </p:txBody>
        </p:sp>
        <p:sp>
          <p:nvSpPr>
            <p:cNvPr id="25" name="Shape 2691">
              <a:extLst>
                <a:ext uri="{FF2B5EF4-FFF2-40B4-BE49-F238E27FC236}">
                  <a16:creationId xmlns:a16="http://schemas.microsoft.com/office/drawing/2014/main" id="{5CD06063-6251-4626-BF22-0FCDD6B8D2BF}"/>
                </a:ext>
              </a:extLst>
            </p:cNvPr>
            <p:cNvSpPr/>
            <p:nvPr/>
          </p:nvSpPr>
          <p:spPr>
            <a:xfrm>
              <a:off x="9364495" y="2212725"/>
              <a:ext cx="208189" cy="381677"/>
            </a:xfrm>
            <a:custGeom>
              <a:avLst/>
              <a:gdLst/>
              <a:ahLst/>
              <a:cxnLst>
                <a:cxn ang="0">
                  <a:pos x="wd2" y="hd2"/>
                </a:cxn>
                <a:cxn ang="5400000">
                  <a:pos x="wd2" y="hd2"/>
                </a:cxn>
                <a:cxn ang="10800000">
                  <a:pos x="wd2" y="hd2"/>
                </a:cxn>
                <a:cxn ang="16200000">
                  <a:pos x="wd2" y="hd2"/>
                </a:cxn>
              </a:cxnLst>
              <a:rect l="0" t="0" r="r" b="b"/>
              <a:pathLst>
                <a:path w="21600" h="21600" extrusionOk="0">
                  <a:moveTo>
                    <a:pt x="12600" y="19924"/>
                  </a:moveTo>
                  <a:lnTo>
                    <a:pt x="12600" y="12476"/>
                  </a:lnTo>
                  <a:lnTo>
                    <a:pt x="19427" y="16200"/>
                  </a:lnTo>
                  <a:cubicBezTo>
                    <a:pt x="19427" y="16200"/>
                    <a:pt x="12600" y="19924"/>
                    <a:pt x="12600" y="19924"/>
                  </a:cubicBezTo>
                  <a:close/>
                  <a:moveTo>
                    <a:pt x="12600" y="1676"/>
                  </a:moveTo>
                  <a:lnTo>
                    <a:pt x="19427" y="5400"/>
                  </a:lnTo>
                  <a:lnTo>
                    <a:pt x="12600" y="9124"/>
                  </a:lnTo>
                  <a:cubicBezTo>
                    <a:pt x="12600" y="9124"/>
                    <a:pt x="12600" y="1676"/>
                    <a:pt x="12600" y="1676"/>
                  </a:cubicBezTo>
                  <a:close/>
                  <a:moveTo>
                    <a:pt x="21352" y="15862"/>
                  </a:moveTo>
                  <a:lnTo>
                    <a:pt x="21337" y="15854"/>
                  </a:lnTo>
                  <a:cubicBezTo>
                    <a:pt x="21336" y="15853"/>
                    <a:pt x="21335" y="15853"/>
                    <a:pt x="21335" y="15852"/>
                  </a:cubicBezTo>
                  <a:lnTo>
                    <a:pt x="12600" y="11088"/>
                  </a:lnTo>
                  <a:lnTo>
                    <a:pt x="12600" y="10512"/>
                  </a:lnTo>
                  <a:lnTo>
                    <a:pt x="21335" y="5748"/>
                  </a:lnTo>
                  <a:lnTo>
                    <a:pt x="21336" y="5747"/>
                  </a:lnTo>
                  <a:lnTo>
                    <a:pt x="21352" y="5739"/>
                  </a:lnTo>
                  <a:lnTo>
                    <a:pt x="21349" y="5738"/>
                  </a:lnTo>
                  <a:cubicBezTo>
                    <a:pt x="21503" y="5649"/>
                    <a:pt x="21600" y="5532"/>
                    <a:pt x="21600" y="5400"/>
                  </a:cubicBezTo>
                  <a:cubicBezTo>
                    <a:pt x="21600" y="5265"/>
                    <a:pt x="21499" y="5142"/>
                    <a:pt x="21336" y="5053"/>
                  </a:cubicBezTo>
                  <a:lnTo>
                    <a:pt x="12336" y="144"/>
                  </a:lnTo>
                  <a:cubicBezTo>
                    <a:pt x="12173" y="55"/>
                    <a:pt x="11948" y="0"/>
                    <a:pt x="11700" y="0"/>
                  </a:cubicBezTo>
                  <a:cubicBezTo>
                    <a:pt x="11203" y="0"/>
                    <a:pt x="10800" y="220"/>
                    <a:pt x="10800" y="491"/>
                  </a:cubicBezTo>
                  <a:lnTo>
                    <a:pt x="10800" y="10106"/>
                  </a:lnTo>
                  <a:lnTo>
                    <a:pt x="1552" y="5062"/>
                  </a:lnTo>
                  <a:lnTo>
                    <a:pt x="1549" y="5063"/>
                  </a:lnTo>
                  <a:cubicBezTo>
                    <a:pt x="1385" y="4969"/>
                    <a:pt x="1157" y="4909"/>
                    <a:pt x="900" y="4909"/>
                  </a:cubicBezTo>
                  <a:cubicBezTo>
                    <a:pt x="403" y="4909"/>
                    <a:pt x="0" y="5129"/>
                    <a:pt x="0" y="5400"/>
                  </a:cubicBezTo>
                  <a:cubicBezTo>
                    <a:pt x="0" y="5532"/>
                    <a:pt x="97" y="5649"/>
                    <a:pt x="251" y="5738"/>
                  </a:cubicBezTo>
                  <a:lnTo>
                    <a:pt x="248" y="5739"/>
                  </a:lnTo>
                  <a:lnTo>
                    <a:pt x="264" y="5747"/>
                  </a:lnTo>
                  <a:lnTo>
                    <a:pt x="264" y="5748"/>
                  </a:lnTo>
                  <a:lnTo>
                    <a:pt x="9527" y="10800"/>
                  </a:lnTo>
                  <a:lnTo>
                    <a:pt x="265" y="15852"/>
                  </a:lnTo>
                  <a:cubicBezTo>
                    <a:pt x="265" y="15853"/>
                    <a:pt x="264" y="15853"/>
                    <a:pt x="263" y="15854"/>
                  </a:cubicBezTo>
                  <a:lnTo>
                    <a:pt x="248" y="15862"/>
                  </a:lnTo>
                  <a:lnTo>
                    <a:pt x="251" y="15863"/>
                  </a:lnTo>
                  <a:cubicBezTo>
                    <a:pt x="97" y="15951"/>
                    <a:pt x="0" y="16069"/>
                    <a:pt x="0" y="16200"/>
                  </a:cubicBezTo>
                  <a:cubicBezTo>
                    <a:pt x="0" y="16471"/>
                    <a:pt x="403" y="16691"/>
                    <a:pt x="900" y="16691"/>
                  </a:cubicBezTo>
                  <a:cubicBezTo>
                    <a:pt x="1157" y="16691"/>
                    <a:pt x="1385" y="16631"/>
                    <a:pt x="1549" y="16537"/>
                  </a:cubicBezTo>
                  <a:lnTo>
                    <a:pt x="1552" y="16539"/>
                  </a:lnTo>
                  <a:lnTo>
                    <a:pt x="10800" y="11494"/>
                  </a:lnTo>
                  <a:lnTo>
                    <a:pt x="10800" y="21109"/>
                  </a:lnTo>
                  <a:cubicBezTo>
                    <a:pt x="10800" y="21380"/>
                    <a:pt x="11203" y="21600"/>
                    <a:pt x="11700" y="21600"/>
                  </a:cubicBezTo>
                  <a:cubicBezTo>
                    <a:pt x="11948" y="21600"/>
                    <a:pt x="12173" y="21546"/>
                    <a:pt x="12336" y="21456"/>
                  </a:cubicBezTo>
                  <a:lnTo>
                    <a:pt x="21336" y="16547"/>
                  </a:lnTo>
                  <a:cubicBezTo>
                    <a:pt x="21499" y="16458"/>
                    <a:pt x="21600" y="16336"/>
                    <a:pt x="21600" y="16200"/>
                  </a:cubicBezTo>
                  <a:cubicBezTo>
                    <a:pt x="21600" y="16069"/>
                    <a:pt x="21503" y="15951"/>
                    <a:pt x="21349" y="15863"/>
                  </a:cubicBezTo>
                  <a:cubicBezTo>
                    <a:pt x="21349" y="15863"/>
                    <a:pt x="21352" y="15862"/>
                    <a:pt x="21352" y="15862"/>
                  </a:cubicBezTo>
                  <a:close/>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sym typeface="Gill Sans"/>
              </a:endParaRPr>
            </a:p>
          </p:txBody>
        </p:sp>
      </p:grpSp>
    </p:spTree>
    <p:extLst>
      <p:ext uri="{BB962C8B-B14F-4D97-AF65-F5344CB8AC3E}">
        <p14:creationId xmlns:p14="http://schemas.microsoft.com/office/powerpoint/2010/main" val="21600550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500" fill="hold"/>
                                        <p:tgtEl>
                                          <p:spTgt spid="17"/>
                                        </p:tgtEl>
                                        <p:attrNameLst>
                                          <p:attrName>ppt_x</p:attrName>
                                        </p:attrNameLst>
                                      </p:cBhvr>
                                      <p:tavLst>
                                        <p:tav tm="0">
                                          <p:val>
                                            <p:strVal val="0-#ppt_w/2"/>
                                          </p:val>
                                        </p:tav>
                                        <p:tav tm="100000">
                                          <p:val>
                                            <p:strVal val="#ppt_x"/>
                                          </p:val>
                                        </p:tav>
                                      </p:tavLst>
                                    </p:anim>
                                    <p:anim calcmode="lin" valueType="num">
                                      <p:cBhvr additive="base">
                                        <p:cTn id="8" dur="150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1500" fill="hold"/>
                                        <p:tgtEl>
                                          <p:spTgt spid="21"/>
                                        </p:tgtEl>
                                        <p:attrNameLst>
                                          <p:attrName>ppt_x</p:attrName>
                                        </p:attrNameLst>
                                      </p:cBhvr>
                                      <p:tavLst>
                                        <p:tav tm="0">
                                          <p:val>
                                            <p:strVal val="0-#ppt_w/2"/>
                                          </p:val>
                                        </p:tav>
                                        <p:tav tm="100000">
                                          <p:val>
                                            <p:strVal val="#ppt_x"/>
                                          </p:val>
                                        </p:tav>
                                      </p:tavLst>
                                    </p:anim>
                                    <p:anim calcmode="lin" valueType="num">
                                      <p:cBhvr additive="base">
                                        <p:cTn id="12" dur="1500" fill="hold"/>
                                        <p:tgtEl>
                                          <p:spTgt spid="21"/>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42"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par>
                          <p:cTn id="19" fill="hold">
                            <p:stCondLst>
                              <p:cond delay="2500"/>
                            </p:stCondLst>
                            <p:childTnLst>
                              <p:par>
                                <p:cTn id="20" presetID="45" presetClass="entr" presetSubtype="0" fill="hold"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anim calcmode="lin" valueType="num">
                                      <p:cBhvr>
                                        <p:cTn id="23" dur="500" fill="hold"/>
                                        <p:tgtEl>
                                          <p:spTgt spid="3"/>
                                        </p:tgtEl>
                                        <p:attrNameLst>
                                          <p:attrName>ppt_w</p:attrName>
                                        </p:attrNameLst>
                                      </p:cBhvr>
                                      <p:tavLst>
                                        <p:tav tm="0" fmla="#ppt_w*sin(2.5*pi*$)">
                                          <p:val>
                                            <p:fltVal val="0"/>
                                          </p:val>
                                        </p:tav>
                                        <p:tav tm="100000">
                                          <p:val>
                                            <p:fltVal val="1"/>
                                          </p:val>
                                        </p:tav>
                                      </p:tavLst>
                                    </p:anim>
                                    <p:anim calcmode="lin" valueType="num">
                                      <p:cBhvr>
                                        <p:cTn id="24" dur="500" fill="hold"/>
                                        <p:tgtEl>
                                          <p:spTgt spid="3"/>
                                        </p:tgtEl>
                                        <p:attrNameLst>
                                          <p:attrName>ppt_h</p:attrName>
                                        </p:attrNameLst>
                                      </p:cBhvr>
                                      <p:tavLst>
                                        <p:tav tm="0">
                                          <p:val>
                                            <p:strVal val="#ppt_h"/>
                                          </p:val>
                                        </p:tav>
                                        <p:tav tm="100000">
                                          <p:val>
                                            <p:strVal val="#ppt_h"/>
                                          </p:val>
                                        </p:tav>
                                      </p:tavLst>
                                    </p:anim>
                                  </p:childTnLst>
                                </p:cTn>
                              </p:par>
                            </p:childTnLst>
                          </p:cTn>
                        </p:par>
                        <p:par>
                          <p:cTn id="25" fill="hold">
                            <p:stCondLst>
                              <p:cond delay="3000"/>
                            </p:stCondLst>
                            <p:childTnLst>
                              <p:par>
                                <p:cTn id="26" presetID="45" presetClass="entr" presetSubtype="0" fill="hold"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anim calcmode="lin" valueType="num">
                                      <p:cBhvr>
                                        <p:cTn id="29" dur="500" fill="hold"/>
                                        <p:tgtEl>
                                          <p:spTgt spid="28"/>
                                        </p:tgtEl>
                                        <p:attrNameLst>
                                          <p:attrName>ppt_w</p:attrName>
                                        </p:attrNameLst>
                                      </p:cBhvr>
                                      <p:tavLst>
                                        <p:tav tm="0" fmla="#ppt_w*sin(2.5*pi*$)">
                                          <p:val>
                                            <p:fltVal val="0"/>
                                          </p:val>
                                        </p:tav>
                                        <p:tav tm="100000">
                                          <p:val>
                                            <p:fltVal val="1"/>
                                          </p:val>
                                        </p:tav>
                                      </p:tavLst>
                                    </p:anim>
                                    <p:anim calcmode="lin" valueType="num">
                                      <p:cBhvr>
                                        <p:cTn id="30" dur="500" fill="hold"/>
                                        <p:tgtEl>
                                          <p:spTgt spid="28"/>
                                        </p:tgtEl>
                                        <p:attrNameLst>
                                          <p:attrName>ppt_h</p:attrName>
                                        </p:attrNameLst>
                                      </p:cBhvr>
                                      <p:tavLst>
                                        <p:tav tm="0">
                                          <p:val>
                                            <p:strVal val="#ppt_h"/>
                                          </p:val>
                                        </p:tav>
                                        <p:tav tm="100000">
                                          <p:val>
                                            <p:strVal val="#ppt_h"/>
                                          </p:val>
                                        </p:tav>
                                      </p:tavLst>
                                    </p:anim>
                                  </p:childTnLst>
                                </p:cTn>
                              </p:par>
                            </p:childTnLst>
                          </p:cTn>
                        </p:par>
                        <p:par>
                          <p:cTn id="31" fill="hold">
                            <p:stCondLst>
                              <p:cond delay="3500"/>
                            </p:stCondLst>
                            <p:childTnLst>
                              <p:par>
                                <p:cTn id="32" presetID="45" presetClass="entr" presetSubtype="0" fill="hold" nodeType="after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anim calcmode="lin" valueType="num">
                                      <p:cBhvr>
                                        <p:cTn id="35" dur="500" fill="hold"/>
                                        <p:tgtEl>
                                          <p:spTgt spid="4"/>
                                        </p:tgtEl>
                                        <p:attrNameLst>
                                          <p:attrName>ppt_w</p:attrName>
                                        </p:attrNameLst>
                                      </p:cBhvr>
                                      <p:tavLst>
                                        <p:tav tm="0" fmla="#ppt_w*sin(2.5*pi*$)">
                                          <p:val>
                                            <p:fltVal val="0"/>
                                          </p:val>
                                        </p:tav>
                                        <p:tav tm="100000">
                                          <p:val>
                                            <p:fltVal val="1"/>
                                          </p:val>
                                        </p:tav>
                                      </p:tavLst>
                                    </p:anim>
                                    <p:anim calcmode="lin" valueType="num">
                                      <p:cBhvr>
                                        <p:cTn id="36" dur="500" fill="hold"/>
                                        <p:tgtEl>
                                          <p:spTgt spid="4"/>
                                        </p:tgtEl>
                                        <p:attrNameLst>
                                          <p:attrName>ppt_h</p:attrName>
                                        </p:attrNameLst>
                                      </p:cBhvr>
                                      <p:tavLst>
                                        <p:tav tm="0">
                                          <p:val>
                                            <p:strVal val="#ppt_h"/>
                                          </p:val>
                                        </p:tav>
                                        <p:tav tm="100000">
                                          <p:val>
                                            <p:strVal val="#ppt_h"/>
                                          </p:val>
                                        </p:tav>
                                      </p:tavLst>
                                    </p:anim>
                                  </p:childTnLst>
                                </p:cTn>
                              </p:par>
                            </p:childTnLst>
                          </p:cTn>
                        </p:par>
                        <p:par>
                          <p:cTn id="37" fill="hold">
                            <p:stCondLst>
                              <p:cond delay="4000"/>
                            </p:stCondLst>
                            <p:childTnLst>
                              <p:par>
                                <p:cTn id="38" presetID="45" presetClass="entr" presetSubtype="0" fill="hold" nodeType="after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anim calcmode="lin" valueType="num">
                                      <p:cBhvr>
                                        <p:cTn id="41" dur="500" fill="hold"/>
                                        <p:tgtEl>
                                          <p:spTgt spid="27"/>
                                        </p:tgtEl>
                                        <p:attrNameLst>
                                          <p:attrName>ppt_w</p:attrName>
                                        </p:attrNameLst>
                                      </p:cBhvr>
                                      <p:tavLst>
                                        <p:tav tm="0" fmla="#ppt_w*sin(2.5*pi*$)">
                                          <p:val>
                                            <p:fltVal val="0"/>
                                          </p:val>
                                        </p:tav>
                                        <p:tav tm="100000">
                                          <p:val>
                                            <p:fltVal val="1"/>
                                          </p:val>
                                        </p:tav>
                                      </p:tavLst>
                                    </p:anim>
                                    <p:anim calcmode="lin" valueType="num">
                                      <p:cBhvr>
                                        <p:cTn id="42" dur="500" fill="hold"/>
                                        <p:tgtEl>
                                          <p:spTgt spid="27"/>
                                        </p:tgtEl>
                                        <p:attrNameLst>
                                          <p:attrName>ppt_h</p:attrName>
                                        </p:attrNameLst>
                                      </p:cBhvr>
                                      <p:tavLst>
                                        <p:tav tm="0">
                                          <p:val>
                                            <p:strVal val="#ppt_h"/>
                                          </p:val>
                                        </p:tav>
                                        <p:tav tm="100000">
                                          <p:val>
                                            <p:strVal val="#ppt_h"/>
                                          </p:val>
                                        </p:tav>
                                      </p:tavLst>
                                    </p:anim>
                                  </p:childTnLst>
                                </p:cTn>
                              </p:par>
                            </p:childTnLst>
                          </p:cTn>
                        </p:par>
                        <p:par>
                          <p:cTn id="43" fill="hold">
                            <p:stCondLst>
                              <p:cond delay="4500"/>
                            </p:stCondLst>
                            <p:childTnLst>
                              <p:par>
                                <p:cTn id="44" presetID="12" presetClass="entr" presetSubtype="1" fill="hold" grpId="0" nodeType="after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additive="base">
                                        <p:cTn id="46" dur="500"/>
                                        <p:tgtEl>
                                          <p:spTgt spid="11"/>
                                        </p:tgtEl>
                                        <p:attrNameLst>
                                          <p:attrName>ppt_y</p:attrName>
                                        </p:attrNameLst>
                                      </p:cBhvr>
                                      <p:tavLst>
                                        <p:tav tm="0">
                                          <p:val>
                                            <p:strVal val="#ppt_y-#ppt_h*1.125000"/>
                                          </p:val>
                                        </p:tav>
                                        <p:tav tm="100000">
                                          <p:val>
                                            <p:strVal val="#ppt_y"/>
                                          </p:val>
                                        </p:tav>
                                      </p:tavLst>
                                    </p:anim>
                                    <p:animEffect transition="in" filter="wipe(down)">
                                      <p:cBhvr>
                                        <p:cTn id="47" dur="500"/>
                                        <p:tgtEl>
                                          <p:spTgt spid="11"/>
                                        </p:tgtEl>
                                      </p:cBhvr>
                                    </p:animEffect>
                                  </p:childTnLst>
                                </p:cTn>
                              </p:par>
                            </p:childTnLst>
                          </p:cTn>
                        </p:par>
                        <p:par>
                          <p:cTn id="48" fill="hold">
                            <p:stCondLst>
                              <p:cond delay="5000"/>
                            </p:stCondLst>
                            <p:childTnLst>
                              <p:par>
                                <p:cTn id="49" presetID="12" presetClass="entr" presetSubtype="1" fill="hold" grpId="0" nodeType="after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additive="base">
                                        <p:cTn id="51" dur="500"/>
                                        <p:tgtEl>
                                          <p:spTgt spid="15"/>
                                        </p:tgtEl>
                                        <p:attrNameLst>
                                          <p:attrName>ppt_y</p:attrName>
                                        </p:attrNameLst>
                                      </p:cBhvr>
                                      <p:tavLst>
                                        <p:tav tm="0">
                                          <p:val>
                                            <p:strVal val="#ppt_y-#ppt_h*1.125000"/>
                                          </p:val>
                                        </p:tav>
                                        <p:tav tm="100000">
                                          <p:val>
                                            <p:strVal val="#ppt_y"/>
                                          </p:val>
                                        </p:tav>
                                      </p:tavLst>
                                    </p:anim>
                                    <p:animEffect transition="in" filter="wipe(down)">
                                      <p:cBhvr>
                                        <p:cTn id="52" dur="500"/>
                                        <p:tgtEl>
                                          <p:spTgt spid="15"/>
                                        </p:tgtEl>
                                      </p:cBhvr>
                                    </p:animEffect>
                                  </p:childTnLst>
                                </p:cTn>
                              </p:par>
                            </p:childTnLst>
                          </p:cTn>
                        </p:par>
                        <p:par>
                          <p:cTn id="53" fill="hold">
                            <p:stCondLst>
                              <p:cond delay="5500"/>
                            </p:stCondLst>
                            <p:childTnLst>
                              <p:par>
                                <p:cTn id="54" presetID="12" presetClass="entr" presetSubtype="1" fill="hold" grpId="0" nodeType="afterEffect">
                                  <p:stCondLst>
                                    <p:cond delay="0"/>
                                  </p:stCondLst>
                                  <p:childTnLst>
                                    <p:set>
                                      <p:cBhvr>
                                        <p:cTn id="55" dur="1" fill="hold">
                                          <p:stCondLst>
                                            <p:cond delay="0"/>
                                          </p:stCondLst>
                                        </p:cTn>
                                        <p:tgtEl>
                                          <p:spTgt spid="13"/>
                                        </p:tgtEl>
                                        <p:attrNameLst>
                                          <p:attrName>style.visibility</p:attrName>
                                        </p:attrNameLst>
                                      </p:cBhvr>
                                      <p:to>
                                        <p:strVal val="visible"/>
                                      </p:to>
                                    </p:set>
                                    <p:anim calcmode="lin" valueType="num">
                                      <p:cBhvr additive="base">
                                        <p:cTn id="56" dur="500"/>
                                        <p:tgtEl>
                                          <p:spTgt spid="13"/>
                                        </p:tgtEl>
                                        <p:attrNameLst>
                                          <p:attrName>ppt_y</p:attrName>
                                        </p:attrNameLst>
                                      </p:cBhvr>
                                      <p:tavLst>
                                        <p:tav tm="0">
                                          <p:val>
                                            <p:strVal val="#ppt_y-#ppt_h*1.125000"/>
                                          </p:val>
                                        </p:tav>
                                        <p:tav tm="100000">
                                          <p:val>
                                            <p:strVal val="#ppt_y"/>
                                          </p:val>
                                        </p:tav>
                                      </p:tavLst>
                                    </p:anim>
                                    <p:animEffect transition="in" filter="wipe(down)">
                                      <p:cBhvr>
                                        <p:cTn id="57" dur="500"/>
                                        <p:tgtEl>
                                          <p:spTgt spid="13"/>
                                        </p:tgtEl>
                                      </p:cBhvr>
                                    </p:animEffect>
                                  </p:childTnLst>
                                </p:cTn>
                              </p:par>
                            </p:childTnLst>
                          </p:cTn>
                        </p:par>
                        <p:par>
                          <p:cTn id="58" fill="hold">
                            <p:stCondLst>
                              <p:cond delay="6000"/>
                            </p:stCondLst>
                            <p:childTnLst>
                              <p:par>
                                <p:cTn id="59" presetID="12" presetClass="entr" presetSubtype="1" fill="hold" grpId="0" nodeType="after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additive="base">
                                        <p:cTn id="61" dur="500"/>
                                        <p:tgtEl>
                                          <p:spTgt spid="18"/>
                                        </p:tgtEl>
                                        <p:attrNameLst>
                                          <p:attrName>ppt_y</p:attrName>
                                        </p:attrNameLst>
                                      </p:cBhvr>
                                      <p:tavLst>
                                        <p:tav tm="0">
                                          <p:val>
                                            <p:strVal val="#ppt_y-#ppt_h*1.125000"/>
                                          </p:val>
                                        </p:tav>
                                        <p:tav tm="100000">
                                          <p:val>
                                            <p:strVal val="#ppt_y"/>
                                          </p:val>
                                        </p:tav>
                                      </p:tavLst>
                                    </p:anim>
                                    <p:animEffect transition="in" filter="wipe(down)">
                                      <p:cBhvr>
                                        <p:cTn id="62" dur="500"/>
                                        <p:tgtEl>
                                          <p:spTgt spid="18"/>
                                        </p:tgtEl>
                                      </p:cBhvr>
                                    </p:animEffect>
                                  </p:childTnLst>
                                </p:cTn>
                              </p:par>
                            </p:childTnLst>
                          </p:cTn>
                        </p:par>
                        <p:par>
                          <p:cTn id="63" fill="hold">
                            <p:stCondLst>
                              <p:cond delay="6500"/>
                            </p:stCondLst>
                            <p:childTnLst>
                              <p:par>
                                <p:cTn id="64" presetID="14" presetClass="entr" presetSubtype="10" fill="hold" grpId="0" nodeType="after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randombar(horizontal)">
                                      <p:cBhvr>
                                        <p:cTn id="66" dur="500"/>
                                        <p:tgtEl>
                                          <p:spTgt spid="12"/>
                                        </p:tgtEl>
                                      </p:cBhvr>
                                    </p:animEffect>
                                  </p:childTnLst>
                                </p:cTn>
                              </p:par>
                              <p:par>
                                <p:cTn id="67" presetID="14" presetClass="entr" presetSubtype="10" fill="hold" grpId="0" nodeType="withEffect">
                                  <p:stCondLst>
                                    <p:cond delay="0"/>
                                  </p:stCondLst>
                                  <p:childTnLst>
                                    <p:set>
                                      <p:cBhvr>
                                        <p:cTn id="68" dur="1" fill="hold">
                                          <p:stCondLst>
                                            <p:cond delay="0"/>
                                          </p:stCondLst>
                                        </p:cTn>
                                        <p:tgtEl>
                                          <p:spTgt spid="16"/>
                                        </p:tgtEl>
                                        <p:attrNameLst>
                                          <p:attrName>style.visibility</p:attrName>
                                        </p:attrNameLst>
                                      </p:cBhvr>
                                      <p:to>
                                        <p:strVal val="visible"/>
                                      </p:to>
                                    </p:set>
                                    <p:animEffect transition="in" filter="randombar(horizontal)">
                                      <p:cBhvr>
                                        <p:cTn id="69" dur="500"/>
                                        <p:tgtEl>
                                          <p:spTgt spid="16"/>
                                        </p:tgtEl>
                                      </p:cBhvr>
                                    </p:animEffect>
                                  </p:childTnLst>
                                </p:cTn>
                              </p:par>
                              <p:par>
                                <p:cTn id="70" presetID="14" presetClass="entr" presetSubtype="10" fill="hold" grpId="0" nodeType="withEffect">
                                  <p:stCondLst>
                                    <p:cond delay="0"/>
                                  </p:stCondLst>
                                  <p:childTnLst>
                                    <p:set>
                                      <p:cBhvr>
                                        <p:cTn id="71" dur="1" fill="hold">
                                          <p:stCondLst>
                                            <p:cond delay="0"/>
                                          </p:stCondLst>
                                        </p:cTn>
                                        <p:tgtEl>
                                          <p:spTgt spid="14"/>
                                        </p:tgtEl>
                                        <p:attrNameLst>
                                          <p:attrName>style.visibility</p:attrName>
                                        </p:attrNameLst>
                                      </p:cBhvr>
                                      <p:to>
                                        <p:strVal val="visible"/>
                                      </p:to>
                                    </p:set>
                                    <p:animEffect transition="in" filter="randombar(horizontal)">
                                      <p:cBhvr>
                                        <p:cTn id="72" dur="500"/>
                                        <p:tgtEl>
                                          <p:spTgt spid="14"/>
                                        </p:tgtEl>
                                      </p:cBhvr>
                                    </p:animEffect>
                                  </p:childTnLst>
                                </p:cTn>
                              </p:par>
                              <p:par>
                                <p:cTn id="73" presetID="14" presetClass="entr" presetSubtype="10" fill="hold" grpId="0" nodeType="withEffect">
                                  <p:stCondLst>
                                    <p:cond delay="0"/>
                                  </p:stCondLst>
                                  <p:childTnLst>
                                    <p:set>
                                      <p:cBhvr>
                                        <p:cTn id="74" dur="1" fill="hold">
                                          <p:stCondLst>
                                            <p:cond delay="0"/>
                                          </p:stCondLst>
                                        </p:cTn>
                                        <p:tgtEl>
                                          <p:spTgt spid="19"/>
                                        </p:tgtEl>
                                        <p:attrNameLst>
                                          <p:attrName>style.visibility</p:attrName>
                                        </p:attrNameLst>
                                      </p:cBhvr>
                                      <p:to>
                                        <p:strVal val="visible"/>
                                      </p:to>
                                    </p:set>
                                    <p:animEffect transition="in" filter="randombar(horizontal)">
                                      <p:cBhvr>
                                        <p:cTn id="7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1" grpId="0"/>
      <p:bldP spid="11" grpId="0"/>
      <p:bldP spid="12" grpId="0"/>
      <p:bldP spid="13" grpId="0"/>
      <p:bldP spid="14" grpId="0"/>
      <p:bldP spid="15" grpId="0"/>
      <p:bldP spid="16" grpId="0"/>
      <p:bldP spid="18" grpId="0"/>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A64CFFEF-D67B-423F-8CD1-5867F3E68A2A}"/>
              </a:ext>
            </a:extLst>
          </p:cNvPr>
          <p:cNvSpPr/>
          <p:nvPr/>
        </p:nvSpPr>
        <p:spPr>
          <a:xfrm>
            <a:off x="535596" y="-111986"/>
            <a:ext cx="652522" cy="1763240"/>
          </a:xfrm>
          <a:prstGeom prst="rect">
            <a:avLst/>
          </a:prstGeom>
          <a:noFill/>
        </p:spPr>
        <p:txBody>
          <a:bodyPr wrap="square" rtlCol="0">
            <a:spAutoFit/>
          </a:bodyPr>
          <a:lstStyle/>
          <a:p>
            <a:pPr algn="ctr">
              <a:lnSpc>
                <a:spcPct val="125000"/>
              </a:lnSpc>
            </a:pPr>
            <a:r>
              <a:rPr lang="en-US" altLang="zh-CN" sz="96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rPr>
              <a:t>2</a:t>
            </a:r>
            <a:endParaRPr lang="zh-CN" altLang="en-US" sz="96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endParaRPr>
          </a:p>
        </p:txBody>
      </p:sp>
      <p:sp>
        <p:nvSpPr>
          <p:cNvPr id="21" name="矩形 20"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D763D0E5-6591-42AD-BEDC-C4E3ABB349C7}"/>
              </a:ext>
            </a:extLst>
          </p:cNvPr>
          <p:cNvSpPr/>
          <p:nvPr/>
        </p:nvSpPr>
        <p:spPr>
          <a:xfrm>
            <a:off x="1333893" y="590729"/>
            <a:ext cx="3701933" cy="511807"/>
          </a:xfrm>
          <a:prstGeom prst="rect">
            <a:avLst/>
          </a:prstGeom>
          <a:noFill/>
        </p:spPr>
        <p:txBody>
          <a:bodyPr wrap="square" rtlCol="0">
            <a:spAutoFit/>
          </a:bodyPr>
          <a:lstStyle/>
          <a:p>
            <a:pPr>
              <a:lnSpc>
                <a:spcPct val="125000"/>
              </a:lnSpc>
            </a:pPr>
            <a:r>
              <a:rPr lang="zh-CN" altLang="en-US" sz="2400" spc="600" dirty="0">
                <a:gradFill>
                  <a:gsLst>
                    <a:gs pos="70000">
                      <a:schemeClr val="bg1">
                        <a:lumMod val="65000"/>
                      </a:schemeClr>
                    </a:gs>
                    <a:gs pos="15000">
                      <a:schemeClr val="tx1">
                        <a:lumMod val="65000"/>
                        <a:lumOff val="35000"/>
                      </a:schemeClr>
                    </a:gs>
                  </a:gsLst>
                  <a:lin ang="9600000" scaled="0"/>
                </a:gradFill>
                <a:latin typeface="微软雅黑" panose="020B0503020204020204" pitchFamily="34" charset="-122"/>
                <a:ea typeface="微软雅黑" panose="020B0503020204020204" pitchFamily="34" charset="-122"/>
                <a:cs typeface="+mn-ea"/>
                <a:sym typeface="+mn-lt"/>
              </a:rPr>
              <a:t>自我能力的提升</a:t>
            </a:r>
          </a:p>
        </p:txBody>
      </p:sp>
      <p:pic>
        <p:nvPicPr>
          <p:cNvPr id="22" name="Picture Placeholder 1">
            <a:extLst>
              <a:ext uri="{FF2B5EF4-FFF2-40B4-BE49-F238E27FC236}">
                <a16:creationId xmlns:a16="http://schemas.microsoft.com/office/drawing/2014/main" id="{B4ED6197-E38B-40BF-AC7F-7EB074909EE1}"/>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7323951" y="1"/>
            <a:ext cx="2474070" cy="6858000"/>
          </a:xfrm>
          <a:custGeom>
            <a:avLst/>
            <a:gdLst>
              <a:gd name="connsiteX0" fmla="*/ 3814104 w 4946852"/>
              <a:gd name="connsiteY0" fmla="*/ 11540901 h 13716000"/>
              <a:gd name="connsiteX1" fmla="*/ 3832578 w 4946852"/>
              <a:gd name="connsiteY1" fmla="*/ 11577834 h 13716000"/>
              <a:gd name="connsiteX2" fmla="*/ 3872728 w 4946852"/>
              <a:gd name="connsiteY2" fmla="*/ 11698239 h 13716000"/>
              <a:gd name="connsiteX3" fmla="*/ 3698782 w 4946852"/>
              <a:gd name="connsiteY3" fmla="*/ 11214745 h 13716000"/>
              <a:gd name="connsiteX4" fmla="*/ 3774362 w 4946852"/>
              <a:gd name="connsiteY4" fmla="*/ 11434240 h 13716000"/>
              <a:gd name="connsiteX5" fmla="*/ 3814104 w 4946852"/>
              <a:gd name="connsiteY5" fmla="*/ 11540901 h 13716000"/>
              <a:gd name="connsiteX6" fmla="*/ 3772352 w 4946852"/>
              <a:gd name="connsiteY6" fmla="*/ 11457429 h 13716000"/>
              <a:gd name="connsiteX7" fmla="*/ 3692052 w 4946852"/>
              <a:gd name="connsiteY7" fmla="*/ 11217531 h 13716000"/>
              <a:gd name="connsiteX8" fmla="*/ 514535 w 4946852"/>
              <a:gd name="connsiteY8" fmla="*/ 0 h 13716000"/>
              <a:gd name="connsiteX9" fmla="*/ 4946852 w 4946852"/>
              <a:gd name="connsiteY9" fmla="*/ 0 h 13716000"/>
              <a:gd name="connsiteX10" fmla="*/ 4935802 w 4946852"/>
              <a:gd name="connsiteY10" fmla="*/ 488713 h 13716000"/>
              <a:gd name="connsiteX11" fmla="*/ 4756038 w 4946852"/>
              <a:gd name="connsiteY11" fmla="*/ 2012931 h 13716000"/>
              <a:gd name="connsiteX12" fmla="*/ 4515134 w 4946852"/>
              <a:gd name="connsiteY12" fmla="*/ 2474484 h 13716000"/>
              <a:gd name="connsiteX13" fmla="*/ 4333546 w 4946852"/>
              <a:gd name="connsiteY13" fmla="*/ 3938500 h 13716000"/>
              <a:gd name="connsiteX14" fmla="*/ 4294308 w 4946852"/>
              <a:gd name="connsiteY14" fmla="*/ 5442650 h 13716000"/>
              <a:gd name="connsiteX15" fmla="*/ 4374608 w 4946852"/>
              <a:gd name="connsiteY15" fmla="*/ 6965956 h 13716000"/>
              <a:gd name="connsiteX16" fmla="*/ 4493326 w 4946852"/>
              <a:gd name="connsiteY16" fmla="*/ 8459773 h 13716000"/>
              <a:gd name="connsiteX17" fmla="*/ 4484794 w 4946852"/>
              <a:gd name="connsiteY17" fmla="*/ 8421990 h 13716000"/>
              <a:gd name="connsiteX18" fmla="*/ 4413846 w 4946852"/>
              <a:gd name="connsiteY18" fmla="*/ 8128959 h 13716000"/>
              <a:gd name="connsiteX19" fmla="*/ 4494148 w 4946852"/>
              <a:gd name="connsiteY19" fmla="*/ 8470107 h 13716000"/>
              <a:gd name="connsiteX20" fmla="*/ 4493326 w 4946852"/>
              <a:gd name="connsiteY20" fmla="*/ 8459773 h 13716000"/>
              <a:gd name="connsiteX21" fmla="*/ 4554372 w 4946852"/>
              <a:gd name="connsiteY21" fmla="*/ 8730073 h 13716000"/>
              <a:gd name="connsiteX22" fmla="*/ 4595436 w 4946852"/>
              <a:gd name="connsiteY22" fmla="*/ 8990950 h 13716000"/>
              <a:gd name="connsiteX23" fmla="*/ 4595436 w 4946852"/>
              <a:gd name="connsiteY23" fmla="*/ 9151490 h 13716000"/>
              <a:gd name="connsiteX24" fmla="*/ 4474984 w 4946852"/>
              <a:gd name="connsiteY24" fmla="*/ 9492638 h 13716000"/>
              <a:gd name="connsiteX25" fmla="*/ 4434834 w 4946852"/>
              <a:gd name="connsiteY25" fmla="*/ 9833785 h 13716000"/>
              <a:gd name="connsiteX26" fmla="*/ 4474984 w 4946852"/>
              <a:gd name="connsiteY26" fmla="*/ 10214156 h 13716000"/>
              <a:gd name="connsiteX27" fmla="*/ 4515134 w 4946852"/>
              <a:gd name="connsiteY27" fmla="*/ 10414831 h 13716000"/>
              <a:gd name="connsiteX28" fmla="*/ 4595436 w 4946852"/>
              <a:gd name="connsiteY28" fmla="*/ 10615506 h 13716000"/>
              <a:gd name="connsiteX29" fmla="*/ 4474984 w 4946852"/>
              <a:gd name="connsiteY29" fmla="*/ 10916519 h 13716000"/>
              <a:gd name="connsiteX30" fmla="*/ 4654748 w 4946852"/>
              <a:gd name="connsiteY30" fmla="*/ 11477497 h 13716000"/>
              <a:gd name="connsiteX31" fmla="*/ 4776112 w 4946852"/>
              <a:gd name="connsiteY31" fmla="*/ 11738374 h 13716000"/>
              <a:gd name="connsiteX32" fmla="*/ 4836338 w 4946852"/>
              <a:gd name="connsiteY32" fmla="*/ 11878847 h 13716000"/>
              <a:gd name="connsiteX33" fmla="*/ 4895652 w 4946852"/>
              <a:gd name="connsiteY33" fmla="*/ 11999252 h 13716000"/>
              <a:gd name="connsiteX34" fmla="*/ 4776112 w 4946852"/>
              <a:gd name="connsiteY34" fmla="*/ 11858779 h 13716000"/>
              <a:gd name="connsiteX35" fmla="*/ 4714974 w 4946852"/>
              <a:gd name="connsiteY35" fmla="*/ 11698239 h 13716000"/>
              <a:gd name="connsiteX36" fmla="*/ 4634674 w 4946852"/>
              <a:gd name="connsiteY36" fmla="*/ 11798577 h 13716000"/>
              <a:gd name="connsiteX37" fmla="*/ 4554372 w 4946852"/>
              <a:gd name="connsiteY37" fmla="*/ 11898914 h 13716000"/>
              <a:gd name="connsiteX38" fmla="*/ 4374608 w 4946852"/>
              <a:gd name="connsiteY38" fmla="*/ 11537699 h 13716000"/>
              <a:gd name="connsiteX39" fmla="*/ 4254158 w 4946852"/>
              <a:gd name="connsiteY39" fmla="*/ 11137261 h 13716000"/>
              <a:gd name="connsiteX40" fmla="*/ 4153782 w 4946852"/>
              <a:gd name="connsiteY40" fmla="*/ 11176484 h 13716000"/>
              <a:gd name="connsiteX41" fmla="*/ 4234082 w 4946852"/>
              <a:gd name="connsiteY41" fmla="*/ 11417294 h 13716000"/>
              <a:gd name="connsiteX42" fmla="*/ 4314382 w 4946852"/>
              <a:gd name="connsiteY42" fmla="*/ 11617969 h 13716000"/>
              <a:gd name="connsiteX43" fmla="*/ 4354534 w 4946852"/>
              <a:gd name="connsiteY43" fmla="*/ 11718307 h 13716000"/>
              <a:gd name="connsiteX44" fmla="*/ 4394684 w 4946852"/>
              <a:gd name="connsiteY44" fmla="*/ 11838712 h 13716000"/>
              <a:gd name="connsiteX45" fmla="*/ 4494148 w 4946852"/>
              <a:gd name="connsiteY45" fmla="*/ 12059454 h 13716000"/>
              <a:gd name="connsiteX46" fmla="*/ 4394684 w 4946852"/>
              <a:gd name="connsiteY46" fmla="*/ 12521007 h 13716000"/>
              <a:gd name="connsiteX47" fmla="*/ 4193932 w 4946852"/>
              <a:gd name="connsiteY47" fmla="*/ 12199927 h 13716000"/>
              <a:gd name="connsiteX48" fmla="*/ 4033330 w 4946852"/>
              <a:gd name="connsiteY48" fmla="*/ 11818644 h 13716000"/>
              <a:gd name="connsiteX49" fmla="*/ 3892804 w 4946852"/>
              <a:gd name="connsiteY49" fmla="*/ 11438274 h 13716000"/>
              <a:gd name="connsiteX50" fmla="*/ 3752276 w 4946852"/>
              <a:gd name="connsiteY50" fmla="*/ 11056991 h 13716000"/>
              <a:gd name="connsiteX51" fmla="*/ 3732516 w 4946852"/>
              <a:gd name="connsiteY51" fmla="*/ 11200785 h 13716000"/>
              <a:gd name="connsiteX52" fmla="*/ 3698782 w 4946852"/>
              <a:gd name="connsiteY52" fmla="*/ 11214745 h 13716000"/>
              <a:gd name="connsiteX53" fmla="*/ 3687374 w 4946852"/>
              <a:gd name="connsiteY53" fmla="*/ 11181615 h 13716000"/>
              <a:gd name="connsiteX54" fmla="*/ 3531450 w 4946852"/>
              <a:gd name="connsiteY54" fmla="*/ 10695776 h 13716000"/>
              <a:gd name="connsiteX55" fmla="*/ 3231234 w 4946852"/>
              <a:gd name="connsiteY55" fmla="*/ 9673245 h 13716000"/>
              <a:gd name="connsiteX56" fmla="*/ 3129946 w 4946852"/>
              <a:gd name="connsiteY56" fmla="*/ 9693313 h 13716000"/>
              <a:gd name="connsiteX57" fmla="*/ 3191084 w 4946852"/>
              <a:gd name="connsiteY57" fmla="*/ 9953278 h 13716000"/>
              <a:gd name="connsiteX58" fmla="*/ 2990332 w 4946852"/>
              <a:gd name="connsiteY58" fmla="*/ 10014393 h 13716000"/>
              <a:gd name="connsiteX59" fmla="*/ 2809654 w 4946852"/>
              <a:gd name="connsiteY59" fmla="*/ 9452503 h 13716000"/>
              <a:gd name="connsiteX60" fmla="*/ 2769504 w 4946852"/>
              <a:gd name="connsiteY60" fmla="*/ 9291963 h 13716000"/>
              <a:gd name="connsiteX61" fmla="*/ 2729354 w 4946852"/>
              <a:gd name="connsiteY61" fmla="*/ 9131423 h 13716000"/>
              <a:gd name="connsiteX62" fmla="*/ 2628978 w 4946852"/>
              <a:gd name="connsiteY62" fmla="*/ 8830410 h 13716000"/>
              <a:gd name="connsiteX63" fmla="*/ 2548676 w 4946852"/>
              <a:gd name="connsiteY63" fmla="*/ 8570445 h 13716000"/>
              <a:gd name="connsiteX64" fmla="*/ 2448300 w 4946852"/>
              <a:gd name="connsiteY64" fmla="*/ 8389837 h 13716000"/>
              <a:gd name="connsiteX65" fmla="*/ 2227474 w 4946852"/>
              <a:gd name="connsiteY65" fmla="*/ 8349702 h 13716000"/>
              <a:gd name="connsiteX66" fmla="*/ 2268536 w 4946852"/>
              <a:gd name="connsiteY66" fmla="*/ 8609667 h 13716000"/>
              <a:gd name="connsiteX67" fmla="*/ 2107935 w 4946852"/>
              <a:gd name="connsiteY67" fmla="*/ 8630647 h 13716000"/>
              <a:gd name="connsiteX68" fmla="*/ 2147172 w 4946852"/>
              <a:gd name="connsiteY68" fmla="*/ 9051153 h 13716000"/>
              <a:gd name="connsiteX69" fmla="*/ 2207398 w 4946852"/>
              <a:gd name="connsiteY69" fmla="*/ 9492638 h 13716000"/>
              <a:gd name="connsiteX70" fmla="*/ 2327850 w 4946852"/>
              <a:gd name="connsiteY70" fmla="*/ 10334561 h 13716000"/>
              <a:gd name="connsiteX71" fmla="*/ 2167248 w 4946852"/>
              <a:gd name="connsiteY71" fmla="*/ 10394763 h 13716000"/>
              <a:gd name="connsiteX72" fmla="*/ 2066872 w 4946852"/>
              <a:gd name="connsiteY72" fmla="*/ 10014393 h 13716000"/>
              <a:gd name="connsiteX73" fmla="*/ 2107935 w 4946852"/>
              <a:gd name="connsiteY73" fmla="*/ 10254291 h 13716000"/>
              <a:gd name="connsiteX74" fmla="*/ 2086947 w 4946852"/>
              <a:gd name="connsiteY74" fmla="*/ 10454966 h 13716000"/>
              <a:gd name="connsiteX75" fmla="*/ 2027634 w 4946852"/>
              <a:gd name="connsiteY75" fmla="*/ 10715844 h 13716000"/>
              <a:gd name="connsiteX76" fmla="*/ 2047710 w 4946852"/>
              <a:gd name="connsiteY76" fmla="*/ 11137261 h 13716000"/>
              <a:gd name="connsiteX77" fmla="*/ 2167248 w 4946852"/>
              <a:gd name="connsiteY77" fmla="*/ 11658104 h 13716000"/>
              <a:gd name="connsiteX78" fmla="*/ 2608902 w 4946852"/>
              <a:gd name="connsiteY78" fmla="*/ 12841175 h 13716000"/>
              <a:gd name="connsiteX79" fmla="*/ 2508526 w 4946852"/>
              <a:gd name="connsiteY79" fmla="*/ 13042762 h 13716000"/>
              <a:gd name="connsiteX80" fmla="*/ 2689204 w 4946852"/>
              <a:gd name="connsiteY80" fmla="*/ 13403066 h 13716000"/>
              <a:gd name="connsiteX81" fmla="*/ 2793554 w 4946852"/>
              <a:gd name="connsiteY81" fmla="*/ 13716000 h 13716000"/>
              <a:gd name="connsiteX82" fmla="*/ 2642784 w 4946852"/>
              <a:gd name="connsiteY82" fmla="*/ 13716000 h 13716000"/>
              <a:gd name="connsiteX83" fmla="*/ 2480924 w 4946852"/>
              <a:gd name="connsiteY83" fmla="*/ 13389254 h 13716000"/>
              <a:gd name="connsiteX84" fmla="*/ 2307774 w 4946852"/>
              <a:gd name="connsiteY84" fmla="*/ 13001715 h 13716000"/>
              <a:gd name="connsiteX85" fmla="*/ 1746581 w 4946852"/>
              <a:gd name="connsiteY85" fmla="*/ 11397227 h 13716000"/>
              <a:gd name="connsiteX86" fmla="*/ 1284852 w 4946852"/>
              <a:gd name="connsiteY86" fmla="*/ 9793650 h 13716000"/>
              <a:gd name="connsiteX87" fmla="*/ 863272 w 4946852"/>
              <a:gd name="connsiteY87" fmla="*/ 8208317 h 13716000"/>
              <a:gd name="connsiteX88" fmla="*/ 642445 w 4946852"/>
              <a:gd name="connsiteY88" fmla="*/ 7827947 h 13716000"/>
              <a:gd name="connsiteX89" fmla="*/ 583132 w 4946852"/>
              <a:gd name="connsiteY89" fmla="*/ 7427509 h 13716000"/>
              <a:gd name="connsiteX90" fmla="*/ 342229 w 4946852"/>
              <a:gd name="connsiteY90" fmla="*/ 7306192 h 13716000"/>
              <a:gd name="connsiteX91" fmla="*/ 41101 w 4946852"/>
              <a:gd name="connsiteY91" fmla="*/ 5422584 h 13716000"/>
              <a:gd name="connsiteX92" fmla="*/ 81252 w 4946852"/>
              <a:gd name="connsiteY92" fmla="*/ 3637487 h 13716000"/>
              <a:gd name="connsiteX93" fmla="*/ 201703 w 4946852"/>
              <a:gd name="connsiteY93" fmla="*/ 2273809 h 13716000"/>
              <a:gd name="connsiteX94" fmla="*/ 81252 w 4946852"/>
              <a:gd name="connsiteY94" fmla="*/ 2273809 h 13716000"/>
              <a:gd name="connsiteX95" fmla="*/ 141477 w 4946852"/>
              <a:gd name="connsiteY95" fmla="*/ 1872458 h 13716000"/>
              <a:gd name="connsiteX96" fmla="*/ 261928 w 4946852"/>
              <a:gd name="connsiteY96" fmla="*/ 1872458 h 13716000"/>
              <a:gd name="connsiteX97" fmla="*/ 321242 w 4946852"/>
              <a:gd name="connsiteY97" fmla="*/ 1611581 h 13716000"/>
              <a:gd name="connsiteX98" fmla="*/ 422530 w 4946852"/>
              <a:gd name="connsiteY98" fmla="*/ 1611581 h 13716000"/>
              <a:gd name="connsiteX99" fmla="*/ 401542 w 4946852"/>
              <a:gd name="connsiteY99" fmla="*/ 809793 h 13716000"/>
              <a:gd name="connsiteX100" fmla="*/ 522906 w 4946852"/>
              <a:gd name="connsiteY100" fmla="*/ 829860 h 13716000"/>
              <a:gd name="connsiteX101" fmla="*/ 502831 w 4946852"/>
              <a:gd name="connsiteY101" fmla="*/ 288950 h 13716000"/>
              <a:gd name="connsiteX102" fmla="*/ 603207 w 4946852"/>
              <a:gd name="connsiteY102" fmla="*/ 288950 h 13716000"/>
              <a:gd name="connsiteX103" fmla="*/ 502831 w 4946852"/>
              <a:gd name="connsiteY103" fmla="*/ 148477 h 13716000"/>
              <a:gd name="connsiteX104" fmla="*/ 514123 w 4946852"/>
              <a:gd name="connsiteY104" fmla="*/ 1201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4946852" h="13716000">
                <a:moveTo>
                  <a:pt x="3814104" y="11540901"/>
                </a:moveTo>
                <a:lnTo>
                  <a:pt x="3832578" y="11577834"/>
                </a:lnTo>
                <a:cubicBezTo>
                  <a:pt x="3852654" y="11617969"/>
                  <a:pt x="3852654" y="11658104"/>
                  <a:pt x="3872728" y="11698239"/>
                </a:cubicBezTo>
                <a:close/>
                <a:moveTo>
                  <a:pt x="3698782" y="11214745"/>
                </a:moveTo>
                <a:lnTo>
                  <a:pt x="3774362" y="11434240"/>
                </a:lnTo>
                <a:lnTo>
                  <a:pt x="3814104" y="11540901"/>
                </a:lnTo>
                <a:lnTo>
                  <a:pt x="3772352" y="11457429"/>
                </a:lnTo>
                <a:cubicBezTo>
                  <a:pt x="3752276" y="11378071"/>
                  <a:pt x="3712126" y="11277734"/>
                  <a:pt x="3692052" y="11217531"/>
                </a:cubicBezTo>
                <a:close/>
                <a:moveTo>
                  <a:pt x="514535" y="0"/>
                </a:moveTo>
                <a:lnTo>
                  <a:pt x="4946852" y="0"/>
                </a:lnTo>
                <a:lnTo>
                  <a:pt x="4935802" y="488713"/>
                </a:lnTo>
                <a:cubicBezTo>
                  <a:pt x="4895652" y="1030535"/>
                  <a:pt x="4855500" y="1551378"/>
                  <a:pt x="4756038" y="2012931"/>
                </a:cubicBezTo>
                <a:cubicBezTo>
                  <a:pt x="4695812" y="2133336"/>
                  <a:pt x="4574448" y="2374146"/>
                  <a:pt x="4515134" y="2474484"/>
                </a:cubicBezTo>
                <a:cubicBezTo>
                  <a:pt x="4413846" y="2956104"/>
                  <a:pt x="4354534" y="3436812"/>
                  <a:pt x="4333546" y="3938500"/>
                </a:cubicBezTo>
                <a:cubicBezTo>
                  <a:pt x="4294308" y="4439275"/>
                  <a:pt x="4294308" y="4940963"/>
                  <a:pt x="4294308" y="5442650"/>
                </a:cubicBezTo>
                <a:cubicBezTo>
                  <a:pt x="4314382" y="5962581"/>
                  <a:pt x="4333546" y="6464269"/>
                  <a:pt x="4374608" y="6965956"/>
                </a:cubicBezTo>
                <a:lnTo>
                  <a:pt x="4493326" y="8459773"/>
                </a:lnTo>
                <a:lnTo>
                  <a:pt x="4484794" y="8421990"/>
                </a:lnTo>
                <a:cubicBezTo>
                  <a:pt x="4459700" y="8319373"/>
                  <a:pt x="4434378" y="8219263"/>
                  <a:pt x="4413846" y="8128959"/>
                </a:cubicBezTo>
                <a:cubicBezTo>
                  <a:pt x="4434834" y="8249365"/>
                  <a:pt x="4454910" y="8349702"/>
                  <a:pt x="4494148" y="8470107"/>
                </a:cubicBezTo>
                <a:lnTo>
                  <a:pt x="4493326" y="8459773"/>
                </a:lnTo>
                <a:lnTo>
                  <a:pt x="4554372" y="8730073"/>
                </a:lnTo>
                <a:cubicBezTo>
                  <a:pt x="4574448" y="8830410"/>
                  <a:pt x="4595436" y="8910680"/>
                  <a:pt x="4595436" y="8990950"/>
                </a:cubicBezTo>
                <a:cubicBezTo>
                  <a:pt x="4615510" y="9071220"/>
                  <a:pt x="4615510" y="9131423"/>
                  <a:pt x="4595436" y="9151490"/>
                </a:cubicBezTo>
                <a:cubicBezTo>
                  <a:pt x="4535210" y="9271895"/>
                  <a:pt x="4494148" y="9372233"/>
                  <a:pt x="4474984" y="9492638"/>
                </a:cubicBezTo>
                <a:cubicBezTo>
                  <a:pt x="4454910" y="9592975"/>
                  <a:pt x="4434834" y="9713380"/>
                  <a:pt x="4434834" y="9833785"/>
                </a:cubicBezTo>
                <a:cubicBezTo>
                  <a:pt x="4434834" y="9953278"/>
                  <a:pt x="4454910" y="10093751"/>
                  <a:pt x="4474984" y="10214156"/>
                </a:cubicBezTo>
                <a:cubicBezTo>
                  <a:pt x="4494148" y="10274358"/>
                  <a:pt x="4494148" y="10354628"/>
                  <a:pt x="4515134" y="10414831"/>
                </a:cubicBezTo>
                <a:cubicBezTo>
                  <a:pt x="4554372" y="10475033"/>
                  <a:pt x="4574448" y="10555303"/>
                  <a:pt x="4595436" y="10615506"/>
                </a:cubicBezTo>
                <a:cubicBezTo>
                  <a:pt x="4494148" y="10655641"/>
                  <a:pt x="4474984" y="10776046"/>
                  <a:pt x="4474984" y="10916519"/>
                </a:cubicBezTo>
                <a:cubicBezTo>
                  <a:pt x="4494148" y="11096214"/>
                  <a:pt x="4574448" y="11277734"/>
                  <a:pt x="4654748" y="11477497"/>
                </a:cubicBezTo>
                <a:cubicBezTo>
                  <a:pt x="4695812" y="11557767"/>
                  <a:pt x="4735050" y="11658104"/>
                  <a:pt x="4776112" y="11738374"/>
                </a:cubicBezTo>
                <a:cubicBezTo>
                  <a:pt x="4795276" y="11798577"/>
                  <a:pt x="4815350" y="11838712"/>
                  <a:pt x="4836338" y="11878847"/>
                </a:cubicBezTo>
                <a:cubicBezTo>
                  <a:pt x="4855500" y="11918982"/>
                  <a:pt x="4875576" y="11959117"/>
                  <a:pt x="4895652" y="11999252"/>
                </a:cubicBezTo>
                <a:cubicBezTo>
                  <a:pt x="4855500" y="11959117"/>
                  <a:pt x="4815350" y="11918982"/>
                  <a:pt x="4776112" y="11858779"/>
                </a:cubicBezTo>
                <a:cubicBezTo>
                  <a:pt x="4756038" y="11818644"/>
                  <a:pt x="4735050" y="11758442"/>
                  <a:pt x="4714974" y="11698239"/>
                </a:cubicBezTo>
                <a:cubicBezTo>
                  <a:pt x="4654748" y="11658104"/>
                  <a:pt x="4634674" y="11738374"/>
                  <a:pt x="4634674" y="11798577"/>
                </a:cubicBezTo>
                <a:cubicBezTo>
                  <a:pt x="4615510" y="11878847"/>
                  <a:pt x="4595436" y="11959117"/>
                  <a:pt x="4554372" y="11898914"/>
                </a:cubicBezTo>
                <a:cubicBezTo>
                  <a:pt x="4474984" y="11818644"/>
                  <a:pt x="4413846" y="11679084"/>
                  <a:pt x="4374608" y="11537699"/>
                </a:cubicBezTo>
                <a:cubicBezTo>
                  <a:pt x="4333546" y="11397227"/>
                  <a:pt x="4294308" y="11236687"/>
                  <a:pt x="4254158" y="11137261"/>
                </a:cubicBezTo>
                <a:cubicBezTo>
                  <a:pt x="4254158" y="11137261"/>
                  <a:pt x="4254158" y="11137261"/>
                  <a:pt x="4153782" y="11176484"/>
                </a:cubicBezTo>
                <a:cubicBezTo>
                  <a:pt x="4173856" y="11256754"/>
                  <a:pt x="4214006" y="11337024"/>
                  <a:pt x="4234082" y="11417294"/>
                </a:cubicBezTo>
                <a:cubicBezTo>
                  <a:pt x="4254158" y="11477497"/>
                  <a:pt x="4294308" y="11557767"/>
                  <a:pt x="4314382" y="11617969"/>
                </a:cubicBezTo>
                <a:cubicBezTo>
                  <a:pt x="4333546" y="11658104"/>
                  <a:pt x="4354534" y="11698239"/>
                  <a:pt x="4354534" y="11718307"/>
                </a:cubicBezTo>
                <a:cubicBezTo>
                  <a:pt x="4374608" y="11758442"/>
                  <a:pt x="4394684" y="11798577"/>
                  <a:pt x="4394684" y="11838712"/>
                </a:cubicBezTo>
                <a:cubicBezTo>
                  <a:pt x="4434834" y="11898914"/>
                  <a:pt x="4454910" y="11979184"/>
                  <a:pt x="4494148" y="12059454"/>
                </a:cubicBezTo>
                <a:cubicBezTo>
                  <a:pt x="4595436" y="12420669"/>
                  <a:pt x="4494148" y="12600365"/>
                  <a:pt x="4394684" y="12521007"/>
                </a:cubicBezTo>
                <a:cubicBezTo>
                  <a:pt x="4314382" y="12420669"/>
                  <a:pt x="4254158" y="12320332"/>
                  <a:pt x="4193932" y="12199927"/>
                </a:cubicBezTo>
                <a:cubicBezTo>
                  <a:pt x="4133706" y="12079522"/>
                  <a:pt x="4073480" y="11959117"/>
                  <a:pt x="4033330" y="11818644"/>
                </a:cubicBezTo>
                <a:cubicBezTo>
                  <a:pt x="3973104" y="11698239"/>
                  <a:pt x="3932954" y="11557767"/>
                  <a:pt x="3892804" y="11438274"/>
                </a:cubicBezTo>
                <a:cubicBezTo>
                  <a:pt x="3832578" y="11297801"/>
                  <a:pt x="3792428" y="11176484"/>
                  <a:pt x="3752276" y="11056991"/>
                </a:cubicBezTo>
                <a:cubicBezTo>
                  <a:pt x="3782390" y="11146611"/>
                  <a:pt x="3767332" y="11180817"/>
                  <a:pt x="3732516" y="11200785"/>
                </a:cubicBezTo>
                <a:lnTo>
                  <a:pt x="3698782" y="11214745"/>
                </a:lnTo>
                <a:lnTo>
                  <a:pt x="3687374" y="11181615"/>
                </a:lnTo>
                <a:cubicBezTo>
                  <a:pt x="3632282" y="11016172"/>
                  <a:pt x="3582094" y="10855860"/>
                  <a:pt x="3531450" y="10695776"/>
                </a:cubicBezTo>
                <a:cubicBezTo>
                  <a:pt x="3431074" y="10354628"/>
                  <a:pt x="3331610" y="10033548"/>
                  <a:pt x="3231234" y="9673245"/>
                </a:cubicBezTo>
                <a:cubicBezTo>
                  <a:pt x="3231234" y="9673245"/>
                  <a:pt x="3231234" y="9673245"/>
                  <a:pt x="3129946" y="9693313"/>
                </a:cubicBezTo>
                <a:cubicBezTo>
                  <a:pt x="3129946" y="9693313"/>
                  <a:pt x="3129946" y="9693313"/>
                  <a:pt x="3191084" y="9953278"/>
                </a:cubicBezTo>
                <a:cubicBezTo>
                  <a:pt x="3129946" y="9953278"/>
                  <a:pt x="3030482" y="9994325"/>
                  <a:pt x="2990332" y="10014393"/>
                </a:cubicBezTo>
                <a:cubicBezTo>
                  <a:pt x="2930106" y="9853853"/>
                  <a:pt x="2869880" y="9652266"/>
                  <a:pt x="2809654" y="9452503"/>
                </a:cubicBezTo>
                <a:cubicBezTo>
                  <a:pt x="2789580" y="9392300"/>
                  <a:pt x="2789580" y="9352165"/>
                  <a:pt x="2769504" y="9291963"/>
                </a:cubicBezTo>
                <a:cubicBezTo>
                  <a:pt x="2749430" y="9231760"/>
                  <a:pt x="2749430" y="9191625"/>
                  <a:pt x="2729354" y="9131423"/>
                </a:cubicBezTo>
                <a:cubicBezTo>
                  <a:pt x="2689204" y="9031085"/>
                  <a:pt x="2669128" y="8930748"/>
                  <a:pt x="2628978" y="8830410"/>
                </a:cubicBezTo>
                <a:cubicBezTo>
                  <a:pt x="2608902" y="8730073"/>
                  <a:pt x="2568752" y="8650715"/>
                  <a:pt x="2548676" y="8570445"/>
                </a:cubicBezTo>
                <a:cubicBezTo>
                  <a:pt x="2508526" y="8490175"/>
                  <a:pt x="2488452" y="8429972"/>
                  <a:pt x="2448300" y="8389837"/>
                </a:cubicBezTo>
                <a:cubicBezTo>
                  <a:pt x="2388076" y="8288587"/>
                  <a:pt x="2307774" y="8269432"/>
                  <a:pt x="2227474" y="8349702"/>
                </a:cubicBezTo>
                <a:cubicBezTo>
                  <a:pt x="2227474" y="8349702"/>
                  <a:pt x="2227474" y="8349702"/>
                  <a:pt x="2268536" y="8609667"/>
                </a:cubicBezTo>
                <a:cubicBezTo>
                  <a:pt x="2207398" y="8609667"/>
                  <a:pt x="2107935" y="8630647"/>
                  <a:pt x="2107935" y="8630647"/>
                </a:cubicBezTo>
                <a:cubicBezTo>
                  <a:pt x="2127098" y="8770208"/>
                  <a:pt x="2127098" y="8910680"/>
                  <a:pt x="2147172" y="9051153"/>
                </a:cubicBezTo>
                <a:cubicBezTo>
                  <a:pt x="2167248" y="9191625"/>
                  <a:pt x="2188236" y="9332098"/>
                  <a:pt x="2207398" y="9492638"/>
                </a:cubicBezTo>
                <a:cubicBezTo>
                  <a:pt x="2247548" y="9793650"/>
                  <a:pt x="2287700" y="10074595"/>
                  <a:pt x="2327850" y="10334561"/>
                </a:cubicBezTo>
                <a:cubicBezTo>
                  <a:pt x="2327850" y="10334561"/>
                  <a:pt x="2227474" y="10374696"/>
                  <a:pt x="2167248" y="10394763"/>
                </a:cubicBezTo>
                <a:cubicBezTo>
                  <a:pt x="2127098" y="10254291"/>
                  <a:pt x="2107935" y="10133886"/>
                  <a:pt x="2066872" y="10014393"/>
                </a:cubicBezTo>
                <a:cubicBezTo>
                  <a:pt x="2086947" y="10093751"/>
                  <a:pt x="2107935" y="10194088"/>
                  <a:pt x="2107935" y="10254291"/>
                </a:cubicBezTo>
                <a:cubicBezTo>
                  <a:pt x="2107935" y="10334561"/>
                  <a:pt x="2107935" y="10394763"/>
                  <a:pt x="2086947" y="10454966"/>
                </a:cubicBezTo>
                <a:cubicBezTo>
                  <a:pt x="2066872" y="10555303"/>
                  <a:pt x="2047710" y="10655641"/>
                  <a:pt x="2027634" y="10715844"/>
                </a:cubicBezTo>
                <a:cubicBezTo>
                  <a:pt x="2006646" y="10836249"/>
                  <a:pt x="2006646" y="10976721"/>
                  <a:pt x="2047710" y="11137261"/>
                </a:cubicBezTo>
                <a:cubicBezTo>
                  <a:pt x="2066872" y="11297801"/>
                  <a:pt x="2107935" y="11477497"/>
                  <a:pt x="2167248" y="11658104"/>
                </a:cubicBezTo>
                <a:cubicBezTo>
                  <a:pt x="2287700" y="12039387"/>
                  <a:pt x="2468376" y="12459892"/>
                  <a:pt x="2608902" y="12841175"/>
                </a:cubicBezTo>
                <a:cubicBezTo>
                  <a:pt x="2649052" y="12981647"/>
                  <a:pt x="2548676" y="13021782"/>
                  <a:pt x="2508526" y="13042762"/>
                </a:cubicBezTo>
                <a:cubicBezTo>
                  <a:pt x="2568752" y="13182323"/>
                  <a:pt x="2628978" y="13282660"/>
                  <a:pt x="2689204" y="13403066"/>
                </a:cubicBezTo>
                <a:lnTo>
                  <a:pt x="2793554" y="13716000"/>
                </a:lnTo>
                <a:lnTo>
                  <a:pt x="2642784" y="13716000"/>
                </a:lnTo>
                <a:lnTo>
                  <a:pt x="2480924" y="13389254"/>
                </a:lnTo>
                <a:cubicBezTo>
                  <a:pt x="2420698" y="13261338"/>
                  <a:pt x="2362982" y="13132154"/>
                  <a:pt x="2307774" y="13001715"/>
                </a:cubicBezTo>
                <a:cubicBezTo>
                  <a:pt x="2086947" y="12480872"/>
                  <a:pt x="1906270" y="11939049"/>
                  <a:pt x="1746581" y="11397227"/>
                </a:cubicBezTo>
                <a:cubicBezTo>
                  <a:pt x="1565904" y="10876384"/>
                  <a:pt x="1425378" y="10334561"/>
                  <a:pt x="1284852" y="9793650"/>
                </a:cubicBezTo>
                <a:cubicBezTo>
                  <a:pt x="1164400" y="9271895"/>
                  <a:pt x="1023874" y="8730073"/>
                  <a:pt x="863272" y="8208317"/>
                </a:cubicBezTo>
                <a:cubicBezTo>
                  <a:pt x="824034" y="7928284"/>
                  <a:pt x="683508" y="8108892"/>
                  <a:pt x="642445" y="7827947"/>
                </a:cubicBezTo>
                <a:cubicBezTo>
                  <a:pt x="622370" y="7687474"/>
                  <a:pt x="603207" y="7547002"/>
                  <a:pt x="583132" y="7427509"/>
                </a:cubicBezTo>
                <a:cubicBezTo>
                  <a:pt x="481843" y="7567069"/>
                  <a:pt x="362304" y="7446664"/>
                  <a:pt x="342229" y="7306192"/>
                </a:cubicBezTo>
                <a:cubicBezTo>
                  <a:pt x="201703" y="6704166"/>
                  <a:pt x="101327" y="6063831"/>
                  <a:pt x="41101" y="5422584"/>
                </a:cubicBezTo>
                <a:cubicBezTo>
                  <a:pt x="-19124" y="4800491"/>
                  <a:pt x="-19124" y="4179310"/>
                  <a:pt x="81252" y="3637487"/>
                </a:cubicBezTo>
                <a:cubicBezTo>
                  <a:pt x="141477" y="3216069"/>
                  <a:pt x="181628" y="2815632"/>
                  <a:pt x="201703" y="2273809"/>
                </a:cubicBezTo>
                <a:cubicBezTo>
                  <a:pt x="141477" y="2273809"/>
                  <a:pt x="141477" y="2273809"/>
                  <a:pt x="81252" y="2273809"/>
                </a:cubicBezTo>
                <a:cubicBezTo>
                  <a:pt x="201703" y="2273809"/>
                  <a:pt x="81252" y="2012931"/>
                  <a:pt x="141477" y="1872458"/>
                </a:cubicBezTo>
                <a:cubicBezTo>
                  <a:pt x="201703" y="1872458"/>
                  <a:pt x="201703" y="1872458"/>
                  <a:pt x="261928" y="1872458"/>
                </a:cubicBezTo>
                <a:cubicBezTo>
                  <a:pt x="302079" y="1872458"/>
                  <a:pt x="321242" y="1752053"/>
                  <a:pt x="321242" y="1611581"/>
                </a:cubicBezTo>
                <a:cubicBezTo>
                  <a:pt x="382380" y="1611581"/>
                  <a:pt x="382380" y="1611581"/>
                  <a:pt x="422530" y="1611581"/>
                </a:cubicBezTo>
                <a:cubicBezTo>
                  <a:pt x="382380" y="1351615"/>
                  <a:pt x="502831" y="1090738"/>
                  <a:pt x="401542" y="809793"/>
                </a:cubicBezTo>
                <a:cubicBezTo>
                  <a:pt x="462680" y="829860"/>
                  <a:pt x="462680" y="829860"/>
                  <a:pt x="522906" y="829860"/>
                </a:cubicBezTo>
                <a:cubicBezTo>
                  <a:pt x="462680" y="689388"/>
                  <a:pt x="603207" y="428510"/>
                  <a:pt x="502831" y="288950"/>
                </a:cubicBezTo>
                <a:cubicBezTo>
                  <a:pt x="542069" y="288950"/>
                  <a:pt x="542069" y="288950"/>
                  <a:pt x="603207" y="288950"/>
                </a:cubicBezTo>
                <a:cubicBezTo>
                  <a:pt x="542069" y="288950"/>
                  <a:pt x="502831" y="288950"/>
                  <a:pt x="502831" y="148477"/>
                </a:cubicBezTo>
                <a:cubicBezTo>
                  <a:pt x="507850" y="98080"/>
                  <a:pt x="511614" y="52814"/>
                  <a:pt x="514123" y="12010"/>
                </a:cubicBezTo>
                <a:close/>
              </a:path>
            </a:pathLst>
          </a:custGeom>
        </p:spPr>
      </p:pic>
      <p:sp>
        <p:nvSpPr>
          <p:cNvPr id="25" name="矩形 24">
            <a:extLst>
              <a:ext uri="{FF2B5EF4-FFF2-40B4-BE49-F238E27FC236}">
                <a16:creationId xmlns:a16="http://schemas.microsoft.com/office/drawing/2014/main" id="{062D7FD8-6C61-4FD7-A263-C0DA4AFFA8A0}"/>
              </a:ext>
            </a:extLst>
          </p:cNvPr>
          <p:cNvSpPr/>
          <p:nvPr/>
        </p:nvSpPr>
        <p:spPr>
          <a:xfrm>
            <a:off x="1188118" y="1972150"/>
            <a:ext cx="4623778" cy="1323439"/>
          </a:xfrm>
          <a:prstGeom prst="rect">
            <a:avLst/>
          </a:prstGeom>
        </p:spPr>
        <p:txBody>
          <a:bodyPr wrap="square">
            <a:spAutoFit/>
          </a:bodyPr>
          <a:lstStyle/>
          <a:p>
            <a:pPr>
              <a:lnSpc>
                <a:spcPts val="4800"/>
              </a:lnSpc>
            </a:pPr>
            <a:r>
              <a:rPr lang="en-US" altLang="zh-CN" sz="4000" b="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OUR</a:t>
            </a:r>
          </a:p>
          <a:p>
            <a:pPr>
              <a:lnSpc>
                <a:spcPts val="4800"/>
              </a:lnSpc>
            </a:pPr>
            <a:r>
              <a:rPr lang="en-US" altLang="zh-CN" sz="4000" b="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COLLECTION</a:t>
            </a:r>
          </a:p>
        </p:txBody>
      </p:sp>
      <p:sp>
        <p:nvSpPr>
          <p:cNvPr id="26" name="矩形 25">
            <a:extLst>
              <a:ext uri="{FF2B5EF4-FFF2-40B4-BE49-F238E27FC236}">
                <a16:creationId xmlns:a16="http://schemas.microsoft.com/office/drawing/2014/main" id="{C6F34082-4A41-4C37-9E1F-25B274C2C919}"/>
              </a:ext>
            </a:extLst>
          </p:cNvPr>
          <p:cNvSpPr/>
          <p:nvPr/>
        </p:nvSpPr>
        <p:spPr>
          <a:xfrm>
            <a:off x="1188118" y="3348306"/>
            <a:ext cx="4951976" cy="1788951"/>
          </a:xfrm>
          <a:prstGeom prst="rect">
            <a:avLst/>
          </a:prstGeom>
        </p:spPr>
        <p:txBody>
          <a:bodyPr wrap="square">
            <a:spAutoFit/>
          </a:bodyPr>
          <a:lstStyle/>
          <a:p>
            <a:pPr algn="just">
              <a:lnSpc>
                <a:spcPct val="150000"/>
              </a:lnSpc>
              <a:buClr>
                <a:srgbClr val="E24848"/>
              </a:buClr>
            </a:pPr>
            <a:r>
              <a:rPr lang="en-US" altLang="zh-CN" sz="1050" noProof="1">
                <a:solidFill>
                  <a:schemeClr val="tx1">
                    <a:lumMod val="50000"/>
                    <a:lumOff val="50000"/>
                  </a:schemeClr>
                </a:solidFill>
                <a:latin typeface="Calibri Light" panose="020F0302020204030204" pitchFamily="34" charset="0"/>
                <a:cs typeface="Arial" panose="020B0604020202020204" pitchFamily="34" charset="0"/>
              </a:rPr>
              <a:t>Lorem ipsum dolor sit amet, consectetuer adipiscing elit, sed diam nonummy nibh euismod tincidunt ut laoreet dolore magna aliquam erat volutpat. Ut wisi enim ad minim veniam, quis nostrud exerci tation ullamcorper suscipit lobortis nisl ut aliquip ex ea commodo consequat. Lorem ipsum dolor sit amet, consectetuer adipiscing elit, sed diam nonummy nibh euismod tincidunt ut laoreet dolore magna aliquam erat volutpat. Ut wisi enim ad minim veniam, quis nostrud exerci tation ullamcorper.</a:t>
            </a:r>
          </a:p>
          <a:p>
            <a:pPr algn="just">
              <a:lnSpc>
                <a:spcPct val="150000"/>
              </a:lnSpc>
              <a:buClr>
                <a:srgbClr val="E24848"/>
              </a:buClr>
            </a:pPr>
            <a:endParaRPr lang="en-US" altLang="zh-CN" sz="1050" noProof="1">
              <a:solidFill>
                <a:schemeClr val="tx1">
                  <a:lumMod val="50000"/>
                  <a:lumOff val="50000"/>
                </a:schemeClr>
              </a:solidFill>
              <a:latin typeface="Calibri Light" panose="020F0302020204030204" pitchFamily="34" charset="0"/>
              <a:cs typeface="Arial" panose="020B0604020202020204" pitchFamily="34" charset="0"/>
            </a:endParaRPr>
          </a:p>
        </p:txBody>
      </p:sp>
      <p:sp>
        <p:nvSpPr>
          <p:cNvPr id="38" name="Rectangle 42">
            <a:extLst>
              <a:ext uri="{FF2B5EF4-FFF2-40B4-BE49-F238E27FC236}">
                <a16:creationId xmlns:a16="http://schemas.microsoft.com/office/drawing/2014/main" id="{185A1E65-5696-418C-BAE1-AA3353DEDD6E}"/>
              </a:ext>
            </a:extLst>
          </p:cNvPr>
          <p:cNvSpPr>
            <a:spLocks noChangeArrowheads="1"/>
          </p:cNvSpPr>
          <p:nvPr/>
        </p:nvSpPr>
        <p:spPr bwMode="auto">
          <a:xfrm>
            <a:off x="1188118" y="5220760"/>
            <a:ext cx="227594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495">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495">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495">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495">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495">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eaLnBrk="1" hangingPunct="1">
              <a:lnSpc>
                <a:spcPct val="100000"/>
              </a:lnSpc>
              <a:spcBef>
                <a:spcPct val="0"/>
              </a:spcBef>
              <a:buFontTx/>
              <a:buNone/>
            </a:pPr>
            <a:r>
              <a:rPr lang="en-US" altLang="zh-CN" sz="1600" b="1" noProof="1">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IDEA</a:t>
            </a:r>
          </a:p>
        </p:txBody>
      </p:sp>
      <p:sp>
        <p:nvSpPr>
          <p:cNvPr id="39" name="Rectangle 43">
            <a:extLst>
              <a:ext uri="{FF2B5EF4-FFF2-40B4-BE49-F238E27FC236}">
                <a16:creationId xmlns:a16="http://schemas.microsoft.com/office/drawing/2014/main" id="{C8E22BC0-0D42-4CFB-8C13-2DC350B037A5}"/>
              </a:ext>
            </a:extLst>
          </p:cNvPr>
          <p:cNvSpPr/>
          <p:nvPr/>
        </p:nvSpPr>
        <p:spPr>
          <a:xfrm>
            <a:off x="1188118" y="5526719"/>
            <a:ext cx="2645008" cy="553998"/>
          </a:xfrm>
          <a:prstGeom prst="rect">
            <a:avLst/>
          </a:prstGeom>
        </p:spPr>
        <p:txBody>
          <a:bodyPr wrap="square">
            <a:spAutoFit/>
          </a:bodyPr>
          <a:lstStyle/>
          <a:p>
            <a:pPr eaLnBrk="1" fontAlgn="auto" hangingPunct="1">
              <a:spcBef>
                <a:spcPts val="0"/>
              </a:spcBef>
              <a:spcAft>
                <a:spcPts val="0"/>
              </a:spcAft>
              <a:defRPr/>
            </a:pPr>
            <a:r>
              <a:rPr lang="en-US" sz="1000" noProof="1">
                <a:solidFill>
                  <a:schemeClr val="bg1">
                    <a:lumMod val="65000"/>
                  </a:schemeClr>
                </a:solidFill>
                <a:latin typeface="+mn-ea"/>
              </a:rPr>
              <a:t>Lorem ipsum dolor sit amet, consectetur adipiscing elit. Nulla imperdiet volutpat dui at fermentum..</a:t>
            </a:r>
          </a:p>
        </p:txBody>
      </p:sp>
      <p:sp>
        <p:nvSpPr>
          <p:cNvPr id="40" name="Rectangle 42">
            <a:extLst>
              <a:ext uri="{FF2B5EF4-FFF2-40B4-BE49-F238E27FC236}">
                <a16:creationId xmlns:a16="http://schemas.microsoft.com/office/drawing/2014/main" id="{0E8ABC11-156B-4FDD-9FDE-FCF527A2F3B8}"/>
              </a:ext>
            </a:extLst>
          </p:cNvPr>
          <p:cNvSpPr>
            <a:spLocks noChangeArrowheads="1"/>
          </p:cNvSpPr>
          <p:nvPr/>
        </p:nvSpPr>
        <p:spPr bwMode="auto">
          <a:xfrm>
            <a:off x="4087015" y="5220760"/>
            <a:ext cx="227594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495">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495">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495">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495">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495">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eaLnBrk="1" hangingPunct="1">
              <a:lnSpc>
                <a:spcPct val="100000"/>
              </a:lnSpc>
              <a:spcBef>
                <a:spcPct val="0"/>
              </a:spcBef>
              <a:buFontTx/>
              <a:buNone/>
            </a:pPr>
            <a:r>
              <a:rPr lang="en-US" altLang="zh-CN" sz="1600" b="1" noProof="1">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IDEA</a:t>
            </a:r>
          </a:p>
        </p:txBody>
      </p:sp>
      <p:sp>
        <p:nvSpPr>
          <p:cNvPr id="41" name="Rectangle 43">
            <a:extLst>
              <a:ext uri="{FF2B5EF4-FFF2-40B4-BE49-F238E27FC236}">
                <a16:creationId xmlns:a16="http://schemas.microsoft.com/office/drawing/2014/main" id="{71C2BFCD-8A4F-4CC9-9989-9357E0BE7060}"/>
              </a:ext>
            </a:extLst>
          </p:cNvPr>
          <p:cNvSpPr/>
          <p:nvPr/>
        </p:nvSpPr>
        <p:spPr>
          <a:xfrm>
            <a:off x="4087015" y="5526719"/>
            <a:ext cx="2645008" cy="553998"/>
          </a:xfrm>
          <a:prstGeom prst="rect">
            <a:avLst/>
          </a:prstGeom>
        </p:spPr>
        <p:txBody>
          <a:bodyPr wrap="square">
            <a:spAutoFit/>
          </a:bodyPr>
          <a:lstStyle/>
          <a:p>
            <a:pPr eaLnBrk="1" fontAlgn="auto" hangingPunct="1">
              <a:spcBef>
                <a:spcPts val="0"/>
              </a:spcBef>
              <a:spcAft>
                <a:spcPts val="0"/>
              </a:spcAft>
              <a:defRPr/>
            </a:pPr>
            <a:r>
              <a:rPr lang="en-US" sz="1000" noProof="1">
                <a:solidFill>
                  <a:schemeClr val="bg1">
                    <a:lumMod val="65000"/>
                  </a:schemeClr>
                </a:solidFill>
                <a:latin typeface="+mn-ea"/>
              </a:rPr>
              <a:t>Lorem ipsum dolor sit amet, consectetur adipiscing elit. Nulla imperdiet volutpat dui at fermentum..</a:t>
            </a:r>
          </a:p>
        </p:txBody>
      </p:sp>
    </p:spTree>
    <p:extLst>
      <p:ext uri="{BB962C8B-B14F-4D97-AF65-F5344CB8AC3E}">
        <p14:creationId xmlns:p14="http://schemas.microsoft.com/office/powerpoint/2010/main" val="16402249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500" fill="hold"/>
                                        <p:tgtEl>
                                          <p:spTgt spid="17"/>
                                        </p:tgtEl>
                                        <p:attrNameLst>
                                          <p:attrName>ppt_x</p:attrName>
                                        </p:attrNameLst>
                                      </p:cBhvr>
                                      <p:tavLst>
                                        <p:tav tm="0">
                                          <p:val>
                                            <p:strVal val="0-#ppt_w/2"/>
                                          </p:val>
                                        </p:tav>
                                        <p:tav tm="100000">
                                          <p:val>
                                            <p:strVal val="#ppt_x"/>
                                          </p:val>
                                        </p:tav>
                                      </p:tavLst>
                                    </p:anim>
                                    <p:anim calcmode="lin" valueType="num">
                                      <p:cBhvr additive="base">
                                        <p:cTn id="8" dur="150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1500" fill="hold"/>
                                        <p:tgtEl>
                                          <p:spTgt spid="21"/>
                                        </p:tgtEl>
                                        <p:attrNameLst>
                                          <p:attrName>ppt_x</p:attrName>
                                        </p:attrNameLst>
                                      </p:cBhvr>
                                      <p:tavLst>
                                        <p:tav tm="0">
                                          <p:val>
                                            <p:strVal val="0-#ppt_w/2"/>
                                          </p:val>
                                        </p:tav>
                                        <p:tav tm="100000">
                                          <p:val>
                                            <p:strVal val="#ppt_x"/>
                                          </p:val>
                                        </p:tav>
                                      </p:tavLst>
                                    </p:anim>
                                    <p:anim calcmode="lin" valueType="num">
                                      <p:cBhvr additive="base">
                                        <p:cTn id="12" dur="1500" fill="hold"/>
                                        <p:tgtEl>
                                          <p:spTgt spid="21"/>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47" presetClass="entr" presetSubtype="0" fill="hold" nodeType="after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1000"/>
                                        <p:tgtEl>
                                          <p:spTgt spid="22"/>
                                        </p:tgtEl>
                                      </p:cBhvr>
                                    </p:animEffect>
                                    <p:anim calcmode="lin" valueType="num">
                                      <p:cBhvr>
                                        <p:cTn id="17" dur="1000" fill="hold"/>
                                        <p:tgtEl>
                                          <p:spTgt spid="22"/>
                                        </p:tgtEl>
                                        <p:attrNameLst>
                                          <p:attrName>ppt_x</p:attrName>
                                        </p:attrNameLst>
                                      </p:cBhvr>
                                      <p:tavLst>
                                        <p:tav tm="0">
                                          <p:val>
                                            <p:strVal val="#ppt_x"/>
                                          </p:val>
                                        </p:tav>
                                        <p:tav tm="100000">
                                          <p:val>
                                            <p:strVal val="#ppt_x"/>
                                          </p:val>
                                        </p:tav>
                                      </p:tavLst>
                                    </p:anim>
                                    <p:anim calcmode="lin" valueType="num">
                                      <p:cBhvr>
                                        <p:cTn id="18" dur="1000" fill="hold"/>
                                        <p:tgtEl>
                                          <p:spTgt spid="22"/>
                                        </p:tgtEl>
                                        <p:attrNameLst>
                                          <p:attrName>ppt_y</p:attrName>
                                        </p:attrNameLst>
                                      </p:cBhvr>
                                      <p:tavLst>
                                        <p:tav tm="0">
                                          <p:val>
                                            <p:strVal val="#ppt_y-.1"/>
                                          </p:val>
                                        </p:tav>
                                        <p:tav tm="100000">
                                          <p:val>
                                            <p:strVal val="#ppt_y"/>
                                          </p:val>
                                        </p:tav>
                                      </p:tavLst>
                                    </p:anim>
                                  </p:childTnLst>
                                </p:cTn>
                              </p:par>
                            </p:childTnLst>
                          </p:cTn>
                        </p:par>
                        <p:par>
                          <p:cTn id="19" fill="hold">
                            <p:stCondLst>
                              <p:cond delay="2500"/>
                            </p:stCondLst>
                            <p:childTnLst>
                              <p:par>
                                <p:cTn id="20" presetID="2" presetClass="entr" presetSubtype="4" fill="hold" grpId="0" nodeType="afterEffect">
                                  <p:stCondLst>
                                    <p:cond delay="0"/>
                                  </p:stCondLst>
                                  <p:iterate type="lt">
                                    <p:tmPct val="10000"/>
                                  </p:iterate>
                                  <p:childTnLst>
                                    <p:set>
                                      <p:cBhvr>
                                        <p:cTn id="21" dur="1" fill="hold">
                                          <p:stCondLst>
                                            <p:cond delay="0"/>
                                          </p:stCondLst>
                                        </p:cTn>
                                        <p:tgtEl>
                                          <p:spTgt spid="25"/>
                                        </p:tgtEl>
                                        <p:attrNameLst>
                                          <p:attrName>style.visibility</p:attrName>
                                        </p:attrNameLst>
                                      </p:cBhvr>
                                      <p:to>
                                        <p:strVal val="visible"/>
                                      </p:to>
                                    </p:set>
                                    <p:anim calcmode="lin" valueType="num">
                                      <p:cBhvr>
                                        <p:cTn id="22" dur="500" fill="hold"/>
                                        <p:tgtEl>
                                          <p:spTgt spid="25"/>
                                        </p:tgtEl>
                                        <p:attrNameLst>
                                          <p:attrName>ppt_x</p:attrName>
                                        </p:attrNameLst>
                                      </p:cBhvr>
                                      <p:tavLst>
                                        <p:tav tm="0">
                                          <p:val>
                                            <p:strVal val="#ppt_x"/>
                                          </p:val>
                                        </p:tav>
                                        <p:tav tm="100000">
                                          <p:val>
                                            <p:strVal val="#ppt_x"/>
                                          </p:val>
                                        </p:tav>
                                      </p:tavLst>
                                    </p:anim>
                                    <p:anim calcmode="lin" valueType="num">
                                      <p:cBhvr>
                                        <p:cTn id="23" dur="500" fill="hold"/>
                                        <p:tgtEl>
                                          <p:spTgt spid="25"/>
                                        </p:tgtEl>
                                        <p:attrNameLst>
                                          <p:attrName>ppt_y</p:attrName>
                                        </p:attrNameLst>
                                      </p:cBhvr>
                                      <p:tavLst>
                                        <p:tav tm="0">
                                          <p:val>
                                            <p:strVal val="1+#ppt_h/2"/>
                                          </p:val>
                                        </p:tav>
                                        <p:tav tm="100000">
                                          <p:val>
                                            <p:strVal val="#ppt_y"/>
                                          </p:val>
                                        </p:tav>
                                      </p:tavLst>
                                    </p:anim>
                                  </p:childTnLst>
                                </p:cTn>
                              </p:par>
                              <p:par>
                                <p:cTn id="24" presetID="26" presetClass="emph" presetSubtype="0" fill="hold" grpId="1" nodeType="withEffect">
                                  <p:stCondLst>
                                    <p:cond delay="500"/>
                                  </p:stCondLst>
                                  <p:iterate type="lt">
                                    <p:tmPct val="10000"/>
                                  </p:iterate>
                                  <p:childTnLst>
                                    <p:animEffect transition="out" filter="fade">
                                      <p:cBhvr>
                                        <p:cTn id="25" dur="500" tmFilter="0, 0; .2, .5; .8, .5; 1, 0"/>
                                        <p:tgtEl>
                                          <p:spTgt spid="25"/>
                                        </p:tgtEl>
                                      </p:cBhvr>
                                    </p:animEffect>
                                    <p:animScale>
                                      <p:cBhvr>
                                        <p:cTn id="26" dur="250" autoRev="1" fill="hold"/>
                                        <p:tgtEl>
                                          <p:spTgt spid="25"/>
                                        </p:tgtEl>
                                      </p:cBhvr>
                                      <p:by x="105000" y="105000"/>
                                    </p:animScale>
                                  </p:childTnLst>
                                </p:cTn>
                              </p:par>
                            </p:childTnLst>
                          </p:cTn>
                        </p:par>
                        <p:par>
                          <p:cTn id="27" fill="hold">
                            <p:stCondLst>
                              <p:cond delay="4100"/>
                            </p:stCondLst>
                            <p:childTnLst>
                              <p:par>
                                <p:cTn id="28" presetID="14" presetClass="entr" presetSubtype="10" fill="hold" grpId="0" nodeType="after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randombar(horizontal)">
                                      <p:cBhvr>
                                        <p:cTn id="30" dur="500"/>
                                        <p:tgtEl>
                                          <p:spTgt spid="26"/>
                                        </p:tgtEl>
                                      </p:cBhvr>
                                    </p:animEffect>
                                  </p:childTnLst>
                                </p:cTn>
                              </p:par>
                            </p:childTnLst>
                          </p:cTn>
                        </p:par>
                        <p:par>
                          <p:cTn id="31" fill="hold">
                            <p:stCondLst>
                              <p:cond delay="4600"/>
                            </p:stCondLst>
                            <p:childTnLst>
                              <p:par>
                                <p:cTn id="32" presetID="22" presetClass="entr" presetSubtype="8" fill="hold" grpId="0" nodeType="after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wipe(left)">
                                      <p:cBhvr>
                                        <p:cTn id="34" dur="500"/>
                                        <p:tgtEl>
                                          <p:spTgt spid="38"/>
                                        </p:tgtEl>
                                      </p:cBhvr>
                                    </p:animEffect>
                                  </p:childTnLst>
                                </p:cTn>
                              </p:par>
                            </p:childTnLst>
                          </p:cTn>
                        </p:par>
                        <p:par>
                          <p:cTn id="35" fill="hold">
                            <p:stCondLst>
                              <p:cond delay="5100"/>
                            </p:stCondLst>
                            <p:childTnLst>
                              <p:par>
                                <p:cTn id="36" presetID="22" presetClass="entr" presetSubtype="8" fill="hold" grpId="0" nodeType="afterEffect">
                                  <p:stCondLst>
                                    <p:cond delay="0"/>
                                  </p:stCondLst>
                                  <p:childTnLst>
                                    <p:set>
                                      <p:cBhvr>
                                        <p:cTn id="37" dur="1" fill="hold">
                                          <p:stCondLst>
                                            <p:cond delay="0"/>
                                          </p:stCondLst>
                                        </p:cTn>
                                        <p:tgtEl>
                                          <p:spTgt spid="40"/>
                                        </p:tgtEl>
                                        <p:attrNameLst>
                                          <p:attrName>style.visibility</p:attrName>
                                        </p:attrNameLst>
                                      </p:cBhvr>
                                      <p:to>
                                        <p:strVal val="visible"/>
                                      </p:to>
                                    </p:set>
                                    <p:animEffect transition="in" filter="wipe(left)">
                                      <p:cBhvr>
                                        <p:cTn id="38" dur="500"/>
                                        <p:tgtEl>
                                          <p:spTgt spid="40"/>
                                        </p:tgtEl>
                                      </p:cBhvr>
                                    </p:animEffect>
                                  </p:childTnLst>
                                </p:cTn>
                              </p:par>
                            </p:childTnLst>
                          </p:cTn>
                        </p:par>
                        <p:par>
                          <p:cTn id="39" fill="hold">
                            <p:stCondLst>
                              <p:cond delay="5600"/>
                            </p:stCondLst>
                            <p:childTnLst>
                              <p:par>
                                <p:cTn id="40" presetID="14" presetClass="entr" presetSubtype="10" fill="hold" grpId="0" nodeType="after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randombar(horizontal)">
                                      <p:cBhvr>
                                        <p:cTn id="42" dur="500"/>
                                        <p:tgtEl>
                                          <p:spTgt spid="39"/>
                                        </p:tgtEl>
                                      </p:cBhvr>
                                    </p:animEffect>
                                  </p:childTnLst>
                                </p:cTn>
                              </p:par>
                            </p:childTnLst>
                          </p:cTn>
                        </p:par>
                        <p:par>
                          <p:cTn id="43" fill="hold">
                            <p:stCondLst>
                              <p:cond delay="6100"/>
                            </p:stCondLst>
                            <p:childTnLst>
                              <p:par>
                                <p:cTn id="44" presetID="14" presetClass="entr" presetSubtype="10" fill="hold" grpId="0" nodeType="after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randombar(horizontal)">
                                      <p:cBhvr>
                                        <p:cTn id="46"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1" grpId="0"/>
      <p:bldP spid="25" grpId="0"/>
      <p:bldP spid="25" grpId="1"/>
      <p:bldP spid="26" grpId="0"/>
      <p:bldP spid="38" grpId="0"/>
      <p:bldP spid="39" grpId="0"/>
      <p:bldP spid="40" grpId="0"/>
      <p:bldP spid="4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7B165692-0E1F-4A2E-BE21-3B9B881C79BA}"/>
              </a:ext>
            </a:extLst>
          </p:cNvPr>
          <p:cNvSpPr/>
          <p:nvPr/>
        </p:nvSpPr>
        <p:spPr>
          <a:xfrm>
            <a:off x="9288657" y="1405388"/>
            <a:ext cx="652522" cy="2180982"/>
          </a:xfrm>
          <a:prstGeom prst="rect">
            <a:avLst/>
          </a:prstGeom>
          <a:noFill/>
        </p:spPr>
        <p:txBody>
          <a:bodyPr wrap="square" rtlCol="0">
            <a:spAutoFit/>
          </a:bodyPr>
          <a:lstStyle/>
          <a:p>
            <a:pPr algn="ctr">
              <a:lnSpc>
                <a:spcPct val="125000"/>
              </a:lnSpc>
            </a:pPr>
            <a:r>
              <a:rPr lang="en-US" altLang="zh-CN" sz="120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rPr>
              <a:t>3</a:t>
            </a:r>
            <a:endParaRPr lang="zh-CN" altLang="en-US" sz="120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endParaRPr>
          </a:p>
        </p:txBody>
      </p:sp>
      <p:sp>
        <p:nvSpPr>
          <p:cNvPr id="3" name="矩形 2"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531F02A6-F005-49BF-8CCA-F3A10B80431C}"/>
              </a:ext>
            </a:extLst>
          </p:cNvPr>
          <p:cNvSpPr/>
          <p:nvPr/>
        </p:nvSpPr>
        <p:spPr>
          <a:xfrm>
            <a:off x="9288657" y="3586370"/>
            <a:ext cx="652522" cy="1763240"/>
          </a:xfrm>
          <a:prstGeom prst="rect">
            <a:avLst/>
          </a:prstGeom>
          <a:noFill/>
        </p:spPr>
        <p:txBody>
          <a:bodyPr wrap="square" rtlCol="0">
            <a:spAutoFit/>
          </a:bodyPr>
          <a:lstStyle/>
          <a:p>
            <a:pPr algn="ctr">
              <a:lnSpc>
                <a:spcPct val="125000"/>
              </a:lnSpc>
            </a:pPr>
            <a:r>
              <a:rPr lang="zh-CN" altLang="en-US" sz="96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rPr>
              <a:t>叁</a:t>
            </a:r>
          </a:p>
        </p:txBody>
      </p:sp>
      <p:sp>
        <p:nvSpPr>
          <p:cNvPr id="4" name="矩形 3"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66D11E67-43F4-481C-9840-7E40A82948F4}"/>
              </a:ext>
            </a:extLst>
          </p:cNvPr>
          <p:cNvSpPr/>
          <p:nvPr/>
        </p:nvSpPr>
        <p:spPr>
          <a:xfrm>
            <a:off x="6778212" y="3361757"/>
            <a:ext cx="5950501" cy="449418"/>
          </a:xfrm>
          <a:prstGeom prst="rect">
            <a:avLst/>
          </a:prstGeom>
          <a:noFill/>
        </p:spPr>
        <p:txBody>
          <a:bodyPr wrap="square" rtlCol="0">
            <a:spAutoFit/>
          </a:bodyPr>
          <a:lstStyle/>
          <a:p>
            <a:pPr algn="ctr">
              <a:lnSpc>
                <a:spcPct val="125000"/>
              </a:lnSpc>
            </a:pPr>
            <a:r>
              <a:rPr lang="zh-CN" altLang="en-US" sz="2000" spc="2200" dirty="0">
                <a:gradFill>
                  <a:gsLst>
                    <a:gs pos="70000">
                      <a:schemeClr val="bg1">
                        <a:lumMod val="65000"/>
                      </a:schemeClr>
                    </a:gs>
                    <a:gs pos="15000">
                      <a:schemeClr val="tx1">
                        <a:lumMod val="65000"/>
                        <a:lumOff val="35000"/>
                      </a:schemeClr>
                    </a:gs>
                  </a:gsLst>
                  <a:lin ang="9600000" scaled="0"/>
                </a:gradFill>
                <a:cs typeface="+mn-ea"/>
                <a:sym typeface="+mn-lt"/>
              </a:rPr>
              <a:t>自我认识的加深</a:t>
            </a:r>
          </a:p>
        </p:txBody>
      </p:sp>
    </p:spTree>
    <p:extLst>
      <p:ext uri="{BB962C8B-B14F-4D97-AF65-F5344CB8AC3E}">
        <p14:creationId xmlns:p14="http://schemas.microsoft.com/office/powerpoint/2010/main" val="7977568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1+#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2000"/>
                            </p:stCondLst>
                            <p:childTnLst>
                              <p:par>
                                <p:cTn id="14" presetID="2" presetClass="entr" presetSubtype="2" fill="hold" grpId="0" nodeType="afterEffect">
                                  <p:stCondLst>
                                    <p:cond delay="0"/>
                                  </p:stCondLst>
                                  <p:iterate type="lt">
                                    <p:tmPct val="10000"/>
                                  </p:iterate>
                                  <p:childTnLst>
                                    <p:set>
                                      <p:cBhvr>
                                        <p:cTn id="15" dur="1" fill="hold">
                                          <p:stCondLst>
                                            <p:cond delay="0"/>
                                          </p:stCondLst>
                                        </p:cTn>
                                        <p:tgtEl>
                                          <p:spTgt spid="4"/>
                                        </p:tgtEl>
                                        <p:attrNameLst>
                                          <p:attrName>style.visibility</p:attrName>
                                        </p:attrNameLst>
                                      </p:cBhvr>
                                      <p:to>
                                        <p:strVal val="visible"/>
                                      </p:to>
                                    </p:set>
                                    <p:anim calcmode="lin" valueType="num">
                                      <p:cBhvr additive="base">
                                        <p:cTn id="16" dur="1000" fill="hold"/>
                                        <p:tgtEl>
                                          <p:spTgt spid="4"/>
                                        </p:tgtEl>
                                        <p:attrNameLst>
                                          <p:attrName>ppt_x</p:attrName>
                                        </p:attrNameLst>
                                      </p:cBhvr>
                                      <p:tavLst>
                                        <p:tav tm="0">
                                          <p:val>
                                            <p:strVal val="1+#ppt_w/2"/>
                                          </p:val>
                                        </p:tav>
                                        <p:tav tm="100000">
                                          <p:val>
                                            <p:strVal val="#ppt_x"/>
                                          </p:val>
                                        </p:tav>
                                      </p:tavLst>
                                    </p:anim>
                                    <p:anim calcmode="lin" valueType="num">
                                      <p:cBhvr additive="base">
                                        <p:cTn id="17" dur="1000" fill="hold"/>
                                        <p:tgtEl>
                                          <p:spTgt spid="4"/>
                                        </p:tgtEl>
                                        <p:attrNameLst>
                                          <p:attrName>ppt_y</p:attrName>
                                        </p:attrNameLst>
                                      </p:cBhvr>
                                      <p:tavLst>
                                        <p:tav tm="0">
                                          <p:val>
                                            <p:strVal val="#ppt_y"/>
                                          </p:val>
                                        </p:tav>
                                        <p:tav tm="100000">
                                          <p:val>
                                            <p:strVal val="#ppt_y"/>
                                          </p:val>
                                        </p:tav>
                                      </p:tavLst>
                                    </p:anim>
                                  </p:childTnLst>
                                </p:cTn>
                              </p:par>
                              <p:par>
                                <p:cTn id="18" presetID="26" presetClass="emph" presetSubtype="0" fill="hold" grpId="1" nodeType="withEffect">
                                  <p:stCondLst>
                                    <p:cond delay="1000"/>
                                  </p:stCondLst>
                                  <p:iterate type="lt">
                                    <p:tmPct val="10000"/>
                                  </p:iterate>
                                  <p:childTnLst>
                                    <p:animEffect transition="out" filter="fade">
                                      <p:cBhvr>
                                        <p:cTn id="19" dur="500" tmFilter="0, 0; .2, .5; .8, .5; 1, 0"/>
                                        <p:tgtEl>
                                          <p:spTgt spid="4"/>
                                        </p:tgtEl>
                                      </p:cBhvr>
                                    </p:animEffect>
                                    <p:animScale>
                                      <p:cBhvr>
                                        <p:cTn id="20"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4"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8A3B26B-94FB-469B-A921-C68F63BF8ACA}"/>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2114110" y="0"/>
            <a:ext cx="8877868" cy="8583627"/>
          </a:xfrm>
          <a:prstGeom prst="rect">
            <a:avLst/>
          </a:prstGeom>
          <a:effectLst>
            <a:softEdge rad="1270000"/>
          </a:effectLst>
        </p:spPr>
      </p:pic>
      <p:grpSp>
        <p:nvGrpSpPr>
          <p:cNvPr id="24" name="Group 16">
            <a:extLst>
              <a:ext uri="{FF2B5EF4-FFF2-40B4-BE49-F238E27FC236}">
                <a16:creationId xmlns:a16="http://schemas.microsoft.com/office/drawing/2014/main" id="{969D5322-4577-4358-AC89-F8084C69A792}"/>
              </a:ext>
            </a:extLst>
          </p:cNvPr>
          <p:cNvGrpSpPr>
            <a:grpSpLocks/>
          </p:cNvGrpSpPr>
          <p:nvPr/>
        </p:nvGrpSpPr>
        <p:grpSpPr bwMode="auto">
          <a:xfrm>
            <a:off x="10243130" y="4854203"/>
            <a:ext cx="1139036" cy="740727"/>
            <a:chOff x="8108760" y="2721114"/>
            <a:chExt cx="1138394" cy="740686"/>
          </a:xfrm>
        </p:grpSpPr>
        <p:sp>
          <p:nvSpPr>
            <p:cNvPr id="25" name="TextBox 18">
              <a:extLst>
                <a:ext uri="{FF2B5EF4-FFF2-40B4-BE49-F238E27FC236}">
                  <a16:creationId xmlns:a16="http://schemas.microsoft.com/office/drawing/2014/main" id="{68A2EC9F-BBD7-46D8-9089-F67327B55334}"/>
                </a:ext>
              </a:extLst>
            </p:cNvPr>
            <p:cNvSpPr txBox="1"/>
            <p:nvPr/>
          </p:nvSpPr>
          <p:spPr>
            <a:xfrm>
              <a:off x="8108760" y="2721114"/>
              <a:ext cx="1095836" cy="523191"/>
            </a:xfrm>
            <a:prstGeom prst="rect">
              <a:avLst/>
            </a:prstGeom>
            <a:noFill/>
          </p:spPr>
          <p:txBody>
            <a:bodyPr wrap="none" lIns="0" rIns="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libri Light"/>
                  <a:ea typeface="Source Sans Pro" charset="0"/>
                  <a:cs typeface="Source Sans Pro" charset="0"/>
                </a:rPr>
                <a:t>4</a:t>
              </a:r>
              <a:r>
                <a:rPr lang="en-US" sz="2800" b="1" dirty="0">
                  <a:solidFill>
                    <a:prstClr val="black"/>
                  </a:solidFill>
                  <a:latin typeface="Calibri Light"/>
                  <a:ea typeface="Source Sans Pro" charset="0"/>
                  <a:cs typeface="Source Sans Pro" charset="0"/>
                </a:rPr>
                <a:t>.</a:t>
              </a:r>
              <a:r>
                <a:rPr kumimoji="0" lang="en-US" sz="2800" b="1" i="0" u="none" strike="noStrike" kern="1200" cap="none" spc="0" normalizeH="0" baseline="0" noProof="0" dirty="0">
                  <a:ln>
                    <a:noFill/>
                  </a:ln>
                  <a:solidFill>
                    <a:prstClr val="black"/>
                  </a:solidFill>
                  <a:effectLst/>
                  <a:uLnTx/>
                  <a:uFillTx/>
                  <a:latin typeface="Calibri Light"/>
                  <a:ea typeface="Source Sans Pro" charset="0"/>
                  <a:cs typeface="Source Sans Pro" charset="0"/>
                </a:rPr>
                <a:t>098M</a:t>
              </a:r>
            </a:p>
          </p:txBody>
        </p:sp>
        <p:sp>
          <p:nvSpPr>
            <p:cNvPr id="26" name="TextBox 19">
              <a:extLst>
                <a:ext uri="{FF2B5EF4-FFF2-40B4-BE49-F238E27FC236}">
                  <a16:creationId xmlns:a16="http://schemas.microsoft.com/office/drawing/2014/main" id="{BA96A502-7810-4FE4-822F-5E3720C930AE}"/>
                </a:ext>
              </a:extLst>
            </p:cNvPr>
            <p:cNvSpPr txBox="1"/>
            <p:nvPr/>
          </p:nvSpPr>
          <p:spPr>
            <a:xfrm>
              <a:off x="8120877" y="3215593"/>
              <a:ext cx="1126277" cy="246207"/>
            </a:xfrm>
            <a:prstGeom prst="rect">
              <a:avLst/>
            </a:prstGeom>
            <a:noFill/>
          </p:spPr>
          <p:txBody>
            <a:bodyPr wrap="none" lIns="0" rIns="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chemeClr val="bg1">
                      <a:lumMod val="50000"/>
                    </a:schemeClr>
                  </a:solidFill>
                  <a:effectLst/>
                  <a:uLnTx/>
                  <a:uFillTx/>
                  <a:latin typeface="Calibri Light"/>
                  <a:ea typeface="Source Sans Pro" charset="0"/>
                  <a:cs typeface="Source Sans Pro" charset="0"/>
                </a:rPr>
                <a:t>WRITE TITLE HERE</a:t>
              </a:r>
            </a:p>
          </p:txBody>
        </p:sp>
      </p:grpSp>
      <p:sp>
        <p:nvSpPr>
          <p:cNvPr id="27" name="Freeform 1056">
            <a:extLst>
              <a:ext uri="{FF2B5EF4-FFF2-40B4-BE49-F238E27FC236}">
                <a16:creationId xmlns:a16="http://schemas.microsoft.com/office/drawing/2014/main" id="{B0C1EC19-9996-4951-A298-9A2DBD246149}"/>
              </a:ext>
            </a:extLst>
          </p:cNvPr>
          <p:cNvSpPr>
            <a:spLocks noEditPoints="1"/>
          </p:cNvSpPr>
          <p:nvPr/>
        </p:nvSpPr>
        <p:spPr bwMode="auto">
          <a:xfrm>
            <a:off x="9360664" y="4990410"/>
            <a:ext cx="546100" cy="468313"/>
          </a:xfrm>
          <a:custGeom>
            <a:avLst/>
            <a:gdLst>
              <a:gd name="T0" fmla="*/ 501729 w 160"/>
              <a:gd name="T1" fmla="*/ 82643 h 136"/>
              <a:gd name="T2" fmla="*/ 409575 w 160"/>
              <a:gd name="T3" fmla="*/ 55096 h 136"/>
              <a:gd name="T4" fmla="*/ 372031 w 160"/>
              <a:gd name="T5" fmla="*/ 82643 h 136"/>
              <a:gd name="T6" fmla="*/ 344726 w 160"/>
              <a:gd name="T7" fmla="*/ 0 h 136"/>
              <a:gd name="T8" fmla="*/ 174069 w 160"/>
              <a:gd name="T9" fmla="*/ 30991 h 136"/>
              <a:gd name="T10" fmla="*/ 136525 w 160"/>
              <a:gd name="T11" fmla="*/ 82643 h 136"/>
              <a:gd name="T12" fmla="*/ 44371 w 160"/>
              <a:gd name="T13" fmla="*/ 55096 h 136"/>
              <a:gd name="T14" fmla="*/ 27305 w 160"/>
              <a:gd name="T15" fmla="*/ 82643 h 136"/>
              <a:gd name="T16" fmla="*/ 0 w 160"/>
              <a:gd name="T17" fmla="*/ 440765 h 136"/>
              <a:gd name="T18" fmla="*/ 518795 w 160"/>
              <a:gd name="T19" fmla="*/ 468313 h 136"/>
              <a:gd name="T20" fmla="*/ 546100 w 160"/>
              <a:gd name="T21" fmla="*/ 110191 h 136"/>
              <a:gd name="T22" fmla="*/ 426641 w 160"/>
              <a:gd name="T23" fmla="*/ 72313 h 136"/>
              <a:gd name="T24" fmla="*/ 481251 w 160"/>
              <a:gd name="T25" fmla="*/ 82643 h 136"/>
              <a:gd name="T26" fmla="*/ 426641 w 160"/>
              <a:gd name="T27" fmla="*/ 72313 h 136"/>
              <a:gd name="T28" fmla="*/ 201374 w 160"/>
              <a:gd name="T29" fmla="*/ 17217 h 136"/>
              <a:gd name="T30" fmla="*/ 354965 w 160"/>
              <a:gd name="T31" fmla="*/ 30991 h 136"/>
              <a:gd name="T32" fmla="*/ 191135 w 160"/>
              <a:gd name="T33" fmla="*/ 82643 h 136"/>
              <a:gd name="T34" fmla="*/ 174069 w 160"/>
              <a:gd name="T35" fmla="*/ 99861 h 136"/>
              <a:gd name="T36" fmla="*/ 409575 w 160"/>
              <a:gd name="T37" fmla="*/ 99861 h 136"/>
              <a:gd name="T38" fmla="*/ 453946 w 160"/>
              <a:gd name="T39" fmla="*/ 451096 h 136"/>
              <a:gd name="T40" fmla="*/ 92154 w 160"/>
              <a:gd name="T41" fmla="*/ 99861 h 136"/>
              <a:gd name="T42" fmla="*/ 174069 w 160"/>
              <a:gd name="T43" fmla="*/ 99861 h 136"/>
              <a:gd name="T44" fmla="*/ 119459 w 160"/>
              <a:gd name="T45" fmla="*/ 72313 h 136"/>
              <a:gd name="T46" fmla="*/ 64849 w 160"/>
              <a:gd name="T47" fmla="*/ 82643 h 136"/>
              <a:gd name="T48" fmla="*/ 17066 w 160"/>
              <a:gd name="T49" fmla="*/ 440765 h 136"/>
              <a:gd name="T50" fmla="*/ 27305 w 160"/>
              <a:gd name="T51" fmla="*/ 99861 h 136"/>
              <a:gd name="T52" fmla="*/ 71676 w 160"/>
              <a:gd name="T53" fmla="*/ 99861 h 136"/>
              <a:gd name="T54" fmla="*/ 27305 w 160"/>
              <a:gd name="T55" fmla="*/ 451096 h 136"/>
              <a:gd name="T56" fmla="*/ 529034 w 160"/>
              <a:gd name="T57" fmla="*/ 440765 h 136"/>
              <a:gd name="T58" fmla="*/ 474424 w 160"/>
              <a:gd name="T59" fmla="*/ 451096 h 136"/>
              <a:gd name="T60" fmla="*/ 501729 w 160"/>
              <a:gd name="T61" fmla="*/ 99861 h 136"/>
              <a:gd name="T62" fmla="*/ 529034 w 160"/>
              <a:gd name="T63" fmla="*/ 110191 h 1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60" h="136">
                <a:moveTo>
                  <a:pt x="152" y="24"/>
                </a:moveTo>
                <a:cubicBezTo>
                  <a:pt x="147" y="24"/>
                  <a:pt x="147" y="24"/>
                  <a:pt x="147" y="24"/>
                </a:cubicBezTo>
                <a:cubicBezTo>
                  <a:pt x="147" y="16"/>
                  <a:pt x="147" y="16"/>
                  <a:pt x="147" y="16"/>
                </a:cubicBezTo>
                <a:cubicBezTo>
                  <a:pt x="120" y="16"/>
                  <a:pt x="120" y="16"/>
                  <a:pt x="120" y="16"/>
                </a:cubicBezTo>
                <a:cubicBezTo>
                  <a:pt x="120" y="24"/>
                  <a:pt x="120" y="24"/>
                  <a:pt x="120" y="24"/>
                </a:cubicBezTo>
                <a:cubicBezTo>
                  <a:pt x="109" y="24"/>
                  <a:pt x="109" y="24"/>
                  <a:pt x="109" y="24"/>
                </a:cubicBezTo>
                <a:cubicBezTo>
                  <a:pt x="109" y="9"/>
                  <a:pt x="109" y="9"/>
                  <a:pt x="109" y="9"/>
                </a:cubicBezTo>
                <a:cubicBezTo>
                  <a:pt x="109" y="4"/>
                  <a:pt x="106" y="0"/>
                  <a:pt x="101" y="0"/>
                </a:cubicBezTo>
                <a:cubicBezTo>
                  <a:pt x="59" y="0"/>
                  <a:pt x="59" y="0"/>
                  <a:pt x="59" y="0"/>
                </a:cubicBezTo>
                <a:cubicBezTo>
                  <a:pt x="55" y="0"/>
                  <a:pt x="51" y="4"/>
                  <a:pt x="51" y="9"/>
                </a:cubicBezTo>
                <a:cubicBezTo>
                  <a:pt x="51" y="24"/>
                  <a:pt x="51" y="24"/>
                  <a:pt x="51" y="24"/>
                </a:cubicBezTo>
                <a:cubicBezTo>
                  <a:pt x="40" y="24"/>
                  <a:pt x="40" y="24"/>
                  <a:pt x="40" y="24"/>
                </a:cubicBezTo>
                <a:cubicBezTo>
                  <a:pt x="40" y="16"/>
                  <a:pt x="40" y="16"/>
                  <a:pt x="40" y="16"/>
                </a:cubicBezTo>
                <a:cubicBezTo>
                  <a:pt x="13" y="16"/>
                  <a:pt x="13" y="16"/>
                  <a:pt x="13" y="16"/>
                </a:cubicBezTo>
                <a:cubicBezTo>
                  <a:pt x="13" y="24"/>
                  <a:pt x="13" y="24"/>
                  <a:pt x="13" y="24"/>
                </a:cubicBezTo>
                <a:cubicBezTo>
                  <a:pt x="8" y="24"/>
                  <a:pt x="8" y="24"/>
                  <a:pt x="8" y="24"/>
                </a:cubicBezTo>
                <a:cubicBezTo>
                  <a:pt x="4" y="24"/>
                  <a:pt x="0" y="28"/>
                  <a:pt x="0" y="32"/>
                </a:cubicBezTo>
                <a:cubicBezTo>
                  <a:pt x="0" y="128"/>
                  <a:pt x="0" y="128"/>
                  <a:pt x="0" y="128"/>
                </a:cubicBezTo>
                <a:cubicBezTo>
                  <a:pt x="0" y="132"/>
                  <a:pt x="4" y="136"/>
                  <a:pt x="8" y="136"/>
                </a:cubicBezTo>
                <a:cubicBezTo>
                  <a:pt x="152" y="136"/>
                  <a:pt x="152" y="136"/>
                  <a:pt x="152" y="136"/>
                </a:cubicBezTo>
                <a:cubicBezTo>
                  <a:pt x="156" y="136"/>
                  <a:pt x="160" y="132"/>
                  <a:pt x="160" y="128"/>
                </a:cubicBezTo>
                <a:cubicBezTo>
                  <a:pt x="160" y="32"/>
                  <a:pt x="160" y="32"/>
                  <a:pt x="160" y="32"/>
                </a:cubicBezTo>
                <a:cubicBezTo>
                  <a:pt x="160" y="28"/>
                  <a:pt x="156" y="24"/>
                  <a:pt x="152" y="24"/>
                </a:cubicBezTo>
                <a:close/>
                <a:moveTo>
                  <a:pt x="125" y="21"/>
                </a:moveTo>
                <a:cubicBezTo>
                  <a:pt x="141" y="21"/>
                  <a:pt x="141" y="21"/>
                  <a:pt x="141" y="21"/>
                </a:cubicBezTo>
                <a:cubicBezTo>
                  <a:pt x="141" y="24"/>
                  <a:pt x="141" y="24"/>
                  <a:pt x="141" y="24"/>
                </a:cubicBezTo>
                <a:cubicBezTo>
                  <a:pt x="125" y="24"/>
                  <a:pt x="125" y="24"/>
                  <a:pt x="125" y="24"/>
                </a:cubicBezTo>
                <a:lnTo>
                  <a:pt x="125" y="21"/>
                </a:lnTo>
                <a:close/>
                <a:moveTo>
                  <a:pt x="56" y="9"/>
                </a:moveTo>
                <a:cubicBezTo>
                  <a:pt x="56" y="7"/>
                  <a:pt x="57" y="5"/>
                  <a:pt x="59" y="5"/>
                </a:cubicBezTo>
                <a:cubicBezTo>
                  <a:pt x="101" y="5"/>
                  <a:pt x="101" y="5"/>
                  <a:pt x="101" y="5"/>
                </a:cubicBezTo>
                <a:cubicBezTo>
                  <a:pt x="103" y="5"/>
                  <a:pt x="104" y="7"/>
                  <a:pt x="104" y="9"/>
                </a:cubicBezTo>
                <a:cubicBezTo>
                  <a:pt x="104" y="24"/>
                  <a:pt x="104" y="24"/>
                  <a:pt x="104" y="24"/>
                </a:cubicBezTo>
                <a:cubicBezTo>
                  <a:pt x="56" y="24"/>
                  <a:pt x="56" y="24"/>
                  <a:pt x="56" y="24"/>
                </a:cubicBezTo>
                <a:lnTo>
                  <a:pt x="56" y="9"/>
                </a:lnTo>
                <a:close/>
                <a:moveTo>
                  <a:pt x="51" y="29"/>
                </a:moveTo>
                <a:cubicBezTo>
                  <a:pt x="109" y="29"/>
                  <a:pt x="109" y="29"/>
                  <a:pt x="109" y="29"/>
                </a:cubicBezTo>
                <a:cubicBezTo>
                  <a:pt x="120" y="29"/>
                  <a:pt x="120" y="29"/>
                  <a:pt x="120" y="29"/>
                </a:cubicBezTo>
                <a:cubicBezTo>
                  <a:pt x="133" y="29"/>
                  <a:pt x="133" y="29"/>
                  <a:pt x="133" y="29"/>
                </a:cubicBezTo>
                <a:cubicBezTo>
                  <a:pt x="133" y="131"/>
                  <a:pt x="133" y="131"/>
                  <a:pt x="133" y="131"/>
                </a:cubicBezTo>
                <a:cubicBezTo>
                  <a:pt x="27" y="131"/>
                  <a:pt x="27" y="131"/>
                  <a:pt x="27" y="131"/>
                </a:cubicBezTo>
                <a:cubicBezTo>
                  <a:pt x="27" y="29"/>
                  <a:pt x="27" y="29"/>
                  <a:pt x="27" y="29"/>
                </a:cubicBezTo>
                <a:cubicBezTo>
                  <a:pt x="40" y="29"/>
                  <a:pt x="40" y="29"/>
                  <a:pt x="40" y="29"/>
                </a:cubicBezTo>
                <a:lnTo>
                  <a:pt x="51" y="29"/>
                </a:lnTo>
                <a:close/>
                <a:moveTo>
                  <a:pt x="19" y="21"/>
                </a:moveTo>
                <a:cubicBezTo>
                  <a:pt x="35" y="21"/>
                  <a:pt x="35" y="21"/>
                  <a:pt x="35" y="21"/>
                </a:cubicBezTo>
                <a:cubicBezTo>
                  <a:pt x="35" y="24"/>
                  <a:pt x="35" y="24"/>
                  <a:pt x="35" y="24"/>
                </a:cubicBezTo>
                <a:cubicBezTo>
                  <a:pt x="19" y="24"/>
                  <a:pt x="19" y="24"/>
                  <a:pt x="19" y="24"/>
                </a:cubicBezTo>
                <a:lnTo>
                  <a:pt x="19" y="21"/>
                </a:lnTo>
                <a:close/>
                <a:moveTo>
                  <a:pt x="5" y="128"/>
                </a:moveTo>
                <a:cubicBezTo>
                  <a:pt x="5" y="32"/>
                  <a:pt x="5" y="32"/>
                  <a:pt x="5" y="32"/>
                </a:cubicBezTo>
                <a:cubicBezTo>
                  <a:pt x="5" y="31"/>
                  <a:pt x="7" y="29"/>
                  <a:pt x="8" y="29"/>
                </a:cubicBezTo>
                <a:cubicBezTo>
                  <a:pt x="13" y="29"/>
                  <a:pt x="13" y="29"/>
                  <a:pt x="13" y="29"/>
                </a:cubicBezTo>
                <a:cubicBezTo>
                  <a:pt x="21" y="29"/>
                  <a:pt x="21" y="29"/>
                  <a:pt x="21" y="29"/>
                </a:cubicBezTo>
                <a:cubicBezTo>
                  <a:pt x="21" y="131"/>
                  <a:pt x="21" y="131"/>
                  <a:pt x="21" y="131"/>
                </a:cubicBezTo>
                <a:cubicBezTo>
                  <a:pt x="8" y="131"/>
                  <a:pt x="8" y="131"/>
                  <a:pt x="8" y="131"/>
                </a:cubicBezTo>
                <a:cubicBezTo>
                  <a:pt x="7" y="131"/>
                  <a:pt x="5" y="129"/>
                  <a:pt x="5" y="128"/>
                </a:cubicBezTo>
                <a:close/>
                <a:moveTo>
                  <a:pt x="155" y="128"/>
                </a:moveTo>
                <a:cubicBezTo>
                  <a:pt x="155" y="129"/>
                  <a:pt x="153" y="131"/>
                  <a:pt x="152" y="131"/>
                </a:cubicBezTo>
                <a:cubicBezTo>
                  <a:pt x="139" y="131"/>
                  <a:pt x="139" y="131"/>
                  <a:pt x="139" y="131"/>
                </a:cubicBezTo>
                <a:cubicBezTo>
                  <a:pt x="139" y="29"/>
                  <a:pt x="139" y="29"/>
                  <a:pt x="139" y="29"/>
                </a:cubicBezTo>
                <a:cubicBezTo>
                  <a:pt x="147" y="29"/>
                  <a:pt x="147" y="29"/>
                  <a:pt x="147" y="29"/>
                </a:cubicBezTo>
                <a:cubicBezTo>
                  <a:pt x="152" y="29"/>
                  <a:pt x="152" y="29"/>
                  <a:pt x="152" y="29"/>
                </a:cubicBezTo>
                <a:cubicBezTo>
                  <a:pt x="153" y="29"/>
                  <a:pt x="155" y="31"/>
                  <a:pt x="155" y="32"/>
                </a:cubicBezTo>
                <a:lnTo>
                  <a:pt x="155" y="12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等线" panose="02010600030101010101" pitchFamily="2" charset="-122"/>
              <a:cs typeface="+mn-cs"/>
            </a:endParaRPr>
          </a:p>
        </p:txBody>
      </p:sp>
      <p:sp>
        <p:nvSpPr>
          <p:cNvPr id="28" name="Freeform 849">
            <a:extLst>
              <a:ext uri="{FF2B5EF4-FFF2-40B4-BE49-F238E27FC236}">
                <a16:creationId xmlns:a16="http://schemas.microsoft.com/office/drawing/2014/main" id="{418C69CA-F2E0-48D8-A3FF-C379E1D487D9}"/>
              </a:ext>
            </a:extLst>
          </p:cNvPr>
          <p:cNvSpPr>
            <a:spLocks noEditPoints="1"/>
          </p:cNvSpPr>
          <p:nvPr/>
        </p:nvSpPr>
        <p:spPr bwMode="auto">
          <a:xfrm>
            <a:off x="6484358" y="4945166"/>
            <a:ext cx="558800" cy="558800"/>
          </a:xfrm>
          <a:custGeom>
            <a:avLst/>
            <a:gdLst>
              <a:gd name="T0" fmla="*/ 289622 w 164"/>
              <a:gd name="T1" fmla="*/ 255254 h 162"/>
              <a:gd name="T2" fmla="*/ 269178 w 164"/>
              <a:gd name="T3" fmla="*/ 158672 h 162"/>
              <a:gd name="T4" fmla="*/ 279400 w 164"/>
              <a:gd name="T5" fmla="*/ 331141 h 162"/>
              <a:gd name="T6" fmla="*/ 391841 w 164"/>
              <a:gd name="T7" fmla="*/ 293198 h 162"/>
              <a:gd name="T8" fmla="*/ 258956 w 164"/>
              <a:gd name="T9" fmla="*/ 293198 h 162"/>
              <a:gd name="T10" fmla="*/ 279400 w 164"/>
              <a:gd name="T11" fmla="*/ 310444 h 162"/>
              <a:gd name="T12" fmla="*/ 521320 w 164"/>
              <a:gd name="T13" fmla="*/ 141425 h 162"/>
              <a:gd name="T14" fmla="*/ 419100 w 164"/>
              <a:gd name="T15" fmla="*/ 31044 h 162"/>
              <a:gd name="T16" fmla="*/ 463395 w 164"/>
              <a:gd name="T17" fmla="*/ 86235 h 162"/>
              <a:gd name="T18" fmla="*/ 109034 w 164"/>
              <a:gd name="T19" fmla="*/ 103481 h 162"/>
              <a:gd name="T20" fmla="*/ 139700 w 164"/>
              <a:gd name="T21" fmla="*/ 34494 h 162"/>
              <a:gd name="T22" fmla="*/ 30666 w 164"/>
              <a:gd name="T23" fmla="*/ 137975 h 162"/>
              <a:gd name="T24" fmla="*/ 81776 w 164"/>
              <a:gd name="T25" fmla="*/ 100032 h 162"/>
              <a:gd name="T26" fmla="*/ 149922 w 164"/>
              <a:gd name="T27" fmla="*/ 513958 h 162"/>
              <a:gd name="T28" fmla="*/ 129478 w 164"/>
              <a:gd name="T29" fmla="*/ 558800 h 162"/>
              <a:gd name="T30" fmla="*/ 279400 w 164"/>
              <a:gd name="T31" fmla="*/ 548452 h 162"/>
              <a:gd name="T32" fmla="*/ 429322 w 164"/>
              <a:gd name="T33" fmla="*/ 558800 h 162"/>
              <a:gd name="T34" fmla="*/ 405471 w 164"/>
              <a:gd name="T35" fmla="*/ 513958 h 162"/>
              <a:gd name="T36" fmla="*/ 477024 w 164"/>
              <a:gd name="T37" fmla="*/ 100032 h 162"/>
              <a:gd name="T38" fmla="*/ 439544 w 164"/>
              <a:gd name="T39" fmla="*/ 37943 h 162"/>
              <a:gd name="T40" fmla="*/ 40888 w 164"/>
              <a:gd name="T41" fmla="*/ 41393 h 162"/>
              <a:gd name="T42" fmla="*/ 279400 w 164"/>
              <a:gd name="T43" fmla="*/ 531205 h 162"/>
              <a:gd name="T44" fmla="*/ 514505 w 164"/>
              <a:gd name="T45" fmla="*/ 293198 h 162"/>
              <a:gd name="T46" fmla="*/ 388434 w 164"/>
              <a:gd name="T47" fmla="*/ 103481 h 162"/>
              <a:gd name="T48" fmla="*/ 279400 w 164"/>
              <a:gd name="T49" fmla="*/ 75886 h 162"/>
              <a:gd name="T50" fmla="*/ 170366 w 164"/>
              <a:gd name="T51" fmla="*/ 103481 h 162"/>
              <a:gd name="T52" fmla="*/ 91998 w 164"/>
              <a:gd name="T53" fmla="*/ 182817 h 162"/>
              <a:gd name="T54" fmla="*/ 91998 w 164"/>
              <a:gd name="T55" fmla="*/ 403578 h 162"/>
              <a:gd name="T56" fmla="*/ 170366 w 164"/>
              <a:gd name="T57" fmla="*/ 482914 h 162"/>
              <a:gd name="T58" fmla="*/ 385027 w 164"/>
              <a:gd name="T59" fmla="*/ 482914 h 162"/>
              <a:gd name="T60" fmla="*/ 463395 w 164"/>
              <a:gd name="T61" fmla="*/ 403578 h 162"/>
              <a:gd name="T62" fmla="*/ 494061 w 164"/>
              <a:gd name="T63" fmla="*/ 293198 h 162"/>
              <a:gd name="T64" fmla="*/ 463395 w 164"/>
              <a:gd name="T65" fmla="*/ 182817 h 162"/>
              <a:gd name="T66" fmla="*/ 367990 w 164"/>
              <a:gd name="T67" fmla="*/ 448420 h 162"/>
              <a:gd name="T68" fmla="*/ 289622 w 164"/>
              <a:gd name="T69" fmla="*/ 493262 h 162"/>
              <a:gd name="T70" fmla="*/ 269178 w 164"/>
              <a:gd name="T71" fmla="*/ 482914 h 162"/>
              <a:gd name="T72" fmla="*/ 194217 w 164"/>
              <a:gd name="T73" fmla="*/ 462217 h 162"/>
              <a:gd name="T74" fmla="*/ 173773 w 164"/>
              <a:gd name="T75" fmla="*/ 462217 h 162"/>
              <a:gd name="T76" fmla="*/ 126071 w 164"/>
              <a:gd name="T77" fmla="*/ 382881 h 162"/>
              <a:gd name="T78" fmla="*/ 81776 w 164"/>
              <a:gd name="T79" fmla="*/ 303546 h 162"/>
              <a:gd name="T80" fmla="*/ 91998 w 164"/>
              <a:gd name="T81" fmla="*/ 282849 h 162"/>
              <a:gd name="T82" fmla="*/ 112441 w 164"/>
              <a:gd name="T83" fmla="*/ 206963 h 162"/>
              <a:gd name="T84" fmla="*/ 122663 w 164"/>
              <a:gd name="T85" fmla="*/ 189716 h 162"/>
              <a:gd name="T86" fmla="*/ 177180 w 164"/>
              <a:gd name="T87" fmla="*/ 134526 h 162"/>
              <a:gd name="T88" fmla="*/ 194217 w 164"/>
              <a:gd name="T89" fmla="*/ 124178 h 162"/>
              <a:gd name="T90" fmla="*/ 269178 w 164"/>
              <a:gd name="T91" fmla="*/ 103481 h 162"/>
              <a:gd name="T92" fmla="*/ 289622 w 164"/>
              <a:gd name="T93" fmla="*/ 93133 h 162"/>
              <a:gd name="T94" fmla="*/ 367990 w 164"/>
              <a:gd name="T95" fmla="*/ 137975 h 162"/>
              <a:gd name="T96" fmla="*/ 385027 w 164"/>
              <a:gd name="T97" fmla="*/ 124178 h 162"/>
              <a:gd name="T98" fmla="*/ 432729 w 164"/>
              <a:gd name="T99" fmla="*/ 203514 h 162"/>
              <a:gd name="T100" fmla="*/ 453173 w 164"/>
              <a:gd name="T101" fmla="*/ 203514 h 162"/>
              <a:gd name="T102" fmla="*/ 456580 w 164"/>
              <a:gd name="T103" fmla="*/ 293198 h 162"/>
              <a:gd name="T104" fmla="*/ 453173 w 164"/>
              <a:gd name="T105" fmla="*/ 382881 h 162"/>
              <a:gd name="T106" fmla="*/ 436137 w 164"/>
              <a:gd name="T107" fmla="*/ 396679 h 16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64" h="162">
                <a:moveTo>
                  <a:pt x="112" y="82"/>
                </a:moveTo>
                <a:cubicBezTo>
                  <a:pt x="92" y="82"/>
                  <a:pt x="92" y="82"/>
                  <a:pt x="92" y="82"/>
                </a:cubicBezTo>
                <a:cubicBezTo>
                  <a:pt x="91" y="78"/>
                  <a:pt x="88" y="75"/>
                  <a:pt x="85" y="74"/>
                </a:cubicBezTo>
                <a:cubicBezTo>
                  <a:pt x="85" y="46"/>
                  <a:pt x="85" y="46"/>
                  <a:pt x="85" y="46"/>
                </a:cubicBezTo>
                <a:cubicBezTo>
                  <a:pt x="85" y="45"/>
                  <a:pt x="83" y="44"/>
                  <a:pt x="82" y="44"/>
                </a:cubicBezTo>
                <a:cubicBezTo>
                  <a:pt x="80" y="44"/>
                  <a:pt x="79" y="45"/>
                  <a:pt x="79" y="46"/>
                </a:cubicBezTo>
                <a:cubicBezTo>
                  <a:pt x="79" y="74"/>
                  <a:pt x="79" y="74"/>
                  <a:pt x="79" y="74"/>
                </a:cubicBezTo>
                <a:cubicBezTo>
                  <a:pt x="74" y="76"/>
                  <a:pt x="71" y="80"/>
                  <a:pt x="71" y="85"/>
                </a:cubicBezTo>
                <a:cubicBezTo>
                  <a:pt x="71" y="91"/>
                  <a:pt x="76" y="96"/>
                  <a:pt x="82" y="96"/>
                </a:cubicBezTo>
                <a:cubicBezTo>
                  <a:pt x="87" y="96"/>
                  <a:pt x="91" y="92"/>
                  <a:pt x="92" y="88"/>
                </a:cubicBezTo>
                <a:cubicBezTo>
                  <a:pt x="112" y="88"/>
                  <a:pt x="112" y="88"/>
                  <a:pt x="112" y="88"/>
                </a:cubicBezTo>
                <a:cubicBezTo>
                  <a:pt x="114" y="88"/>
                  <a:pt x="115" y="86"/>
                  <a:pt x="115" y="85"/>
                </a:cubicBezTo>
                <a:cubicBezTo>
                  <a:pt x="115" y="83"/>
                  <a:pt x="114" y="82"/>
                  <a:pt x="112" y="82"/>
                </a:cubicBezTo>
                <a:close/>
                <a:moveTo>
                  <a:pt x="82" y="90"/>
                </a:moveTo>
                <a:cubicBezTo>
                  <a:pt x="79" y="90"/>
                  <a:pt x="76" y="88"/>
                  <a:pt x="76" y="85"/>
                </a:cubicBezTo>
                <a:cubicBezTo>
                  <a:pt x="76" y="82"/>
                  <a:pt x="79" y="79"/>
                  <a:pt x="82" y="79"/>
                </a:cubicBezTo>
                <a:cubicBezTo>
                  <a:pt x="85" y="79"/>
                  <a:pt x="87" y="82"/>
                  <a:pt x="87" y="85"/>
                </a:cubicBezTo>
                <a:cubicBezTo>
                  <a:pt x="87" y="88"/>
                  <a:pt x="85" y="90"/>
                  <a:pt x="82" y="90"/>
                </a:cubicBezTo>
                <a:close/>
                <a:moveTo>
                  <a:pt x="140" y="29"/>
                </a:moveTo>
                <a:cubicBezTo>
                  <a:pt x="151" y="40"/>
                  <a:pt x="151" y="40"/>
                  <a:pt x="151" y="40"/>
                </a:cubicBezTo>
                <a:cubicBezTo>
                  <a:pt x="152" y="41"/>
                  <a:pt x="152" y="41"/>
                  <a:pt x="153" y="41"/>
                </a:cubicBezTo>
                <a:cubicBezTo>
                  <a:pt x="154" y="41"/>
                  <a:pt x="155" y="41"/>
                  <a:pt x="155" y="40"/>
                </a:cubicBezTo>
                <a:cubicBezTo>
                  <a:pt x="164" y="31"/>
                  <a:pt x="164" y="17"/>
                  <a:pt x="155" y="9"/>
                </a:cubicBezTo>
                <a:cubicBezTo>
                  <a:pt x="146" y="0"/>
                  <a:pt x="132" y="0"/>
                  <a:pt x="123" y="9"/>
                </a:cubicBezTo>
                <a:cubicBezTo>
                  <a:pt x="123" y="9"/>
                  <a:pt x="123" y="10"/>
                  <a:pt x="123" y="10"/>
                </a:cubicBezTo>
                <a:cubicBezTo>
                  <a:pt x="123" y="11"/>
                  <a:pt x="123" y="12"/>
                  <a:pt x="123" y="12"/>
                </a:cubicBezTo>
                <a:cubicBezTo>
                  <a:pt x="136" y="25"/>
                  <a:pt x="136" y="25"/>
                  <a:pt x="136" y="25"/>
                </a:cubicBezTo>
                <a:cubicBezTo>
                  <a:pt x="131" y="30"/>
                  <a:pt x="131" y="30"/>
                  <a:pt x="131" y="30"/>
                </a:cubicBezTo>
                <a:cubicBezTo>
                  <a:pt x="118" y="18"/>
                  <a:pt x="101" y="11"/>
                  <a:pt x="82" y="11"/>
                </a:cubicBezTo>
                <a:cubicBezTo>
                  <a:pt x="63" y="11"/>
                  <a:pt x="45" y="18"/>
                  <a:pt x="32" y="30"/>
                </a:cubicBezTo>
                <a:cubicBezTo>
                  <a:pt x="28" y="25"/>
                  <a:pt x="28" y="25"/>
                  <a:pt x="28" y="25"/>
                </a:cubicBezTo>
                <a:cubicBezTo>
                  <a:pt x="40" y="12"/>
                  <a:pt x="40" y="12"/>
                  <a:pt x="40" y="12"/>
                </a:cubicBezTo>
                <a:cubicBezTo>
                  <a:pt x="41" y="12"/>
                  <a:pt x="41" y="11"/>
                  <a:pt x="41" y="10"/>
                </a:cubicBezTo>
                <a:cubicBezTo>
                  <a:pt x="41" y="10"/>
                  <a:pt x="41" y="9"/>
                  <a:pt x="40" y="9"/>
                </a:cubicBezTo>
                <a:cubicBezTo>
                  <a:pt x="31" y="0"/>
                  <a:pt x="17" y="0"/>
                  <a:pt x="9" y="9"/>
                </a:cubicBezTo>
                <a:cubicBezTo>
                  <a:pt x="0" y="17"/>
                  <a:pt x="0" y="31"/>
                  <a:pt x="9" y="40"/>
                </a:cubicBezTo>
                <a:cubicBezTo>
                  <a:pt x="9" y="41"/>
                  <a:pt x="10" y="41"/>
                  <a:pt x="10" y="41"/>
                </a:cubicBezTo>
                <a:cubicBezTo>
                  <a:pt x="11" y="41"/>
                  <a:pt x="12" y="41"/>
                  <a:pt x="12" y="40"/>
                </a:cubicBezTo>
                <a:cubicBezTo>
                  <a:pt x="24" y="29"/>
                  <a:pt x="24" y="29"/>
                  <a:pt x="24" y="29"/>
                </a:cubicBezTo>
                <a:cubicBezTo>
                  <a:pt x="28" y="33"/>
                  <a:pt x="28" y="33"/>
                  <a:pt x="28" y="33"/>
                </a:cubicBezTo>
                <a:cubicBezTo>
                  <a:pt x="15" y="47"/>
                  <a:pt x="7" y="65"/>
                  <a:pt x="7" y="85"/>
                </a:cubicBezTo>
                <a:cubicBezTo>
                  <a:pt x="7" y="112"/>
                  <a:pt x="22" y="136"/>
                  <a:pt x="44" y="149"/>
                </a:cubicBezTo>
                <a:cubicBezTo>
                  <a:pt x="36" y="157"/>
                  <a:pt x="36" y="157"/>
                  <a:pt x="36" y="157"/>
                </a:cubicBezTo>
                <a:cubicBezTo>
                  <a:pt x="35" y="158"/>
                  <a:pt x="35" y="160"/>
                  <a:pt x="36" y="161"/>
                </a:cubicBezTo>
                <a:cubicBezTo>
                  <a:pt x="36" y="162"/>
                  <a:pt x="37" y="162"/>
                  <a:pt x="38" y="162"/>
                </a:cubicBezTo>
                <a:cubicBezTo>
                  <a:pt x="38" y="162"/>
                  <a:pt x="39" y="162"/>
                  <a:pt x="40" y="161"/>
                </a:cubicBezTo>
                <a:cubicBezTo>
                  <a:pt x="49" y="152"/>
                  <a:pt x="49" y="152"/>
                  <a:pt x="49" y="152"/>
                </a:cubicBezTo>
                <a:cubicBezTo>
                  <a:pt x="59" y="157"/>
                  <a:pt x="70" y="159"/>
                  <a:pt x="82" y="159"/>
                </a:cubicBezTo>
                <a:cubicBezTo>
                  <a:pt x="93" y="159"/>
                  <a:pt x="105" y="157"/>
                  <a:pt x="114" y="152"/>
                </a:cubicBezTo>
                <a:cubicBezTo>
                  <a:pt x="124" y="161"/>
                  <a:pt x="124" y="161"/>
                  <a:pt x="124" y="161"/>
                </a:cubicBezTo>
                <a:cubicBezTo>
                  <a:pt x="124" y="162"/>
                  <a:pt x="125" y="162"/>
                  <a:pt x="126" y="162"/>
                </a:cubicBezTo>
                <a:cubicBezTo>
                  <a:pt x="127" y="162"/>
                  <a:pt x="127" y="162"/>
                  <a:pt x="128" y="161"/>
                </a:cubicBezTo>
                <a:cubicBezTo>
                  <a:pt x="129" y="160"/>
                  <a:pt x="129" y="158"/>
                  <a:pt x="128" y="157"/>
                </a:cubicBezTo>
                <a:cubicBezTo>
                  <a:pt x="119" y="149"/>
                  <a:pt x="119" y="149"/>
                  <a:pt x="119" y="149"/>
                </a:cubicBezTo>
                <a:cubicBezTo>
                  <a:pt x="141" y="136"/>
                  <a:pt x="156" y="112"/>
                  <a:pt x="156" y="85"/>
                </a:cubicBezTo>
                <a:cubicBezTo>
                  <a:pt x="156" y="65"/>
                  <a:pt x="148" y="47"/>
                  <a:pt x="135" y="33"/>
                </a:cubicBezTo>
                <a:lnTo>
                  <a:pt x="140" y="29"/>
                </a:lnTo>
                <a:close/>
                <a:moveTo>
                  <a:pt x="151" y="12"/>
                </a:moveTo>
                <a:cubicBezTo>
                  <a:pt x="157" y="18"/>
                  <a:pt x="158" y="28"/>
                  <a:pt x="153" y="34"/>
                </a:cubicBezTo>
                <a:cubicBezTo>
                  <a:pt x="129" y="11"/>
                  <a:pt x="129" y="11"/>
                  <a:pt x="129" y="11"/>
                </a:cubicBezTo>
                <a:cubicBezTo>
                  <a:pt x="136" y="6"/>
                  <a:pt x="145" y="7"/>
                  <a:pt x="151" y="12"/>
                </a:cubicBezTo>
                <a:close/>
                <a:moveTo>
                  <a:pt x="11" y="34"/>
                </a:moveTo>
                <a:cubicBezTo>
                  <a:pt x="6" y="28"/>
                  <a:pt x="7" y="18"/>
                  <a:pt x="12" y="12"/>
                </a:cubicBezTo>
                <a:cubicBezTo>
                  <a:pt x="18" y="7"/>
                  <a:pt x="28" y="6"/>
                  <a:pt x="34" y="11"/>
                </a:cubicBezTo>
                <a:lnTo>
                  <a:pt x="11" y="34"/>
                </a:lnTo>
                <a:close/>
                <a:moveTo>
                  <a:pt x="82" y="154"/>
                </a:moveTo>
                <a:cubicBezTo>
                  <a:pt x="44" y="154"/>
                  <a:pt x="13" y="123"/>
                  <a:pt x="13" y="85"/>
                </a:cubicBezTo>
                <a:cubicBezTo>
                  <a:pt x="13" y="47"/>
                  <a:pt x="44" y="16"/>
                  <a:pt x="82" y="16"/>
                </a:cubicBezTo>
                <a:cubicBezTo>
                  <a:pt x="120" y="16"/>
                  <a:pt x="151" y="47"/>
                  <a:pt x="151" y="85"/>
                </a:cubicBezTo>
                <a:cubicBezTo>
                  <a:pt x="151" y="123"/>
                  <a:pt x="120" y="154"/>
                  <a:pt x="82" y="154"/>
                </a:cubicBezTo>
                <a:close/>
                <a:moveTo>
                  <a:pt x="136" y="53"/>
                </a:moveTo>
                <a:cubicBezTo>
                  <a:pt x="131" y="44"/>
                  <a:pt x="123" y="36"/>
                  <a:pt x="114" y="30"/>
                </a:cubicBezTo>
                <a:cubicBezTo>
                  <a:pt x="113" y="30"/>
                  <a:pt x="113" y="30"/>
                  <a:pt x="113" y="30"/>
                </a:cubicBezTo>
                <a:cubicBezTo>
                  <a:pt x="113" y="30"/>
                  <a:pt x="113" y="30"/>
                  <a:pt x="113" y="30"/>
                </a:cubicBezTo>
                <a:cubicBezTo>
                  <a:pt x="104" y="25"/>
                  <a:pt x="93" y="22"/>
                  <a:pt x="82" y="22"/>
                </a:cubicBezTo>
                <a:cubicBezTo>
                  <a:pt x="70" y="22"/>
                  <a:pt x="60" y="25"/>
                  <a:pt x="50" y="30"/>
                </a:cubicBezTo>
                <a:cubicBezTo>
                  <a:pt x="50" y="30"/>
                  <a:pt x="50" y="30"/>
                  <a:pt x="50" y="30"/>
                </a:cubicBezTo>
                <a:cubicBezTo>
                  <a:pt x="50" y="30"/>
                  <a:pt x="50" y="30"/>
                  <a:pt x="50" y="30"/>
                </a:cubicBezTo>
                <a:cubicBezTo>
                  <a:pt x="41" y="36"/>
                  <a:pt x="33" y="44"/>
                  <a:pt x="27" y="53"/>
                </a:cubicBezTo>
                <a:cubicBezTo>
                  <a:pt x="27" y="53"/>
                  <a:pt x="27" y="53"/>
                  <a:pt x="27" y="53"/>
                </a:cubicBezTo>
                <a:cubicBezTo>
                  <a:pt x="27" y="53"/>
                  <a:pt x="27" y="53"/>
                  <a:pt x="27" y="53"/>
                </a:cubicBezTo>
                <a:cubicBezTo>
                  <a:pt x="22" y="63"/>
                  <a:pt x="19" y="74"/>
                  <a:pt x="19" y="85"/>
                </a:cubicBezTo>
                <a:cubicBezTo>
                  <a:pt x="19" y="96"/>
                  <a:pt x="22" y="107"/>
                  <a:pt x="27" y="116"/>
                </a:cubicBezTo>
                <a:cubicBezTo>
                  <a:pt x="27" y="117"/>
                  <a:pt x="27" y="117"/>
                  <a:pt x="27" y="117"/>
                </a:cubicBezTo>
                <a:cubicBezTo>
                  <a:pt x="27" y="117"/>
                  <a:pt x="27" y="117"/>
                  <a:pt x="27" y="117"/>
                </a:cubicBezTo>
                <a:cubicBezTo>
                  <a:pt x="33" y="126"/>
                  <a:pt x="41" y="134"/>
                  <a:pt x="50" y="140"/>
                </a:cubicBezTo>
                <a:cubicBezTo>
                  <a:pt x="50" y="140"/>
                  <a:pt x="50" y="140"/>
                  <a:pt x="50" y="140"/>
                </a:cubicBezTo>
                <a:cubicBezTo>
                  <a:pt x="50" y="140"/>
                  <a:pt x="50" y="140"/>
                  <a:pt x="50" y="140"/>
                </a:cubicBezTo>
                <a:cubicBezTo>
                  <a:pt x="60" y="145"/>
                  <a:pt x="70" y="148"/>
                  <a:pt x="82" y="148"/>
                </a:cubicBezTo>
                <a:cubicBezTo>
                  <a:pt x="93" y="148"/>
                  <a:pt x="104" y="145"/>
                  <a:pt x="113" y="140"/>
                </a:cubicBezTo>
                <a:cubicBezTo>
                  <a:pt x="113" y="140"/>
                  <a:pt x="113" y="140"/>
                  <a:pt x="113" y="140"/>
                </a:cubicBezTo>
                <a:cubicBezTo>
                  <a:pt x="113" y="140"/>
                  <a:pt x="113" y="140"/>
                  <a:pt x="114" y="140"/>
                </a:cubicBezTo>
                <a:cubicBezTo>
                  <a:pt x="123" y="134"/>
                  <a:pt x="131" y="126"/>
                  <a:pt x="136" y="117"/>
                </a:cubicBezTo>
                <a:cubicBezTo>
                  <a:pt x="136" y="117"/>
                  <a:pt x="137" y="117"/>
                  <a:pt x="137" y="117"/>
                </a:cubicBezTo>
                <a:cubicBezTo>
                  <a:pt x="137" y="117"/>
                  <a:pt x="137" y="117"/>
                  <a:pt x="137" y="116"/>
                </a:cubicBezTo>
                <a:cubicBezTo>
                  <a:pt x="142" y="107"/>
                  <a:pt x="145" y="96"/>
                  <a:pt x="145" y="85"/>
                </a:cubicBezTo>
                <a:cubicBezTo>
                  <a:pt x="145" y="74"/>
                  <a:pt x="142" y="63"/>
                  <a:pt x="137" y="53"/>
                </a:cubicBezTo>
                <a:cubicBezTo>
                  <a:pt x="137" y="53"/>
                  <a:pt x="137" y="53"/>
                  <a:pt x="137" y="53"/>
                </a:cubicBezTo>
                <a:cubicBezTo>
                  <a:pt x="137" y="53"/>
                  <a:pt x="137" y="53"/>
                  <a:pt x="136" y="53"/>
                </a:cubicBezTo>
                <a:close/>
                <a:moveTo>
                  <a:pt x="113" y="134"/>
                </a:moveTo>
                <a:cubicBezTo>
                  <a:pt x="112" y="131"/>
                  <a:pt x="112" y="131"/>
                  <a:pt x="112" y="131"/>
                </a:cubicBezTo>
                <a:cubicBezTo>
                  <a:pt x="111" y="130"/>
                  <a:pt x="109" y="129"/>
                  <a:pt x="108" y="130"/>
                </a:cubicBezTo>
                <a:cubicBezTo>
                  <a:pt x="107" y="131"/>
                  <a:pt x="106" y="133"/>
                  <a:pt x="107" y="134"/>
                </a:cubicBezTo>
                <a:cubicBezTo>
                  <a:pt x="108" y="136"/>
                  <a:pt x="108" y="136"/>
                  <a:pt x="108" y="136"/>
                </a:cubicBezTo>
                <a:cubicBezTo>
                  <a:pt x="101" y="140"/>
                  <a:pt x="93" y="142"/>
                  <a:pt x="85" y="143"/>
                </a:cubicBezTo>
                <a:cubicBezTo>
                  <a:pt x="85" y="140"/>
                  <a:pt x="85" y="140"/>
                  <a:pt x="85" y="140"/>
                </a:cubicBezTo>
                <a:cubicBezTo>
                  <a:pt x="85" y="138"/>
                  <a:pt x="83" y="137"/>
                  <a:pt x="82" y="137"/>
                </a:cubicBezTo>
                <a:cubicBezTo>
                  <a:pt x="80" y="137"/>
                  <a:pt x="79" y="138"/>
                  <a:pt x="79" y="140"/>
                </a:cubicBezTo>
                <a:cubicBezTo>
                  <a:pt x="79" y="143"/>
                  <a:pt x="79" y="143"/>
                  <a:pt x="79" y="143"/>
                </a:cubicBezTo>
                <a:cubicBezTo>
                  <a:pt x="71" y="142"/>
                  <a:pt x="62" y="140"/>
                  <a:pt x="55" y="136"/>
                </a:cubicBezTo>
                <a:cubicBezTo>
                  <a:pt x="57" y="134"/>
                  <a:pt x="57" y="134"/>
                  <a:pt x="57" y="134"/>
                </a:cubicBezTo>
                <a:cubicBezTo>
                  <a:pt x="57" y="133"/>
                  <a:pt x="57" y="131"/>
                  <a:pt x="56" y="130"/>
                </a:cubicBezTo>
                <a:cubicBezTo>
                  <a:pt x="54" y="129"/>
                  <a:pt x="53" y="130"/>
                  <a:pt x="52" y="131"/>
                </a:cubicBezTo>
                <a:cubicBezTo>
                  <a:pt x="51" y="134"/>
                  <a:pt x="51" y="134"/>
                  <a:pt x="51" y="134"/>
                </a:cubicBezTo>
                <a:cubicBezTo>
                  <a:pt x="44" y="129"/>
                  <a:pt x="38" y="123"/>
                  <a:pt x="33" y="116"/>
                </a:cubicBezTo>
                <a:cubicBezTo>
                  <a:pt x="36" y="115"/>
                  <a:pt x="36" y="115"/>
                  <a:pt x="36" y="115"/>
                </a:cubicBezTo>
                <a:cubicBezTo>
                  <a:pt x="37" y="114"/>
                  <a:pt x="37" y="112"/>
                  <a:pt x="37" y="111"/>
                </a:cubicBezTo>
                <a:cubicBezTo>
                  <a:pt x="36" y="110"/>
                  <a:pt x="34" y="109"/>
                  <a:pt x="33" y="110"/>
                </a:cubicBezTo>
                <a:cubicBezTo>
                  <a:pt x="30" y="111"/>
                  <a:pt x="30" y="111"/>
                  <a:pt x="30" y="111"/>
                </a:cubicBezTo>
                <a:cubicBezTo>
                  <a:pt x="27" y="104"/>
                  <a:pt x="25" y="96"/>
                  <a:pt x="24" y="88"/>
                </a:cubicBezTo>
                <a:cubicBezTo>
                  <a:pt x="27" y="88"/>
                  <a:pt x="27" y="88"/>
                  <a:pt x="27" y="88"/>
                </a:cubicBezTo>
                <a:cubicBezTo>
                  <a:pt x="28" y="88"/>
                  <a:pt x="30" y="86"/>
                  <a:pt x="30" y="85"/>
                </a:cubicBezTo>
                <a:cubicBezTo>
                  <a:pt x="30" y="83"/>
                  <a:pt x="28" y="82"/>
                  <a:pt x="27" y="82"/>
                </a:cubicBezTo>
                <a:cubicBezTo>
                  <a:pt x="24" y="82"/>
                  <a:pt x="24" y="82"/>
                  <a:pt x="24" y="82"/>
                </a:cubicBezTo>
                <a:cubicBezTo>
                  <a:pt x="25" y="74"/>
                  <a:pt x="27" y="66"/>
                  <a:pt x="30" y="59"/>
                </a:cubicBezTo>
                <a:cubicBezTo>
                  <a:pt x="33" y="60"/>
                  <a:pt x="33" y="60"/>
                  <a:pt x="33" y="60"/>
                </a:cubicBezTo>
                <a:cubicBezTo>
                  <a:pt x="33" y="60"/>
                  <a:pt x="34" y="60"/>
                  <a:pt x="34" y="60"/>
                </a:cubicBezTo>
                <a:cubicBezTo>
                  <a:pt x="35" y="60"/>
                  <a:pt x="36" y="60"/>
                  <a:pt x="37" y="59"/>
                </a:cubicBezTo>
                <a:cubicBezTo>
                  <a:pt x="37" y="58"/>
                  <a:pt x="37" y="56"/>
                  <a:pt x="36" y="55"/>
                </a:cubicBezTo>
                <a:cubicBezTo>
                  <a:pt x="33" y="54"/>
                  <a:pt x="33" y="54"/>
                  <a:pt x="33" y="54"/>
                </a:cubicBezTo>
                <a:cubicBezTo>
                  <a:pt x="38" y="47"/>
                  <a:pt x="44" y="41"/>
                  <a:pt x="51" y="36"/>
                </a:cubicBezTo>
                <a:cubicBezTo>
                  <a:pt x="52" y="39"/>
                  <a:pt x="52" y="39"/>
                  <a:pt x="52" y="39"/>
                </a:cubicBezTo>
                <a:cubicBezTo>
                  <a:pt x="52" y="40"/>
                  <a:pt x="53" y="40"/>
                  <a:pt x="54" y="40"/>
                </a:cubicBezTo>
                <a:cubicBezTo>
                  <a:pt x="55" y="40"/>
                  <a:pt x="55" y="40"/>
                  <a:pt x="56" y="40"/>
                </a:cubicBezTo>
                <a:cubicBezTo>
                  <a:pt x="57" y="39"/>
                  <a:pt x="57" y="37"/>
                  <a:pt x="57" y="36"/>
                </a:cubicBezTo>
                <a:cubicBezTo>
                  <a:pt x="55" y="34"/>
                  <a:pt x="55" y="34"/>
                  <a:pt x="55" y="34"/>
                </a:cubicBezTo>
                <a:cubicBezTo>
                  <a:pt x="62" y="30"/>
                  <a:pt x="71" y="28"/>
                  <a:pt x="79" y="27"/>
                </a:cubicBezTo>
                <a:cubicBezTo>
                  <a:pt x="79" y="30"/>
                  <a:pt x="79" y="30"/>
                  <a:pt x="79" y="30"/>
                </a:cubicBezTo>
                <a:cubicBezTo>
                  <a:pt x="79" y="31"/>
                  <a:pt x="80" y="33"/>
                  <a:pt x="82" y="33"/>
                </a:cubicBezTo>
                <a:cubicBezTo>
                  <a:pt x="83" y="33"/>
                  <a:pt x="85" y="31"/>
                  <a:pt x="85" y="30"/>
                </a:cubicBezTo>
                <a:cubicBezTo>
                  <a:pt x="85" y="27"/>
                  <a:pt x="85" y="27"/>
                  <a:pt x="85" y="27"/>
                </a:cubicBezTo>
                <a:cubicBezTo>
                  <a:pt x="93" y="28"/>
                  <a:pt x="101" y="30"/>
                  <a:pt x="108" y="34"/>
                </a:cubicBezTo>
                <a:cubicBezTo>
                  <a:pt x="107" y="36"/>
                  <a:pt x="107" y="36"/>
                  <a:pt x="107" y="36"/>
                </a:cubicBezTo>
                <a:cubicBezTo>
                  <a:pt x="106" y="37"/>
                  <a:pt x="107" y="39"/>
                  <a:pt x="108" y="40"/>
                </a:cubicBezTo>
                <a:cubicBezTo>
                  <a:pt x="108" y="40"/>
                  <a:pt x="109" y="40"/>
                  <a:pt x="109" y="40"/>
                </a:cubicBezTo>
                <a:cubicBezTo>
                  <a:pt x="110" y="40"/>
                  <a:pt x="111" y="40"/>
                  <a:pt x="112" y="39"/>
                </a:cubicBezTo>
                <a:cubicBezTo>
                  <a:pt x="113" y="36"/>
                  <a:pt x="113" y="36"/>
                  <a:pt x="113" y="36"/>
                </a:cubicBezTo>
                <a:cubicBezTo>
                  <a:pt x="120" y="41"/>
                  <a:pt x="126" y="47"/>
                  <a:pt x="130" y="54"/>
                </a:cubicBezTo>
                <a:cubicBezTo>
                  <a:pt x="128" y="55"/>
                  <a:pt x="128" y="55"/>
                  <a:pt x="128" y="55"/>
                </a:cubicBezTo>
                <a:cubicBezTo>
                  <a:pt x="127" y="56"/>
                  <a:pt x="126" y="58"/>
                  <a:pt x="127" y="59"/>
                </a:cubicBezTo>
                <a:cubicBezTo>
                  <a:pt x="128" y="60"/>
                  <a:pt x="128" y="60"/>
                  <a:pt x="129" y="60"/>
                </a:cubicBezTo>
                <a:cubicBezTo>
                  <a:pt x="130" y="60"/>
                  <a:pt x="130" y="60"/>
                  <a:pt x="131" y="60"/>
                </a:cubicBezTo>
                <a:cubicBezTo>
                  <a:pt x="133" y="59"/>
                  <a:pt x="133" y="59"/>
                  <a:pt x="133" y="59"/>
                </a:cubicBezTo>
                <a:cubicBezTo>
                  <a:pt x="137" y="66"/>
                  <a:pt x="139" y="74"/>
                  <a:pt x="139" y="82"/>
                </a:cubicBezTo>
                <a:cubicBezTo>
                  <a:pt x="137" y="82"/>
                  <a:pt x="137" y="82"/>
                  <a:pt x="137" y="82"/>
                </a:cubicBezTo>
                <a:cubicBezTo>
                  <a:pt x="135" y="82"/>
                  <a:pt x="134" y="83"/>
                  <a:pt x="134" y="85"/>
                </a:cubicBezTo>
                <a:cubicBezTo>
                  <a:pt x="134" y="86"/>
                  <a:pt x="135" y="88"/>
                  <a:pt x="137" y="88"/>
                </a:cubicBezTo>
                <a:cubicBezTo>
                  <a:pt x="139" y="88"/>
                  <a:pt x="139" y="88"/>
                  <a:pt x="139" y="88"/>
                </a:cubicBezTo>
                <a:cubicBezTo>
                  <a:pt x="139" y="96"/>
                  <a:pt x="137" y="104"/>
                  <a:pt x="133" y="111"/>
                </a:cubicBezTo>
                <a:cubicBezTo>
                  <a:pt x="131" y="110"/>
                  <a:pt x="131" y="110"/>
                  <a:pt x="131" y="110"/>
                </a:cubicBezTo>
                <a:cubicBezTo>
                  <a:pt x="129" y="109"/>
                  <a:pt x="128" y="110"/>
                  <a:pt x="127" y="111"/>
                </a:cubicBezTo>
                <a:cubicBezTo>
                  <a:pt x="126" y="112"/>
                  <a:pt x="127" y="114"/>
                  <a:pt x="128" y="115"/>
                </a:cubicBezTo>
                <a:cubicBezTo>
                  <a:pt x="130" y="116"/>
                  <a:pt x="130" y="116"/>
                  <a:pt x="130" y="116"/>
                </a:cubicBezTo>
                <a:cubicBezTo>
                  <a:pt x="126" y="123"/>
                  <a:pt x="120" y="129"/>
                  <a:pt x="113" y="13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等线" panose="02010600030101010101" pitchFamily="2" charset="-122"/>
              <a:cs typeface="+mn-cs"/>
            </a:endParaRPr>
          </a:p>
        </p:txBody>
      </p:sp>
      <p:grpSp>
        <p:nvGrpSpPr>
          <p:cNvPr id="29" name="Group 22">
            <a:extLst>
              <a:ext uri="{FF2B5EF4-FFF2-40B4-BE49-F238E27FC236}">
                <a16:creationId xmlns:a16="http://schemas.microsoft.com/office/drawing/2014/main" id="{186E491C-CA3A-499B-A995-7178159DC614}"/>
              </a:ext>
            </a:extLst>
          </p:cNvPr>
          <p:cNvGrpSpPr>
            <a:grpSpLocks/>
          </p:cNvGrpSpPr>
          <p:nvPr/>
        </p:nvGrpSpPr>
        <p:grpSpPr bwMode="auto">
          <a:xfrm>
            <a:off x="7225432" y="4853806"/>
            <a:ext cx="1139034" cy="741520"/>
            <a:chOff x="8108760" y="2721114"/>
            <a:chExt cx="1138948" cy="741479"/>
          </a:xfrm>
        </p:grpSpPr>
        <p:sp>
          <p:nvSpPr>
            <p:cNvPr id="30" name="TextBox 23">
              <a:extLst>
                <a:ext uri="{FF2B5EF4-FFF2-40B4-BE49-F238E27FC236}">
                  <a16:creationId xmlns:a16="http://schemas.microsoft.com/office/drawing/2014/main" id="{BCC31553-9BB1-4D10-9CB0-B5D3D1E5354A}"/>
                </a:ext>
              </a:extLst>
            </p:cNvPr>
            <p:cNvSpPr txBox="1"/>
            <p:nvPr/>
          </p:nvSpPr>
          <p:spPr>
            <a:xfrm>
              <a:off x="8108760" y="2721114"/>
              <a:ext cx="1096371" cy="523191"/>
            </a:xfrm>
            <a:prstGeom prst="rect">
              <a:avLst/>
            </a:prstGeom>
            <a:noFill/>
          </p:spPr>
          <p:txBody>
            <a:bodyPr wrap="none" lIns="0" rIns="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libri Light"/>
                  <a:ea typeface="Source Sans Pro" charset="0"/>
                  <a:cs typeface="Source Sans Pro" charset="0"/>
                </a:rPr>
                <a:t>2.572M</a:t>
              </a:r>
            </a:p>
          </p:txBody>
        </p:sp>
        <p:sp>
          <p:nvSpPr>
            <p:cNvPr id="31" name="TextBox 24">
              <a:extLst>
                <a:ext uri="{FF2B5EF4-FFF2-40B4-BE49-F238E27FC236}">
                  <a16:creationId xmlns:a16="http://schemas.microsoft.com/office/drawing/2014/main" id="{9E9E4FA4-5C5A-4746-89C9-31F259608636}"/>
                </a:ext>
              </a:extLst>
            </p:cNvPr>
            <p:cNvSpPr txBox="1"/>
            <p:nvPr/>
          </p:nvSpPr>
          <p:spPr>
            <a:xfrm>
              <a:off x="8120881" y="3216386"/>
              <a:ext cx="1126827" cy="246207"/>
            </a:xfrm>
            <a:prstGeom prst="rect">
              <a:avLst/>
            </a:prstGeom>
            <a:noFill/>
          </p:spPr>
          <p:txBody>
            <a:bodyPr wrap="none" lIns="0" rIns="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chemeClr val="bg1">
                      <a:lumMod val="50000"/>
                    </a:schemeClr>
                  </a:solidFill>
                  <a:effectLst/>
                  <a:uLnTx/>
                  <a:uFillTx/>
                  <a:latin typeface="Calibri Light"/>
                  <a:ea typeface="Source Sans Pro" charset="0"/>
                  <a:cs typeface="Source Sans Pro" charset="0"/>
                </a:rPr>
                <a:t>WRITE TITLE HERE</a:t>
              </a:r>
            </a:p>
          </p:txBody>
        </p:sp>
      </p:grpSp>
      <p:sp>
        <p:nvSpPr>
          <p:cNvPr id="17" name="矩形 16"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A64CFFEF-D67B-423F-8CD1-5867F3E68A2A}"/>
              </a:ext>
            </a:extLst>
          </p:cNvPr>
          <p:cNvSpPr/>
          <p:nvPr/>
        </p:nvSpPr>
        <p:spPr>
          <a:xfrm>
            <a:off x="535596" y="-111986"/>
            <a:ext cx="652522" cy="1763240"/>
          </a:xfrm>
          <a:prstGeom prst="rect">
            <a:avLst/>
          </a:prstGeom>
          <a:noFill/>
        </p:spPr>
        <p:txBody>
          <a:bodyPr wrap="square" rtlCol="0">
            <a:spAutoFit/>
          </a:bodyPr>
          <a:lstStyle/>
          <a:p>
            <a:pPr algn="ctr">
              <a:lnSpc>
                <a:spcPct val="125000"/>
              </a:lnSpc>
            </a:pPr>
            <a:r>
              <a:rPr lang="en-US" altLang="zh-CN" sz="96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rPr>
              <a:t>3</a:t>
            </a:r>
            <a:endParaRPr lang="zh-CN" altLang="en-US" sz="96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endParaRPr>
          </a:p>
        </p:txBody>
      </p:sp>
      <p:sp>
        <p:nvSpPr>
          <p:cNvPr id="21" name="矩形 20"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D763D0E5-6591-42AD-BEDC-C4E3ABB349C7}"/>
              </a:ext>
            </a:extLst>
          </p:cNvPr>
          <p:cNvSpPr/>
          <p:nvPr/>
        </p:nvSpPr>
        <p:spPr>
          <a:xfrm>
            <a:off x="1333893" y="590729"/>
            <a:ext cx="3701933" cy="511807"/>
          </a:xfrm>
          <a:prstGeom prst="rect">
            <a:avLst/>
          </a:prstGeom>
          <a:noFill/>
        </p:spPr>
        <p:txBody>
          <a:bodyPr wrap="square" rtlCol="0">
            <a:spAutoFit/>
          </a:bodyPr>
          <a:lstStyle/>
          <a:p>
            <a:pPr>
              <a:lnSpc>
                <a:spcPct val="125000"/>
              </a:lnSpc>
            </a:pPr>
            <a:r>
              <a:rPr lang="zh-CN" altLang="en-US" sz="2400" spc="600" dirty="0">
                <a:gradFill>
                  <a:gsLst>
                    <a:gs pos="70000">
                      <a:schemeClr val="bg1">
                        <a:lumMod val="65000"/>
                      </a:schemeClr>
                    </a:gs>
                    <a:gs pos="15000">
                      <a:schemeClr val="tx1">
                        <a:lumMod val="65000"/>
                        <a:lumOff val="35000"/>
                      </a:schemeClr>
                    </a:gs>
                  </a:gsLst>
                  <a:lin ang="9600000" scaled="0"/>
                </a:gradFill>
                <a:latin typeface="微软雅黑" panose="020B0503020204020204" pitchFamily="34" charset="-122"/>
                <a:ea typeface="微软雅黑" panose="020B0503020204020204" pitchFamily="34" charset="-122"/>
                <a:cs typeface="+mn-ea"/>
                <a:sym typeface="+mn-lt"/>
              </a:rPr>
              <a:t>自我认识的加深</a:t>
            </a:r>
          </a:p>
        </p:txBody>
      </p:sp>
      <p:sp>
        <p:nvSpPr>
          <p:cNvPr id="32" name="矩形 31">
            <a:extLst>
              <a:ext uri="{FF2B5EF4-FFF2-40B4-BE49-F238E27FC236}">
                <a16:creationId xmlns:a16="http://schemas.microsoft.com/office/drawing/2014/main" id="{AE2168AA-B9F4-4CCC-A343-8C872DBF8F69}"/>
              </a:ext>
            </a:extLst>
          </p:cNvPr>
          <p:cNvSpPr/>
          <p:nvPr/>
        </p:nvSpPr>
        <p:spPr>
          <a:xfrm>
            <a:off x="1146092" y="2187968"/>
            <a:ext cx="45719" cy="164592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a:extLst>
              <a:ext uri="{FF2B5EF4-FFF2-40B4-BE49-F238E27FC236}">
                <a16:creationId xmlns:a16="http://schemas.microsoft.com/office/drawing/2014/main" id="{7605E5AC-B725-4F0D-A01E-9C34D20FC748}"/>
              </a:ext>
            </a:extLst>
          </p:cNvPr>
          <p:cNvSpPr/>
          <p:nvPr/>
        </p:nvSpPr>
        <p:spPr>
          <a:xfrm>
            <a:off x="1256177" y="2064821"/>
            <a:ext cx="4623778" cy="1938992"/>
          </a:xfrm>
          <a:prstGeom prst="rect">
            <a:avLst/>
          </a:prstGeom>
        </p:spPr>
        <p:txBody>
          <a:bodyPr wrap="square">
            <a:spAutoFit/>
          </a:bodyPr>
          <a:lstStyle/>
          <a:p>
            <a:pPr>
              <a:lnSpc>
                <a:spcPts val="4800"/>
              </a:lnSpc>
            </a:pPr>
            <a:r>
              <a:rPr lang="en-US" altLang="zh-CN" sz="4000" b="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OUR</a:t>
            </a:r>
          </a:p>
          <a:p>
            <a:pPr>
              <a:lnSpc>
                <a:spcPts val="4800"/>
              </a:lnSpc>
            </a:pPr>
            <a:r>
              <a:rPr lang="en-US" altLang="zh-CN" sz="4000" b="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COLLECTION</a:t>
            </a:r>
          </a:p>
          <a:p>
            <a:pPr>
              <a:lnSpc>
                <a:spcPts val="4800"/>
              </a:lnSpc>
            </a:pPr>
            <a:r>
              <a:rPr lang="en-US" altLang="zh-CN" sz="4000" b="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2029</a:t>
            </a:r>
          </a:p>
        </p:txBody>
      </p:sp>
      <p:sp>
        <p:nvSpPr>
          <p:cNvPr id="34" name="矩形 33">
            <a:extLst>
              <a:ext uri="{FF2B5EF4-FFF2-40B4-BE49-F238E27FC236}">
                <a16:creationId xmlns:a16="http://schemas.microsoft.com/office/drawing/2014/main" id="{DDE50B63-5684-4B34-8FC9-C75909DD23A9}"/>
              </a:ext>
            </a:extLst>
          </p:cNvPr>
          <p:cNvSpPr/>
          <p:nvPr/>
        </p:nvSpPr>
        <p:spPr>
          <a:xfrm>
            <a:off x="1028896" y="4143436"/>
            <a:ext cx="4464501" cy="2006255"/>
          </a:xfrm>
          <a:prstGeom prst="rect">
            <a:avLst/>
          </a:prstGeom>
        </p:spPr>
        <p:txBody>
          <a:bodyPr wrap="square">
            <a:spAutoFit/>
          </a:bodyPr>
          <a:lstStyle/>
          <a:p>
            <a:pPr algn="just">
              <a:lnSpc>
                <a:spcPct val="150000"/>
              </a:lnSpc>
              <a:buClr>
                <a:srgbClr val="E24848"/>
              </a:buClr>
            </a:pPr>
            <a:r>
              <a:rPr lang="en-US" altLang="zh-CN" sz="1050" noProof="1">
                <a:solidFill>
                  <a:schemeClr val="tx1">
                    <a:lumMod val="50000"/>
                    <a:lumOff val="50000"/>
                  </a:schemeClr>
                </a:solidFill>
                <a:latin typeface="Calibri Light" panose="020F0302020204030204" pitchFamily="34" charset="0"/>
                <a:cs typeface="Arial" panose="020B0604020202020204" pitchFamily="34" charset="0"/>
              </a:rPr>
              <a:t>Lorem ipsum dolor sit amet, consectetuer adipiscing elit, sed diam nonummy nibh euismod tincidunt ut laoreet dolore magna aliquam erat volutpat. Ut wisi enim ad minim veniam, quis nostrud exerci tation ullamcorper suscipit lobortis nisl ut aliquip ex ea commodo consequat. Lorem ipsum dolor sit amet, consectetuer adipiscing elit, sed diam nonummy nibh euismod tincidunt ut laoreet dolore magna aliquam erat volutpat. Ut wisi enim ad minim veniam, quis nostrud exerci tation ullamcorper.</a:t>
            </a:r>
          </a:p>
          <a:p>
            <a:pPr algn="just">
              <a:lnSpc>
                <a:spcPct val="150000"/>
              </a:lnSpc>
              <a:buClr>
                <a:srgbClr val="E24848"/>
              </a:buClr>
            </a:pPr>
            <a:endParaRPr lang="en-US" altLang="zh-CN" sz="1050" noProof="1">
              <a:solidFill>
                <a:schemeClr val="tx1">
                  <a:lumMod val="50000"/>
                  <a:lumOff val="50000"/>
                </a:schemeClr>
              </a:solidFill>
              <a:latin typeface="Calibri Light" panose="020F0302020204030204" pitchFamily="34" charset="0"/>
              <a:cs typeface="Arial" panose="020B0604020202020204" pitchFamily="34" charset="0"/>
            </a:endParaRPr>
          </a:p>
        </p:txBody>
      </p:sp>
    </p:spTree>
    <p:extLst>
      <p:ext uri="{BB962C8B-B14F-4D97-AF65-F5344CB8AC3E}">
        <p14:creationId xmlns:p14="http://schemas.microsoft.com/office/powerpoint/2010/main" val="161239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500" fill="hold"/>
                                        <p:tgtEl>
                                          <p:spTgt spid="17"/>
                                        </p:tgtEl>
                                        <p:attrNameLst>
                                          <p:attrName>ppt_x</p:attrName>
                                        </p:attrNameLst>
                                      </p:cBhvr>
                                      <p:tavLst>
                                        <p:tav tm="0">
                                          <p:val>
                                            <p:strVal val="0-#ppt_w/2"/>
                                          </p:val>
                                        </p:tav>
                                        <p:tav tm="100000">
                                          <p:val>
                                            <p:strVal val="#ppt_x"/>
                                          </p:val>
                                        </p:tav>
                                      </p:tavLst>
                                    </p:anim>
                                    <p:anim calcmode="lin" valueType="num">
                                      <p:cBhvr additive="base">
                                        <p:cTn id="8" dur="150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1500" fill="hold"/>
                                        <p:tgtEl>
                                          <p:spTgt spid="21"/>
                                        </p:tgtEl>
                                        <p:attrNameLst>
                                          <p:attrName>ppt_x</p:attrName>
                                        </p:attrNameLst>
                                      </p:cBhvr>
                                      <p:tavLst>
                                        <p:tav tm="0">
                                          <p:val>
                                            <p:strVal val="0-#ppt_w/2"/>
                                          </p:val>
                                        </p:tav>
                                        <p:tav tm="100000">
                                          <p:val>
                                            <p:strVal val="#ppt_x"/>
                                          </p:val>
                                        </p:tav>
                                      </p:tavLst>
                                    </p:anim>
                                    <p:anim calcmode="lin" valueType="num">
                                      <p:cBhvr additive="base">
                                        <p:cTn id="12" dur="1500" fill="hold"/>
                                        <p:tgtEl>
                                          <p:spTgt spid="21"/>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14" presetClass="entr" presetSubtype="10" fill="hold" grpId="0" nodeType="after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randombar(horizontal)">
                                      <p:cBhvr>
                                        <p:cTn id="16" dur="500"/>
                                        <p:tgtEl>
                                          <p:spTgt spid="32"/>
                                        </p:tgtEl>
                                      </p:cBhvr>
                                    </p:animEffect>
                                  </p:childTnLst>
                                </p:cTn>
                              </p:par>
                            </p:childTnLst>
                          </p:cTn>
                        </p:par>
                        <p:par>
                          <p:cTn id="17" fill="hold">
                            <p:stCondLst>
                              <p:cond delay="2000"/>
                            </p:stCondLst>
                            <p:childTnLst>
                              <p:par>
                                <p:cTn id="18" presetID="2" presetClass="entr" presetSubtype="4" fill="hold" grpId="0" nodeType="afterEffect">
                                  <p:stCondLst>
                                    <p:cond delay="0"/>
                                  </p:stCondLst>
                                  <p:iterate type="lt">
                                    <p:tmPct val="10000"/>
                                  </p:iterate>
                                  <p:childTnLst>
                                    <p:set>
                                      <p:cBhvr>
                                        <p:cTn id="19" dur="1" fill="hold">
                                          <p:stCondLst>
                                            <p:cond delay="0"/>
                                          </p:stCondLst>
                                        </p:cTn>
                                        <p:tgtEl>
                                          <p:spTgt spid="33"/>
                                        </p:tgtEl>
                                        <p:attrNameLst>
                                          <p:attrName>style.visibility</p:attrName>
                                        </p:attrNameLst>
                                      </p:cBhvr>
                                      <p:to>
                                        <p:strVal val="visible"/>
                                      </p:to>
                                    </p:set>
                                    <p:anim calcmode="lin" valueType="num">
                                      <p:cBhvr>
                                        <p:cTn id="20" dur="500" fill="hold"/>
                                        <p:tgtEl>
                                          <p:spTgt spid="33"/>
                                        </p:tgtEl>
                                        <p:attrNameLst>
                                          <p:attrName>ppt_x</p:attrName>
                                        </p:attrNameLst>
                                      </p:cBhvr>
                                      <p:tavLst>
                                        <p:tav tm="0">
                                          <p:val>
                                            <p:strVal val="#ppt_x"/>
                                          </p:val>
                                        </p:tav>
                                        <p:tav tm="100000">
                                          <p:val>
                                            <p:strVal val="#ppt_x"/>
                                          </p:val>
                                        </p:tav>
                                      </p:tavLst>
                                    </p:anim>
                                    <p:anim calcmode="lin" valueType="num">
                                      <p:cBhvr>
                                        <p:cTn id="21" dur="500" fill="hold"/>
                                        <p:tgtEl>
                                          <p:spTgt spid="33"/>
                                        </p:tgtEl>
                                        <p:attrNameLst>
                                          <p:attrName>ppt_y</p:attrName>
                                        </p:attrNameLst>
                                      </p:cBhvr>
                                      <p:tavLst>
                                        <p:tav tm="0">
                                          <p:val>
                                            <p:strVal val="1+#ppt_h/2"/>
                                          </p:val>
                                        </p:tav>
                                        <p:tav tm="100000">
                                          <p:val>
                                            <p:strVal val="#ppt_y"/>
                                          </p:val>
                                        </p:tav>
                                      </p:tavLst>
                                    </p:anim>
                                  </p:childTnLst>
                                </p:cTn>
                              </p:par>
                              <p:par>
                                <p:cTn id="22" presetID="26" presetClass="emph" presetSubtype="0" fill="hold" grpId="1" nodeType="withEffect">
                                  <p:stCondLst>
                                    <p:cond delay="500"/>
                                  </p:stCondLst>
                                  <p:iterate type="lt">
                                    <p:tmPct val="10000"/>
                                  </p:iterate>
                                  <p:childTnLst>
                                    <p:animEffect transition="out" filter="fade">
                                      <p:cBhvr>
                                        <p:cTn id="23" dur="500" tmFilter="0, 0; .2, .5; .8, .5; 1, 0"/>
                                        <p:tgtEl>
                                          <p:spTgt spid="33"/>
                                        </p:tgtEl>
                                      </p:cBhvr>
                                    </p:animEffect>
                                    <p:animScale>
                                      <p:cBhvr>
                                        <p:cTn id="24" dur="250" autoRev="1" fill="hold"/>
                                        <p:tgtEl>
                                          <p:spTgt spid="33"/>
                                        </p:tgtEl>
                                      </p:cBhvr>
                                      <p:by x="105000" y="105000"/>
                                    </p:animScale>
                                  </p:childTnLst>
                                </p:cTn>
                              </p:par>
                            </p:childTnLst>
                          </p:cTn>
                        </p:par>
                        <p:par>
                          <p:cTn id="25" fill="hold">
                            <p:stCondLst>
                              <p:cond delay="3800"/>
                            </p:stCondLst>
                            <p:childTnLst>
                              <p:par>
                                <p:cTn id="26" presetID="14" presetClass="entr" presetSubtype="10" fill="hold" grpId="0" nodeType="after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randombar(horizontal)">
                                      <p:cBhvr>
                                        <p:cTn id="28" dur="500"/>
                                        <p:tgtEl>
                                          <p:spTgt spid="34"/>
                                        </p:tgtEl>
                                      </p:cBhvr>
                                    </p:animEffect>
                                  </p:childTnLst>
                                </p:cTn>
                              </p:par>
                            </p:childTnLst>
                          </p:cTn>
                        </p:par>
                        <p:par>
                          <p:cTn id="29" fill="hold">
                            <p:stCondLst>
                              <p:cond delay="4300"/>
                            </p:stCondLst>
                            <p:childTnLst>
                              <p:par>
                                <p:cTn id="30" presetID="14" presetClass="entr" presetSubtype="10" fill="hold" grpId="0" nodeType="after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randombar(horizontal)">
                                      <p:cBhvr>
                                        <p:cTn id="32" dur="500"/>
                                        <p:tgtEl>
                                          <p:spTgt spid="27"/>
                                        </p:tgtEl>
                                      </p:cBhvr>
                                    </p:animEffect>
                                  </p:childTnLst>
                                </p:cTn>
                              </p:par>
                            </p:childTnLst>
                          </p:cTn>
                        </p:par>
                        <p:par>
                          <p:cTn id="33" fill="hold">
                            <p:stCondLst>
                              <p:cond delay="4800"/>
                            </p:stCondLst>
                            <p:childTnLst>
                              <p:par>
                                <p:cTn id="34" presetID="14" presetClass="entr" presetSubtype="10" fill="hold" grpId="0"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randombar(horizontal)">
                                      <p:cBhvr>
                                        <p:cTn id="36" dur="500"/>
                                        <p:tgtEl>
                                          <p:spTgt spid="28"/>
                                        </p:tgtEl>
                                      </p:cBhvr>
                                    </p:animEffect>
                                  </p:childTnLst>
                                </p:cTn>
                              </p:par>
                            </p:childTnLst>
                          </p:cTn>
                        </p:par>
                        <p:par>
                          <p:cTn id="37" fill="hold">
                            <p:stCondLst>
                              <p:cond delay="5300"/>
                            </p:stCondLst>
                            <p:childTnLst>
                              <p:par>
                                <p:cTn id="38" presetID="2" presetClass="entr" presetSubtype="2" decel="100000" fill="hold" nodeType="afterEffect">
                                  <p:stCondLst>
                                    <p:cond delay="0"/>
                                  </p:stCondLst>
                                  <p:childTnLst>
                                    <p:set>
                                      <p:cBhvr>
                                        <p:cTn id="39" dur="1" fill="hold">
                                          <p:stCondLst>
                                            <p:cond delay="0"/>
                                          </p:stCondLst>
                                        </p:cTn>
                                        <p:tgtEl>
                                          <p:spTgt spid="29"/>
                                        </p:tgtEl>
                                        <p:attrNameLst>
                                          <p:attrName>style.visibility</p:attrName>
                                        </p:attrNameLst>
                                      </p:cBhvr>
                                      <p:to>
                                        <p:strVal val="visible"/>
                                      </p:to>
                                    </p:set>
                                    <p:anim calcmode="lin" valueType="num">
                                      <p:cBhvr additive="base">
                                        <p:cTn id="40" dur="1500" fill="hold"/>
                                        <p:tgtEl>
                                          <p:spTgt spid="29"/>
                                        </p:tgtEl>
                                        <p:attrNameLst>
                                          <p:attrName>ppt_x</p:attrName>
                                        </p:attrNameLst>
                                      </p:cBhvr>
                                      <p:tavLst>
                                        <p:tav tm="0">
                                          <p:val>
                                            <p:strVal val="1+#ppt_w/2"/>
                                          </p:val>
                                        </p:tav>
                                        <p:tav tm="100000">
                                          <p:val>
                                            <p:strVal val="#ppt_x"/>
                                          </p:val>
                                        </p:tav>
                                      </p:tavLst>
                                    </p:anim>
                                    <p:anim calcmode="lin" valueType="num">
                                      <p:cBhvr additive="base">
                                        <p:cTn id="41" dur="1500" fill="hold"/>
                                        <p:tgtEl>
                                          <p:spTgt spid="29"/>
                                        </p:tgtEl>
                                        <p:attrNameLst>
                                          <p:attrName>ppt_y</p:attrName>
                                        </p:attrNameLst>
                                      </p:cBhvr>
                                      <p:tavLst>
                                        <p:tav tm="0">
                                          <p:val>
                                            <p:strVal val="#ppt_y"/>
                                          </p:val>
                                        </p:tav>
                                        <p:tav tm="100000">
                                          <p:val>
                                            <p:strVal val="#ppt_y"/>
                                          </p:val>
                                        </p:tav>
                                      </p:tavLst>
                                    </p:anim>
                                  </p:childTnLst>
                                </p:cTn>
                              </p:par>
                              <p:par>
                                <p:cTn id="42" presetID="2" presetClass="entr" presetSubtype="2" decel="100000" fill="hold" nodeType="withEffect">
                                  <p:stCondLst>
                                    <p:cond delay="0"/>
                                  </p:stCondLst>
                                  <p:childTnLst>
                                    <p:set>
                                      <p:cBhvr>
                                        <p:cTn id="43" dur="1" fill="hold">
                                          <p:stCondLst>
                                            <p:cond delay="0"/>
                                          </p:stCondLst>
                                        </p:cTn>
                                        <p:tgtEl>
                                          <p:spTgt spid="24"/>
                                        </p:tgtEl>
                                        <p:attrNameLst>
                                          <p:attrName>style.visibility</p:attrName>
                                        </p:attrNameLst>
                                      </p:cBhvr>
                                      <p:to>
                                        <p:strVal val="visible"/>
                                      </p:to>
                                    </p:set>
                                    <p:anim calcmode="lin" valueType="num">
                                      <p:cBhvr additive="base">
                                        <p:cTn id="44" dur="1500" fill="hold"/>
                                        <p:tgtEl>
                                          <p:spTgt spid="24"/>
                                        </p:tgtEl>
                                        <p:attrNameLst>
                                          <p:attrName>ppt_x</p:attrName>
                                        </p:attrNameLst>
                                      </p:cBhvr>
                                      <p:tavLst>
                                        <p:tav tm="0">
                                          <p:val>
                                            <p:strVal val="1+#ppt_w/2"/>
                                          </p:val>
                                        </p:tav>
                                        <p:tav tm="100000">
                                          <p:val>
                                            <p:strVal val="#ppt_x"/>
                                          </p:val>
                                        </p:tav>
                                      </p:tavLst>
                                    </p:anim>
                                    <p:anim calcmode="lin" valueType="num">
                                      <p:cBhvr additive="base">
                                        <p:cTn id="45" dur="1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17" grpId="0"/>
      <p:bldP spid="21" grpId="0"/>
      <p:bldP spid="32" grpId="0" animBg="1"/>
      <p:bldP spid="33" grpId="0"/>
      <p:bldP spid="33" grpId="1"/>
      <p:bldP spid="3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A64CFFEF-D67B-423F-8CD1-5867F3E68A2A}"/>
              </a:ext>
            </a:extLst>
          </p:cNvPr>
          <p:cNvSpPr/>
          <p:nvPr/>
        </p:nvSpPr>
        <p:spPr>
          <a:xfrm>
            <a:off x="535596" y="-111986"/>
            <a:ext cx="652522" cy="1763240"/>
          </a:xfrm>
          <a:prstGeom prst="rect">
            <a:avLst/>
          </a:prstGeom>
          <a:noFill/>
        </p:spPr>
        <p:txBody>
          <a:bodyPr wrap="square" rtlCol="0">
            <a:spAutoFit/>
          </a:bodyPr>
          <a:lstStyle/>
          <a:p>
            <a:pPr algn="ctr">
              <a:lnSpc>
                <a:spcPct val="125000"/>
              </a:lnSpc>
            </a:pPr>
            <a:r>
              <a:rPr lang="en-US" altLang="zh-CN" sz="96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rPr>
              <a:t>3</a:t>
            </a:r>
            <a:endParaRPr lang="zh-CN" altLang="en-US" sz="96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endParaRPr>
          </a:p>
        </p:txBody>
      </p:sp>
      <p:sp>
        <p:nvSpPr>
          <p:cNvPr id="21" name="矩形 20"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D763D0E5-6591-42AD-BEDC-C4E3ABB349C7}"/>
              </a:ext>
            </a:extLst>
          </p:cNvPr>
          <p:cNvSpPr/>
          <p:nvPr/>
        </p:nvSpPr>
        <p:spPr>
          <a:xfrm>
            <a:off x="1333893" y="590729"/>
            <a:ext cx="3701933" cy="511807"/>
          </a:xfrm>
          <a:prstGeom prst="rect">
            <a:avLst/>
          </a:prstGeom>
          <a:noFill/>
        </p:spPr>
        <p:txBody>
          <a:bodyPr wrap="square" rtlCol="0">
            <a:spAutoFit/>
          </a:bodyPr>
          <a:lstStyle/>
          <a:p>
            <a:pPr>
              <a:lnSpc>
                <a:spcPct val="125000"/>
              </a:lnSpc>
            </a:pPr>
            <a:r>
              <a:rPr lang="zh-CN" altLang="en-US" sz="2400" spc="600" dirty="0">
                <a:gradFill>
                  <a:gsLst>
                    <a:gs pos="70000">
                      <a:schemeClr val="bg1">
                        <a:lumMod val="65000"/>
                      </a:schemeClr>
                    </a:gs>
                    <a:gs pos="15000">
                      <a:schemeClr val="tx1">
                        <a:lumMod val="65000"/>
                        <a:lumOff val="35000"/>
                      </a:schemeClr>
                    </a:gs>
                  </a:gsLst>
                  <a:lin ang="9600000" scaled="0"/>
                </a:gradFill>
                <a:latin typeface="微软雅黑" panose="020B0503020204020204" pitchFamily="34" charset="-122"/>
                <a:ea typeface="微软雅黑" panose="020B0503020204020204" pitchFamily="34" charset="-122"/>
                <a:cs typeface="+mn-ea"/>
                <a:sym typeface="+mn-lt"/>
              </a:rPr>
              <a:t>自我认识的加深</a:t>
            </a:r>
          </a:p>
        </p:txBody>
      </p:sp>
      <p:sp>
        <p:nvSpPr>
          <p:cNvPr id="7" name="TextBox 21">
            <a:extLst>
              <a:ext uri="{FF2B5EF4-FFF2-40B4-BE49-F238E27FC236}">
                <a16:creationId xmlns:a16="http://schemas.microsoft.com/office/drawing/2014/main" id="{D69DA43D-038E-4340-A36E-E544EBB5C1C2}"/>
              </a:ext>
            </a:extLst>
          </p:cNvPr>
          <p:cNvSpPr txBox="1"/>
          <p:nvPr/>
        </p:nvSpPr>
        <p:spPr>
          <a:xfrm>
            <a:off x="6539508" y="1530949"/>
            <a:ext cx="4064831" cy="1323439"/>
          </a:xfrm>
          <a:prstGeom prst="rect">
            <a:avLst/>
          </a:prstGeom>
          <a:noFill/>
        </p:spPr>
        <p:txBody>
          <a:bodyPr wrap="none" rtlCol="0">
            <a:spAutoFit/>
          </a:bodyPr>
          <a:lstStyle/>
          <a:p>
            <a:r>
              <a:rPr lang="en-US" sz="4000" b="1" dirty="0">
                <a:solidFill>
                  <a:schemeClr val="tx1">
                    <a:lumMod val="85000"/>
                    <a:lumOff val="15000"/>
                  </a:schemeClr>
                </a:solidFill>
                <a:latin typeface="Avenir Next Demi Bold" charset="0"/>
                <a:ea typeface="Avenir Next Demi Bold" charset="0"/>
                <a:cs typeface="Avenir Next Demi Bold" charset="0"/>
              </a:rPr>
              <a:t>PICTURE ON SLIDE</a:t>
            </a:r>
          </a:p>
          <a:p>
            <a:r>
              <a:rPr lang="en-US" sz="4000" b="1" dirty="0">
                <a:solidFill>
                  <a:schemeClr val="tx1">
                    <a:lumMod val="85000"/>
                    <a:lumOff val="15000"/>
                  </a:schemeClr>
                </a:solidFill>
                <a:latin typeface="Avenir Next Demi Bold" charset="0"/>
                <a:ea typeface="Avenir Next Demi Bold" charset="0"/>
                <a:cs typeface="Avenir Next Demi Bold" charset="0"/>
              </a:rPr>
              <a:t>RIGHT POSITION</a:t>
            </a:r>
          </a:p>
        </p:txBody>
      </p:sp>
      <p:sp>
        <p:nvSpPr>
          <p:cNvPr id="8" name="TextBox 22">
            <a:extLst>
              <a:ext uri="{FF2B5EF4-FFF2-40B4-BE49-F238E27FC236}">
                <a16:creationId xmlns:a16="http://schemas.microsoft.com/office/drawing/2014/main" id="{0247CAA0-C971-4B31-899A-6841A46A4039}"/>
              </a:ext>
            </a:extLst>
          </p:cNvPr>
          <p:cNvSpPr txBox="1"/>
          <p:nvPr/>
        </p:nvSpPr>
        <p:spPr>
          <a:xfrm>
            <a:off x="6531949" y="2854388"/>
            <a:ext cx="4948175" cy="1142877"/>
          </a:xfrm>
          <a:prstGeom prst="rect">
            <a:avLst/>
          </a:prstGeom>
          <a:noFill/>
        </p:spPr>
        <p:txBody>
          <a:bodyPr wrap="square" rtlCol="0">
            <a:spAutoFit/>
          </a:bodyPr>
          <a:lstStyle/>
          <a:p>
            <a:pPr>
              <a:lnSpc>
                <a:spcPts val="2050"/>
              </a:lnSpc>
            </a:pPr>
            <a:r>
              <a:rPr lang="en-US" sz="1200" dirty="0">
                <a:solidFill>
                  <a:schemeClr val="bg1">
                    <a:lumMod val="65000"/>
                  </a:schemeClr>
                </a:solidFill>
                <a:latin typeface="Avenir Next" charset="0"/>
                <a:ea typeface="Avenir Next" charset="0"/>
                <a:cs typeface="Avenir Next" charset="0"/>
              </a:rPr>
              <a:t>Entrepreneurial activities differ substantially depending on the type of organization and creativity involved. Entrepreneurship ranges in scale from solo, part-time projects to large-scale undertakings that create many jobs. Many high value. Entrepreneurship ranges in scale from solo,,</a:t>
            </a:r>
          </a:p>
        </p:txBody>
      </p:sp>
      <p:sp>
        <p:nvSpPr>
          <p:cNvPr id="9" name="Shape 2782">
            <a:extLst>
              <a:ext uri="{FF2B5EF4-FFF2-40B4-BE49-F238E27FC236}">
                <a16:creationId xmlns:a16="http://schemas.microsoft.com/office/drawing/2014/main" id="{A811D47B-500C-494C-890D-F2B1A7099074}"/>
              </a:ext>
            </a:extLst>
          </p:cNvPr>
          <p:cNvSpPr/>
          <p:nvPr/>
        </p:nvSpPr>
        <p:spPr>
          <a:xfrm>
            <a:off x="9300726" y="4390912"/>
            <a:ext cx="523507" cy="451789"/>
          </a:xfrm>
          <a:custGeom>
            <a:avLst/>
            <a:gdLst/>
            <a:ahLst/>
            <a:cxnLst>
              <a:cxn ang="0">
                <a:pos x="wd2" y="hd2"/>
              </a:cxn>
              <a:cxn ang="5400000">
                <a:pos x="wd2" y="hd2"/>
              </a:cxn>
              <a:cxn ang="10800000">
                <a:pos x="wd2" y="hd2"/>
              </a:cxn>
              <a:cxn ang="16200000">
                <a:pos x="wd2" y="hd2"/>
              </a:cxn>
            </a:cxnLst>
            <a:rect l="0" t="0" r="r" b="b"/>
            <a:pathLst>
              <a:path w="20683" h="20545" extrusionOk="0">
                <a:moveTo>
                  <a:pt x="9621" y="9676"/>
                </a:moveTo>
                <a:cubicBezTo>
                  <a:pt x="9621" y="9676"/>
                  <a:pt x="9621" y="9675"/>
                  <a:pt x="9621" y="9675"/>
                </a:cubicBezTo>
                <a:lnTo>
                  <a:pt x="9620" y="9674"/>
                </a:lnTo>
                <a:cubicBezTo>
                  <a:pt x="9620" y="9674"/>
                  <a:pt x="9621" y="9676"/>
                  <a:pt x="9621" y="9676"/>
                </a:cubicBezTo>
                <a:close/>
                <a:moveTo>
                  <a:pt x="19582" y="1266"/>
                </a:moveTo>
                <a:cubicBezTo>
                  <a:pt x="18115" y="-422"/>
                  <a:pt x="15737" y="-422"/>
                  <a:pt x="14270" y="1266"/>
                </a:cubicBezTo>
                <a:lnTo>
                  <a:pt x="14934" y="2030"/>
                </a:lnTo>
                <a:cubicBezTo>
                  <a:pt x="16034" y="765"/>
                  <a:pt x="17818" y="765"/>
                  <a:pt x="18918" y="2030"/>
                </a:cubicBezTo>
                <a:cubicBezTo>
                  <a:pt x="20019" y="3297"/>
                  <a:pt x="20019" y="5351"/>
                  <a:pt x="18918" y="6618"/>
                </a:cubicBezTo>
                <a:lnTo>
                  <a:pt x="8956" y="17881"/>
                </a:lnTo>
                <a:lnTo>
                  <a:pt x="9621" y="18645"/>
                </a:lnTo>
                <a:lnTo>
                  <a:pt x="19582" y="7382"/>
                </a:lnTo>
                <a:cubicBezTo>
                  <a:pt x="21050" y="5693"/>
                  <a:pt x="21050" y="2955"/>
                  <a:pt x="19582" y="1266"/>
                </a:cubicBezTo>
                <a:moveTo>
                  <a:pt x="2315" y="17881"/>
                </a:moveTo>
                <a:cubicBezTo>
                  <a:pt x="481" y="15770"/>
                  <a:pt x="481" y="12551"/>
                  <a:pt x="2315" y="10439"/>
                </a:cubicBezTo>
                <a:cubicBezTo>
                  <a:pt x="2317" y="10437"/>
                  <a:pt x="2320" y="10434"/>
                  <a:pt x="2323" y="10431"/>
                </a:cubicBezTo>
                <a:lnTo>
                  <a:pt x="2323" y="10431"/>
                </a:lnTo>
                <a:lnTo>
                  <a:pt x="9289" y="2413"/>
                </a:lnTo>
                <a:cubicBezTo>
                  <a:pt x="9472" y="2201"/>
                  <a:pt x="9472" y="1859"/>
                  <a:pt x="9289" y="1648"/>
                </a:cubicBezTo>
                <a:cubicBezTo>
                  <a:pt x="9105" y="1437"/>
                  <a:pt x="8808" y="1437"/>
                  <a:pt x="8624" y="1648"/>
                </a:cubicBezTo>
                <a:lnTo>
                  <a:pt x="1651" y="9675"/>
                </a:lnTo>
                <a:cubicBezTo>
                  <a:pt x="-550" y="12208"/>
                  <a:pt x="-550" y="16112"/>
                  <a:pt x="1651" y="18645"/>
                </a:cubicBezTo>
                <a:cubicBezTo>
                  <a:pt x="3852" y="21178"/>
                  <a:pt x="7420" y="21178"/>
                  <a:pt x="9621" y="18645"/>
                </a:cubicBezTo>
                <a:lnTo>
                  <a:pt x="8948" y="17889"/>
                </a:lnTo>
                <a:cubicBezTo>
                  <a:pt x="7114" y="19991"/>
                  <a:pt x="4147" y="19989"/>
                  <a:pt x="2315" y="17881"/>
                </a:cubicBezTo>
                <a:moveTo>
                  <a:pt x="6300" y="13497"/>
                </a:moveTo>
                <a:cubicBezTo>
                  <a:pt x="7033" y="14341"/>
                  <a:pt x="8223" y="14341"/>
                  <a:pt x="8956" y="13497"/>
                </a:cubicBezTo>
                <a:lnTo>
                  <a:pt x="13937" y="7764"/>
                </a:lnTo>
                <a:cubicBezTo>
                  <a:pt x="14121" y="7553"/>
                  <a:pt x="14121" y="7211"/>
                  <a:pt x="13937" y="7000"/>
                </a:cubicBezTo>
                <a:cubicBezTo>
                  <a:pt x="13754" y="6789"/>
                  <a:pt x="13457" y="6789"/>
                  <a:pt x="13273" y="7000"/>
                </a:cubicBezTo>
                <a:lnTo>
                  <a:pt x="8292" y="12732"/>
                </a:lnTo>
                <a:cubicBezTo>
                  <a:pt x="7926" y="13155"/>
                  <a:pt x="7331" y="13155"/>
                  <a:pt x="6964" y="12732"/>
                </a:cubicBezTo>
                <a:cubicBezTo>
                  <a:pt x="6597" y="12310"/>
                  <a:pt x="6597" y="11626"/>
                  <a:pt x="6964" y="11204"/>
                </a:cubicBezTo>
                <a:lnTo>
                  <a:pt x="8292" y="9675"/>
                </a:lnTo>
                <a:lnTo>
                  <a:pt x="14934" y="2030"/>
                </a:lnTo>
                <a:lnTo>
                  <a:pt x="14270" y="1266"/>
                </a:lnTo>
                <a:lnTo>
                  <a:pt x="6300" y="10439"/>
                </a:lnTo>
                <a:cubicBezTo>
                  <a:pt x="5566" y="11284"/>
                  <a:pt x="5566" y="12653"/>
                  <a:pt x="6300" y="13497"/>
                </a:cubicBezTo>
              </a:path>
            </a:pathLst>
          </a:custGeom>
          <a:solidFill>
            <a:schemeClr val="tx1">
              <a:lumMod val="85000"/>
              <a:lumOff val="15000"/>
            </a:schemeClr>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bg1">
                  <a:lumMod val="50000"/>
                </a:schemeClr>
              </a:solidFill>
              <a:latin typeface="Avenir Next" charset="0"/>
              <a:ea typeface="Avenir Next" charset="0"/>
              <a:cs typeface="Avenir Next" charset="0"/>
            </a:endParaRPr>
          </a:p>
        </p:txBody>
      </p:sp>
      <p:sp>
        <p:nvSpPr>
          <p:cNvPr id="10" name="Shape 2778">
            <a:extLst>
              <a:ext uri="{FF2B5EF4-FFF2-40B4-BE49-F238E27FC236}">
                <a16:creationId xmlns:a16="http://schemas.microsoft.com/office/drawing/2014/main" id="{7F2464C5-A5EE-4A2C-B5DF-92C7D59F00FF}"/>
              </a:ext>
            </a:extLst>
          </p:cNvPr>
          <p:cNvSpPr/>
          <p:nvPr/>
        </p:nvSpPr>
        <p:spPr>
          <a:xfrm>
            <a:off x="6620428" y="4355305"/>
            <a:ext cx="523004" cy="523004"/>
          </a:xfrm>
          <a:custGeom>
            <a:avLst/>
            <a:gdLst/>
            <a:ahLst/>
            <a:cxnLst>
              <a:cxn ang="0">
                <a:pos x="wd2" y="hd2"/>
              </a:cxn>
              <a:cxn ang="5400000">
                <a:pos x="wd2" y="hd2"/>
              </a:cxn>
              <a:cxn ang="10800000">
                <a:pos x="wd2" y="hd2"/>
              </a:cxn>
              <a:cxn ang="16200000">
                <a:pos x="wd2" y="hd2"/>
              </a:cxn>
            </a:cxnLst>
            <a:rect l="0" t="0" r="r" b="b"/>
            <a:pathLst>
              <a:path w="21600" h="21600" extrusionOk="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solidFill>
            <a:schemeClr val="tx1">
              <a:lumMod val="85000"/>
              <a:lumOff val="15000"/>
            </a:schemeClr>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bg1">
                  <a:lumMod val="50000"/>
                </a:schemeClr>
              </a:solidFill>
              <a:latin typeface="Avenir Next" charset="0"/>
              <a:ea typeface="Avenir Next" charset="0"/>
              <a:cs typeface="Avenir Next" charset="0"/>
            </a:endParaRPr>
          </a:p>
        </p:txBody>
      </p:sp>
      <p:sp>
        <p:nvSpPr>
          <p:cNvPr id="11" name="TextBox 25">
            <a:extLst>
              <a:ext uri="{FF2B5EF4-FFF2-40B4-BE49-F238E27FC236}">
                <a16:creationId xmlns:a16="http://schemas.microsoft.com/office/drawing/2014/main" id="{EFD52C7C-A0F0-4CFB-AE96-A1A58584DAE6}"/>
              </a:ext>
            </a:extLst>
          </p:cNvPr>
          <p:cNvSpPr txBox="1"/>
          <p:nvPr/>
        </p:nvSpPr>
        <p:spPr>
          <a:xfrm>
            <a:off x="6539508" y="4993617"/>
            <a:ext cx="1204369" cy="338554"/>
          </a:xfrm>
          <a:prstGeom prst="rect">
            <a:avLst/>
          </a:prstGeom>
          <a:noFill/>
        </p:spPr>
        <p:txBody>
          <a:bodyPr wrap="none" rtlCol="0">
            <a:spAutoFit/>
          </a:bodyPr>
          <a:lstStyle/>
          <a:p>
            <a:r>
              <a:rPr lang="en-US" sz="1600" b="1" i="1" spc="300" dirty="0">
                <a:solidFill>
                  <a:schemeClr val="tx1">
                    <a:lumMod val="85000"/>
                    <a:lumOff val="15000"/>
                  </a:schemeClr>
                </a:solidFill>
                <a:latin typeface="Avenir Next" charset="0"/>
                <a:ea typeface="Avenir Next" charset="0"/>
                <a:cs typeface="Avenir Next" charset="0"/>
              </a:rPr>
              <a:t>FEATURE</a:t>
            </a:r>
          </a:p>
        </p:txBody>
      </p:sp>
      <p:sp>
        <p:nvSpPr>
          <p:cNvPr id="12" name="TextBox 26">
            <a:extLst>
              <a:ext uri="{FF2B5EF4-FFF2-40B4-BE49-F238E27FC236}">
                <a16:creationId xmlns:a16="http://schemas.microsoft.com/office/drawing/2014/main" id="{EA461B08-34C3-4F90-973C-6018F8F4C545}"/>
              </a:ext>
            </a:extLst>
          </p:cNvPr>
          <p:cNvSpPr txBox="1"/>
          <p:nvPr/>
        </p:nvSpPr>
        <p:spPr>
          <a:xfrm>
            <a:off x="6539508" y="5358129"/>
            <a:ext cx="2188473" cy="461665"/>
          </a:xfrm>
          <a:prstGeom prst="rect">
            <a:avLst/>
          </a:prstGeom>
          <a:noFill/>
        </p:spPr>
        <p:txBody>
          <a:bodyPr wrap="square" rtlCol="0">
            <a:spAutoFit/>
          </a:bodyPr>
          <a:lstStyle/>
          <a:p>
            <a:r>
              <a:rPr lang="en-US" sz="1200" dirty="0">
                <a:solidFill>
                  <a:schemeClr val="bg1">
                    <a:lumMod val="65000"/>
                  </a:schemeClr>
                </a:solidFill>
                <a:latin typeface="Avenir Next" charset="0"/>
                <a:ea typeface="Avenir Next" charset="0"/>
                <a:cs typeface="Avenir Next" charset="0"/>
              </a:rPr>
              <a:t>Entrepreneurial activities differ substantially depending on the</a:t>
            </a:r>
          </a:p>
        </p:txBody>
      </p:sp>
      <p:sp>
        <p:nvSpPr>
          <p:cNvPr id="13" name="TextBox 27">
            <a:extLst>
              <a:ext uri="{FF2B5EF4-FFF2-40B4-BE49-F238E27FC236}">
                <a16:creationId xmlns:a16="http://schemas.microsoft.com/office/drawing/2014/main" id="{23103B89-9323-4577-96D8-121CE2EDEA4A}"/>
              </a:ext>
            </a:extLst>
          </p:cNvPr>
          <p:cNvSpPr txBox="1"/>
          <p:nvPr/>
        </p:nvSpPr>
        <p:spPr>
          <a:xfrm>
            <a:off x="9179743" y="4993617"/>
            <a:ext cx="877163" cy="338554"/>
          </a:xfrm>
          <a:prstGeom prst="rect">
            <a:avLst/>
          </a:prstGeom>
          <a:noFill/>
        </p:spPr>
        <p:txBody>
          <a:bodyPr wrap="none" rtlCol="0">
            <a:spAutoFit/>
          </a:bodyPr>
          <a:lstStyle/>
          <a:p>
            <a:r>
              <a:rPr lang="en-US" sz="1600" b="1" i="1" spc="300" dirty="0">
                <a:solidFill>
                  <a:schemeClr val="tx1">
                    <a:lumMod val="85000"/>
                    <a:lumOff val="15000"/>
                  </a:schemeClr>
                </a:solidFill>
                <a:latin typeface="Avenir Next" charset="0"/>
                <a:ea typeface="Avenir Next" charset="0"/>
                <a:cs typeface="Avenir Next" charset="0"/>
              </a:rPr>
              <a:t>NAME</a:t>
            </a:r>
          </a:p>
        </p:txBody>
      </p:sp>
      <p:sp>
        <p:nvSpPr>
          <p:cNvPr id="14" name="TextBox 28">
            <a:extLst>
              <a:ext uri="{FF2B5EF4-FFF2-40B4-BE49-F238E27FC236}">
                <a16:creationId xmlns:a16="http://schemas.microsoft.com/office/drawing/2014/main" id="{265FAA10-9D42-4247-B2C4-5F1E2C504D19}"/>
              </a:ext>
            </a:extLst>
          </p:cNvPr>
          <p:cNvSpPr txBox="1"/>
          <p:nvPr/>
        </p:nvSpPr>
        <p:spPr>
          <a:xfrm>
            <a:off x="9179743" y="5358129"/>
            <a:ext cx="2188473" cy="461665"/>
          </a:xfrm>
          <a:prstGeom prst="rect">
            <a:avLst/>
          </a:prstGeom>
          <a:noFill/>
        </p:spPr>
        <p:txBody>
          <a:bodyPr wrap="square" rtlCol="0">
            <a:spAutoFit/>
          </a:bodyPr>
          <a:lstStyle/>
          <a:p>
            <a:r>
              <a:rPr lang="en-US" sz="1200" dirty="0">
                <a:solidFill>
                  <a:schemeClr val="bg1">
                    <a:lumMod val="65000"/>
                  </a:schemeClr>
                </a:solidFill>
                <a:latin typeface="Avenir Next" charset="0"/>
                <a:ea typeface="Avenir Next" charset="0"/>
                <a:cs typeface="Avenir Next" charset="0"/>
              </a:rPr>
              <a:t>Entrepreneurial activities differ substantially depending on the</a:t>
            </a:r>
          </a:p>
        </p:txBody>
      </p:sp>
      <p:pic>
        <p:nvPicPr>
          <p:cNvPr id="18" name="pasted-image.tiff">
            <a:extLst>
              <a:ext uri="{FF2B5EF4-FFF2-40B4-BE49-F238E27FC236}">
                <a16:creationId xmlns:a16="http://schemas.microsoft.com/office/drawing/2014/main" id="{1941726E-B13B-4015-A197-8BDBC6BD77D1}"/>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304288" y="1261576"/>
            <a:ext cx="9665209" cy="6404877"/>
          </a:xfrm>
          <a:prstGeom prst="rect">
            <a:avLst/>
          </a:prstGeom>
          <a:ln w="12700">
            <a:miter lim="400000"/>
          </a:ln>
          <a:effectLst>
            <a:outerShdw blurRad="1270000" dist="635000" dir="3300000" rotWithShape="0">
              <a:schemeClr val="accent6">
                <a:hueOff val="-2214564"/>
                <a:satOff val="-18455"/>
                <a:lumOff val="-82930"/>
                <a:alpha val="24538"/>
              </a:schemeClr>
            </a:outerShdw>
          </a:effectLst>
        </p:spPr>
      </p:pic>
      <p:pic>
        <p:nvPicPr>
          <p:cNvPr id="19" name="图片占位符 1">
            <a:extLst>
              <a:ext uri="{FF2B5EF4-FFF2-40B4-BE49-F238E27FC236}">
                <a16:creationId xmlns:a16="http://schemas.microsoft.com/office/drawing/2014/main" id="{1B64D64E-E609-48CA-9EF3-B2185A69B9EA}"/>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96955" y="2257391"/>
            <a:ext cx="5122106" cy="3176072"/>
          </a:xfrm>
          <a:prstGeom prst="rect">
            <a:avLst/>
          </a:prstGeom>
          <a:blipFill dpi="0" rotWithShape="1">
            <a:blip r:embed="rId4">
              <a:extLst>
                <a:ext uri="{28A0092B-C50C-407E-A947-70E740481C1C}">
                  <a14:useLocalDpi xmlns:a14="http://schemas.microsoft.com/office/drawing/2010/main"/>
                </a:ext>
              </a:extLst>
            </a:blip>
            <a:srcRect/>
            <a:stretch>
              <a:fillRect/>
            </a:stretch>
          </a:blipFill>
        </p:spPr>
      </p:pic>
    </p:spTree>
    <p:extLst>
      <p:ext uri="{BB962C8B-B14F-4D97-AF65-F5344CB8AC3E}">
        <p14:creationId xmlns:p14="http://schemas.microsoft.com/office/powerpoint/2010/main" val="31055255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500" fill="hold"/>
                                        <p:tgtEl>
                                          <p:spTgt spid="17"/>
                                        </p:tgtEl>
                                        <p:attrNameLst>
                                          <p:attrName>ppt_x</p:attrName>
                                        </p:attrNameLst>
                                      </p:cBhvr>
                                      <p:tavLst>
                                        <p:tav tm="0">
                                          <p:val>
                                            <p:strVal val="0-#ppt_w/2"/>
                                          </p:val>
                                        </p:tav>
                                        <p:tav tm="100000">
                                          <p:val>
                                            <p:strVal val="#ppt_x"/>
                                          </p:val>
                                        </p:tav>
                                      </p:tavLst>
                                    </p:anim>
                                    <p:anim calcmode="lin" valueType="num">
                                      <p:cBhvr additive="base">
                                        <p:cTn id="8" dur="150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1500" fill="hold"/>
                                        <p:tgtEl>
                                          <p:spTgt spid="21"/>
                                        </p:tgtEl>
                                        <p:attrNameLst>
                                          <p:attrName>ppt_x</p:attrName>
                                        </p:attrNameLst>
                                      </p:cBhvr>
                                      <p:tavLst>
                                        <p:tav tm="0">
                                          <p:val>
                                            <p:strVal val="0-#ppt_w/2"/>
                                          </p:val>
                                        </p:tav>
                                        <p:tav tm="100000">
                                          <p:val>
                                            <p:strVal val="#ppt_x"/>
                                          </p:val>
                                        </p:tav>
                                      </p:tavLst>
                                    </p:anim>
                                    <p:anim calcmode="lin" valueType="num">
                                      <p:cBhvr additive="base">
                                        <p:cTn id="12" dur="1500" fill="hold"/>
                                        <p:tgtEl>
                                          <p:spTgt spid="21"/>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2" presetClass="entr" presetSubtype="3" fill="hold" grpId="0" nodeType="afterEffect">
                                  <p:stCondLst>
                                    <p:cond delay="0"/>
                                  </p:stCondLst>
                                  <p:iterate type="lt">
                                    <p:tmPct val="10000"/>
                                  </p:iterate>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1+#ppt_w/2"/>
                                          </p:val>
                                        </p:tav>
                                        <p:tav tm="100000">
                                          <p:val>
                                            <p:strVal val="#ppt_x"/>
                                          </p:val>
                                        </p:tav>
                                      </p:tavLst>
                                    </p:anim>
                                    <p:anim calcmode="lin" valueType="num">
                                      <p:cBhvr additive="base">
                                        <p:cTn id="17" dur="500" fill="hold"/>
                                        <p:tgtEl>
                                          <p:spTgt spid="7"/>
                                        </p:tgtEl>
                                        <p:attrNameLst>
                                          <p:attrName>ppt_y</p:attrName>
                                        </p:attrNameLst>
                                      </p:cBhvr>
                                      <p:tavLst>
                                        <p:tav tm="0">
                                          <p:val>
                                            <p:strVal val="0-#ppt_h/2"/>
                                          </p:val>
                                        </p:tav>
                                        <p:tav tm="100000">
                                          <p:val>
                                            <p:strVal val="#ppt_y"/>
                                          </p:val>
                                        </p:tav>
                                      </p:tavLst>
                                    </p:anim>
                                  </p:childTnLst>
                                </p:cTn>
                              </p:par>
                              <p:par>
                                <p:cTn id="18" presetID="26" presetClass="emph" presetSubtype="0" fill="hold" grpId="1" nodeType="withEffect">
                                  <p:stCondLst>
                                    <p:cond delay="1000"/>
                                  </p:stCondLst>
                                  <p:iterate type="lt">
                                    <p:tmPct val="10000"/>
                                  </p:iterate>
                                  <p:childTnLst>
                                    <p:animEffect transition="out" filter="fade">
                                      <p:cBhvr>
                                        <p:cTn id="19" dur="500" tmFilter="0, 0; .2, .5; .8, .5; 1, 0"/>
                                        <p:tgtEl>
                                          <p:spTgt spid="7"/>
                                        </p:tgtEl>
                                      </p:cBhvr>
                                    </p:animEffect>
                                    <p:animScale>
                                      <p:cBhvr>
                                        <p:cTn id="20" dur="250" autoRev="1" fill="hold"/>
                                        <p:tgtEl>
                                          <p:spTgt spid="7"/>
                                        </p:tgtEl>
                                      </p:cBhvr>
                                      <p:by x="105000" y="105000"/>
                                    </p:animScale>
                                  </p:childTnLst>
                                </p:cTn>
                              </p:par>
                            </p:childTnLst>
                          </p:cTn>
                        </p:par>
                        <p:par>
                          <p:cTn id="21" fill="hold">
                            <p:stCondLst>
                              <p:cond delay="4300"/>
                            </p:stCondLst>
                            <p:childTnLst>
                              <p:par>
                                <p:cTn id="22" presetID="14" presetClass="entr" presetSubtype="10"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randombar(horizontal)">
                                      <p:cBhvr>
                                        <p:cTn id="24" dur="500"/>
                                        <p:tgtEl>
                                          <p:spTgt spid="8"/>
                                        </p:tgtEl>
                                      </p:cBhvr>
                                    </p:animEffect>
                                  </p:childTnLst>
                                </p:cTn>
                              </p:par>
                            </p:childTnLst>
                          </p:cTn>
                        </p:par>
                        <p:par>
                          <p:cTn id="25" fill="hold">
                            <p:stCondLst>
                              <p:cond delay="4800"/>
                            </p:stCondLst>
                            <p:childTnLst>
                              <p:par>
                                <p:cTn id="26" presetID="49" presetClass="entr" presetSubtype="0" decel="10000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p:cTn id="28" dur="500" fill="hold"/>
                                        <p:tgtEl>
                                          <p:spTgt spid="9"/>
                                        </p:tgtEl>
                                        <p:attrNameLst>
                                          <p:attrName>ppt_w</p:attrName>
                                        </p:attrNameLst>
                                      </p:cBhvr>
                                      <p:tavLst>
                                        <p:tav tm="0">
                                          <p:val>
                                            <p:fltVal val="0"/>
                                          </p:val>
                                        </p:tav>
                                        <p:tav tm="100000">
                                          <p:val>
                                            <p:strVal val="#ppt_w"/>
                                          </p:val>
                                        </p:tav>
                                      </p:tavLst>
                                    </p:anim>
                                    <p:anim calcmode="lin" valueType="num">
                                      <p:cBhvr>
                                        <p:cTn id="29" dur="500" fill="hold"/>
                                        <p:tgtEl>
                                          <p:spTgt spid="9"/>
                                        </p:tgtEl>
                                        <p:attrNameLst>
                                          <p:attrName>ppt_h</p:attrName>
                                        </p:attrNameLst>
                                      </p:cBhvr>
                                      <p:tavLst>
                                        <p:tav tm="0">
                                          <p:val>
                                            <p:fltVal val="0"/>
                                          </p:val>
                                        </p:tav>
                                        <p:tav tm="100000">
                                          <p:val>
                                            <p:strVal val="#ppt_h"/>
                                          </p:val>
                                        </p:tav>
                                      </p:tavLst>
                                    </p:anim>
                                    <p:anim calcmode="lin" valueType="num">
                                      <p:cBhvr>
                                        <p:cTn id="30" dur="500" fill="hold"/>
                                        <p:tgtEl>
                                          <p:spTgt spid="9"/>
                                        </p:tgtEl>
                                        <p:attrNameLst>
                                          <p:attrName>style.rotation</p:attrName>
                                        </p:attrNameLst>
                                      </p:cBhvr>
                                      <p:tavLst>
                                        <p:tav tm="0">
                                          <p:val>
                                            <p:fltVal val="360"/>
                                          </p:val>
                                        </p:tav>
                                        <p:tav tm="100000">
                                          <p:val>
                                            <p:fltVal val="0"/>
                                          </p:val>
                                        </p:tav>
                                      </p:tavLst>
                                    </p:anim>
                                    <p:animEffect transition="in" filter="fade">
                                      <p:cBhvr>
                                        <p:cTn id="31" dur="500"/>
                                        <p:tgtEl>
                                          <p:spTgt spid="9"/>
                                        </p:tgtEl>
                                      </p:cBhvr>
                                    </p:animEffect>
                                  </p:childTnLst>
                                </p:cTn>
                              </p:par>
                            </p:childTnLst>
                          </p:cTn>
                        </p:par>
                        <p:par>
                          <p:cTn id="32" fill="hold">
                            <p:stCondLst>
                              <p:cond delay="5300"/>
                            </p:stCondLst>
                            <p:childTnLst>
                              <p:par>
                                <p:cTn id="33" presetID="49" presetClass="entr" presetSubtype="0" decel="10000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500" fill="hold"/>
                                        <p:tgtEl>
                                          <p:spTgt spid="10"/>
                                        </p:tgtEl>
                                        <p:attrNameLst>
                                          <p:attrName>ppt_w</p:attrName>
                                        </p:attrNameLst>
                                      </p:cBhvr>
                                      <p:tavLst>
                                        <p:tav tm="0">
                                          <p:val>
                                            <p:fltVal val="0"/>
                                          </p:val>
                                        </p:tav>
                                        <p:tav tm="100000">
                                          <p:val>
                                            <p:strVal val="#ppt_w"/>
                                          </p:val>
                                        </p:tav>
                                      </p:tavLst>
                                    </p:anim>
                                    <p:anim calcmode="lin" valueType="num">
                                      <p:cBhvr>
                                        <p:cTn id="36" dur="500" fill="hold"/>
                                        <p:tgtEl>
                                          <p:spTgt spid="10"/>
                                        </p:tgtEl>
                                        <p:attrNameLst>
                                          <p:attrName>ppt_h</p:attrName>
                                        </p:attrNameLst>
                                      </p:cBhvr>
                                      <p:tavLst>
                                        <p:tav tm="0">
                                          <p:val>
                                            <p:fltVal val="0"/>
                                          </p:val>
                                        </p:tav>
                                        <p:tav tm="100000">
                                          <p:val>
                                            <p:strVal val="#ppt_h"/>
                                          </p:val>
                                        </p:tav>
                                      </p:tavLst>
                                    </p:anim>
                                    <p:anim calcmode="lin" valueType="num">
                                      <p:cBhvr>
                                        <p:cTn id="37" dur="500" fill="hold"/>
                                        <p:tgtEl>
                                          <p:spTgt spid="10"/>
                                        </p:tgtEl>
                                        <p:attrNameLst>
                                          <p:attrName>style.rotation</p:attrName>
                                        </p:attrNameLst>
                                      </p:cBhvr>
                                      <p:tavLst>
                                        <p:tav tm="0">
                                          <p:val>
                                            <p:fltVal val="360"/>
                                          </p:val>
                                        </p:tav>
                                        <p:tav tm="100000">
                                          <p:val>
                                            <p:fltVal val="0"/>
                                          </p:val>
                                        </p:tav>
                                      </p:tavLst>
                                    </p:anim>
                                    <p:animEffect transition="in" filter="fade">
                                      <p:cBhvr>
                                        <p:cTn id="38" dur="500"/>
                                        <p:tgtEl>
                                          <p:spTgt spid="10"/>
                                        </p:tgtEl>
                                      </p:cBhvr>
                                    </p:animEffect>
                                  </p:childTnLst>
                                </p:cTn>
                              </p:par>
                            </p:childTnLst>
                          </p:cTn>
                        </p:par>
                        <p:par>
                          <p:cTn id="39" fill="hold">
                            <p:stCondLst>
                              <p:cond delay="5800"/>
                            </p:stCondLst>
                            <p:childTnLst>
                              <p:par>
                                <p:cTn id="40" presetID="2" presetClass="entr" presetSubtype="2" decel="100000" fill="hold" grpId="0" nodeType="after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1500" fill="hold"/>
                                        <p:tgtEl>
                                          <p:spTgt spid="11"/>
                                        </p:tgtEl>
                                        <p:attrNameLst>
                                          <p:attrName>ppt_x</p:attrName>
                                        </p:attrNameLst>
                                      </p:cBhvr>
                                      <p:tavLst>
                                        <p:tav tm="0">
                                          <p:val>
                                            <p:strVal val="1+#ppt_w/2"/>
                                          </p:val>
                                        </p:tav>
                                        <p:tav tm="100000">
                                          <p:val>
                                            <p:strVal val="#ppt_x"/>
                                          </p:val>
                                        </p:tav>
                                      </p:tavLst>
                                    </p:anim>
                                    <p:anim calcmode="lin" valueType="num">
                                      <p:cBhvr additive="base">
                                        <p:cTn id="43" dur="1500" fill="hold"/>
                                        <p:tgtEl>
                                          <p:spTgt spid="11"/>
                                        </p:tgtEl>
                                        <p:attrNameLst>
                                          <p:attrName>ppt_y</p:attrName>
                                        </p:attrNameLst>
                                      </p:cBhvr>
                                      <p:tavLst>
                                        <p:tav tm="0">
                                          <p:val>
                                            <p:strVal val="#ppt_y"/>
                                          </p:val>
                                        </p:tav>
                                        <p:tav tm="100000">
                                          <p:val>
                                            <p:strVal val="#ppt_y"/>
                                          </p:val>
                                        </p:tav>
                                      </p:tavLst>
                                    </p:anim>
                                  </p:childTnLst>
                                </p:cTn>
                              </p:par>
                              <p:par>
                                <p:cTn id="44" presetID="2" presetClass="entr" presetSubtype="2" decel="100000"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1500" fill="hold"/>
                                        <p:tgtEl>
                                          <p:spTgt spid="13"/>
                                        </p:tgtEl>
                                        <p:attrNameLst>
                                          <p:attrName>ppt_x</p:attrName>
                                        </p:attrNameLst>
                                      </p:cBhvr>
                                      <p:tavLst>
                                        <p:tav tm="0">
                                          <p:val>
                                            <p:strVal val="1+#ppt_w/2"/>
                                          </p:val>
                                        </p:tav>
                                        <p:tav tm="100000">
                                          <p:val>
                                            <p:strVal val="#ppt_x"/>
                                          </p:val>
                                        </p:tav>
                                      </p:tavLst>
                                    </p:anim>
                                    <p:anim calcmode="lin" valueType="num">
                                      <p:cBhvr additive="base">
                                        <p:cTn id="47" dur="1500" fill="hold"/>
                                        <p:tgtEl>
                                          <p:spTgt spid="13"/>
                                        </p:tgtEl>
                                        <p:attrNameLst>
                                          <p:attrName>ppt_y</p:attrName>
                                        </p:attrNameLst>
                                      </p:cBhvr>
                                      <p:tavLst>
                                        <p:tav tm="0">
                                          <p:val>
                                            <p:strVal val="#ppt_y"/>
                                          </p:val>
                                        </p:tav>
                                        <p:tav tm="100000">
                                          <p:val>
                                            <p:strVal val="#ppt_y"/>
                                          </p:val>
                                        </p:tav>
                                      </p:tavLst>
                                    </p:anim>
                                  </p:childTnLst>
                                </p:cTn>
                              </p:par>
                            </p:childTnLst>
                          </p:cTn>
                        </p:par>
                        <p:par>
                          <p:cTn id="48" fill="hold">
                            <p:stCondLst>
                              <p:cond delay="7300"/>
                            </p:stCondLst>
                            <p:childTnLst>
                              <p:par>
                                <p:cTn id="49" presetID="14" presetClass="entr" presetSubtype="10" fill="hold" grpId="0" nodeType="after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randombar(horizontal)">
                                      <p:cBhvr>
                                        <p:cTn id="51" dur="500"/>
                                        <p:tgtEl>
                                          <p:spTgt spid="12"/>
                                        </p:tgtEl>
                                      </p:cBhvr>
                                    </p:animEffect>
                                  </p:childTnLst>
                                </p:cTn>
                              </p:par>
                            </p:childTnLst>
                          </p:cTn>
                        </p:par>
                        <p:par>
                          <p:cTn id="52" fill="hold">
                            <p:stCondLst>
                              <p:cond delay="7800"/>
                            </p:stCondLst>
                            <p:childTnLst>
                              <p:par>
                                <p:cTn id="53" presetID="14" presetClass="entr" presetSubtype="10" fill="hold" grpId="0" nodeType="after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randombar(horizontal)">
                                      <p:cBhvr>
                                        <p:cTn id="5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1" grpId="0"/>
      <p:bldP spid="7" grpId="0"/>
      <p:bldP spid="7" grpId="1"/>
      <p:bldP spid="8" grpId="0"/>
      <p:bldP spid="9" grpId="0" animBg="1"/>
      <p:bldP spid="10" grpId="0" animBg="1"/>
      <p:bldP spid="11" grpId="0"/>
      <p:bldP spid="12" grpId="0"/>
      <p:bldP spid="13" grpId="0"/>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A64CFFEF-D67B-423F-8CD1-5867F3E68A2A}"/>
              </a:ext>
            </a:extLst>
          </p:cNvPr>
          <p:cNvSpPr/>
          <p:nvPr/>
        </p:nvSpPr>
        <p:spPr>
          <a:xfrm>
            <a:off x="535596" y="-111986"/>
            <a:ext cx="652522" cy="1763240"/>
          </a:xfrm>
          <a:prstGeom prst="rect">
            <a:avLst/>
          </a:prstGeom>
          <a:noFill/>
        </p:spPr>
        <p:txBody>
          <a:bodyPr wrap="square" rtlCol="0">
            <a:spAutoFit/>
          </a:bodyPr>
          <a:lstStyle/>
          <a:p>
            <a:pPr algn="ctr">
              <a:lnSpc>
                <a:spcPct val="125000"/>
              </a:lnSpc>
            </a:pPr>
            <a:r>
              <a:rPr lang="en-US" altLang="zh-CN" sz="96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rPr>
              <a:t>3</a:t>
            </a:r>
            <a:endParaRPr lang="zh-CN" altLang="en-US" sz="96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endParaRPr>
          </a:p>
        </p:txBody>
      </p:sp>
      <p:sp>
        <p:nvSpPr>
          <p:cNvPr id="21" name="矩形 20"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D763D0E5-6591-42AD-BEDC-C4E3ABB349C7}"/>
              </a:ext>
            </a:extLst>
          </p:cNvPr>
          <p:cNvSpPr/>
          <p:nvPr/>
        </p:nvSpPr>
        <p:spPr>
          <a:xfrm>
            <a:off x="1333893" y="590729"/>
            <a:ext cx="3701933" cy="511807"/>
          </a:xfrm>
          <a:prstGeom prst="rect">
            <a:avLst/>
          </a:prstGeom>
          <a:noFill/>
        </p:spPr>
        <p:txBody>
          <a:bodyPr wrap="square" rtlCol="0">
            <a:spAutoFit/>
          </a:bodyPr>
          <a:lstStyle/>
          <a:p>
            <a:pPr>
              <a:lnSpc>
                <a:spcPct val="125000"/>
              </a:lnSpc>
            </a:pPr>
            <a:r>
              <a:rPr lang="zh-CN" altLang="en-US" sz="2400" spc="600" dirty="0">
                <a:gradFill>
                  <a:gsLst>
                    <a:gs pos="70000">
                      <a:schemeClr val="bg1">
                        <a:lumMod val="65000"/>
                      </a:schemeClr>
                    </a:gs>
                    <a:gs pos="15000">
                      <a:schemeClr val="tx1">
                        <a:lumMod val="65000"/>
                        <a:lumOff val="35000"/>
                      </a:schemeClr>
                    </a:gs>
                  </a:gsLst>
                  <a:lin ang="9600000" scaled="0"/>
                </a:gradFill>
                <a:latin typeface="微软雅黑" panose="020B0503020204020204" pitchFamily="34" charset="-122"/>
                <a:ea typeface="微软雅黑" panose="020B0503020204020204" pitchFamily="34" charset="-122"/>
                <a:cs typeface="+mn-ea"/>
                <a:sym typeface="+mn-lt"/>
              </a:rPr>
              <a:t>自我认识的加深</a:t>
            </a:r>
          </a:p>
        </p:txBody>
      </p:sp>
      <p:grpSp>
        <p:nvGrpSpPr>
          <p:cNvPr id="5" name="组合 4">
            <a:extLst>
              <a:ext uri="{FF2B5EF4-FFF2-40B4-BE49-F238E27FC236}">
                <a16:creationId xmlns:a16="http://schemas.microsoft.com/office/drawing/2014/main" id="{1E6BE983-0F9A-4EC1-B83E-F8C9D5B61ED1}"/>
              </a:ext>
            </a:extLst>
          </p:cNvPr>
          <p:cNvGrpSpPr/>
          <p:nvPr/>
        </p:nvGrpSpPr>
        <p:grpSpPr>
          <a:xfrm>
            <a:off x="1336927" y="2051008"/>
            <a:ext cx="1967949" cy="2509879"/>
            <a:chOff x="1964498" y="2234295"/>
            <a:chExt cx="1967949" cy="2509879"/>
          </a:xfrm>
        </p:grpSpPr>
        <p:sp>
          <p:nvSpPr>
            <p:cNvPr id="6" name="Oval 16">
              <a:extLst>
                <a:ext uri="{FF2B5EF4-FFF2-40B4-BE49-F238E27FC236}">
                  <a16:creationId xmlns:a16="http://schemas.microsoft.com/office/drawing/2014/main" id="{EFC847F6-90D1-49DA-A809-A51FFC3C5E3C}"/>
                </a:ext>
              </a:extLst>
            </p:cNvPr>
            <p:cNvSpPr/>
            <p:nvPr/>
          </p:nvSpPr>
          <p:spPr>
            <a:xfrm>
              <a:off x="2364619" y="2421417"/>
              <a:ext cx="1167713" cy="1167713"/>
            </a:xfrm>
            <a:prstGeom prst="ellipse">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c 20">
              <a:extLst>
                <a:ext uri="{FF2B5EF4-FFF2-40B4-BE49-F238E27FC236}">
                  <a16:creationId xmlns:a16="http://schemas.microsoft.com/office/drawing/2014/main" id="{57702401-843B-4A4B-9828-D578EBB457D4}"/>
                </a:ext>
              </a:extLst>
            </p:cNvPr>
            <p:cNvSpPr/>
            <p:nvPr/>
          </p:nvSpPr>
          <p:spPr>
            <a:xfrm>
              <a:off x="2177497" y="2234295"/>
              <a:ext cx="1545336" cy="1545336"/>
            </a:xfrm>
            <a:prstGeom prst="arc">
              <a:avLst>
                <a:gd name="adj1" fmla="val 20172577"/>
                <a:gd name="adj2" fmla="val 16297434"/>
              </a:avLst>
            </a:prstGeom>
            <a:ln w="76200">
              <a:solidFill>
                <a:srgbClr val="0C010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24">
              <a:extLst>
                <a:ext uri="{FF2B5EF4-FFF2-40B4-BE49-F238E27FC236}">
                  <a16:creationId xmlns:a16="http://schemas.microsoft.com/office/drawing/2014/main" id="{D0C9BDFE-E632-4BCE-8516-71045FB7E1B0}"/>
                </a:ext>
              </a:extLst>
            </p:cNvPr>
            <p:cNvSpPr txBox="1"/>
            <p:nvPr/>
          </p:nvSpPr>
          <p:spPr>
            <a:xfrm>
              <a:off x="2614697" y="2774441"/>
              <a:ext cx="715260" cy="461665"/>
            </a:xfrm>
            <a:prstGeom prst="rect">
              <a:avLst/>
            </a:prstGeom>
            <a:noFill/>
          </p:spPr>
          <p:txBody>
            <a:bodyPr wrap="none" rtlCol="0">
              <a:spAutoFit/>
            </a:bodyPr>
            <a:lstStyle/>
            <a:p>
              <a:r>
                <a:rPr lang="en-US" sz="2400" dirty="0">
                  <a:solidFill>
                    <a:srgbClr val="0C0104"/>
                  </a:solidFill>
                  <a:latin typeface="GeosansLight" panose="02000603020000020003" pitchFamily="2" charset="0"/>
                </a:rPr>
                <a:t>85%</a:t>
              </a:r>
            </a:p>
          </p:txBody>
        </p:sp>
        <p:grpSp>
          <p:nvGrpSpPr>
            <p:cNvPr id="9" name="组合 8">
              <a:extLst>
                <a:ext uri="{FF2B5EF4-FFF2-40B4-BE49-F238E27FC236}">
                  <a16:creationId xmlns:a16="http://schemas.microsoft.com/office/drawing/2014/main" id="{F0B2750B-B5C7-4E1B-83B8-889B4FBEF9CB}"/>
                </a:ext>
              </a:extLst>
            </p:cNvPr>
            <p:cNvGrpSpPr/>
            <p:nvPr/>
          </p:nvGrpSpPr>
          <p:grpSpPr>
            <a:xfrm>
              <a:off x="1964498" y="4009544"/>
              <a:ext cx="1967949" cy="734630"/>
              <a:chOff x="1101942" y="4188129"/>
              <a:chExt cx="1967949" cy="734630"/>
            </a:xfrm>
          </p:grpSpPr>
          <p:sp>
            <p:nvSpPr>
              <p:cNvPr id="10" name="TextBox 30">
                <a:extLst>
                  <a:ext uri="{FF2B5EF4-FFF2-40B4-BE49-F238E27FC236}">
                    <a16:creationId xmlns:a16="http://schemas.microsoft.com/office/drawing/2014/main" id="{42BFD668-AE72-4AE0-AD40-21CD3FD428BC}"/>
                  </a:ext>
                </a:extLst>
              </p:cNvPr>
              <p:cNvSpPr txBox="1"/>
              <p:nvPr/>
            </p:nvSpPr>
            <p:spPr>
              <a:xfrm>
                <a:off x="1589628" y="4188129"/>
                <a:ext cx="992579" cy="246221"/>
              </a:xfrm>
              <a:prstGeom prst="rect">
                <a:avLst/>
              </a:prstGeom>
              <a:noFill/>
            </p:spPr>
            <p:txBody>
              <a:bodyPr wrap="none" rtlCol="0">
                <a:spAutoFit/>
              </a:bodyPr>
              <a:lstStyle/>
              <a:p>
                <a:r>
                  <a:rPr lang="en-US" sz="1000" b="1" dirty="0">
                    <a:solidFill>
                      <a:srgbClr val="0C0104"/>
                    </a:solidFill>
                    <a:latin typeface="Arial" panose="020B0604020202020204" pitchFamily="34" charset="0"/>
                    <a:ea typeface="Open Sans" panose="020B0606030504020204" pitchFamily="34" charset="0"/>
                    <a:cs typeface="Arial" panose="020B0604020202020204" pitchFamily="34" charset="0"/>
                  </a:rPr>
                  <a:t>PHOTOSHOP</a:t>
                </a:r>
              </a:p>
            </p:txBody>
          </p:sp>
          <p:sp>
            <p:nvSpPr>
              <p:cNvPr id="11" name="Rectangle 23">
                <a:extLst>
                  <a:ext uri="{FF2B5EF4-FFF2-40B4-BE49-F238E27FC236}">
                    <a16:creationId xmlns:a16="http://schemas.microsoft.com/office/drawing/2014/main" id="{35F9D97C-67EC-4BB9-9559-FDE706778293}"/>
                  </a:ext>
                </a:extLst>
              </p:cNvPr>
              <p:cNvSpPr/>
              <p:nvPr/>
            </p:nvSpPr>
            <p:spPr>
              <a:xfrm>
                <a:off x="1101942" y="4553427"/>
                <a:ext cx="1967949" cy="369332"/>
              </a:xfrm>
              <a:prstGeom prst="rect">
                <a:avLst/>
              </a:prstGeom>
            </p:spPr>
            <p:txBody>
              <a:bodyPr wrap="square">
                <a:spAutoFit/>
              </a:bodyPr>
              <a:lstStyle/>
              <a:p>
                <a:pPr algn="ctr" eaLnBrk="1" fontAlgn="auto" hangingPunct="1">
                  <a:spcBef>
                    <a:spcPts val="0"/>
                  </a:spcBef>
                  <a:spcAft>
                    <a:spcPts val="0"/>
                  </a:spcAft>
                  <a:defRPr/>
                </a:pPr>
                <a:r>
                  <a:rPr lang="en-US" sz="900" noProof="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consectetur adipiscing elit</a:t>
                </a:r>
              </a:p>
            </p:txBody>
          </p:sp>
        </p:grpSp>
      </p:grpSp>
      <p:grpSp>
        <p:nvGrpSpPr>
          <p:cNvPr id="12" name="组合 11">
            <a:extLst>
              <a:ext uri="{FF2B5EF4-FFF2-40B4-BE49-F238E27FC236}">
                <a16:creationId xmlns:a16="http://schemas.microsoft.com/office/drawing/2014/main" id="{3C4C8511-C6F1-44B6-93D0-4F1151684D0D}"/>
              </a:ext>
            </a:extLst>
          </p:cNvPr>
          <p:cNvGrpSpPr/>
          <p:nvPr/>
        </p:nvGrpSpPr>
        <p:grpSpPr>
          <a:xfrm>
            <a:off x="4051851" y="2047631"/>
            <a:ext cx="1967949" cy="2513256"/>
            <a:chOff x="4679422" y="2230918"/>
            <a:chExt cx="1967949" cy="2513256"/>
          </a:xfrm>
        </p:grpSpPr>
        <p:sp>
          <p:nvSpPr>
            <p:cNvPr id="13" name="Oval 17">
              <a:extLst>
                <a:ext uri="{FF2B5EF4-FFF2-40B4-BE49-F238E27FC236}">
                  <a16:creationId xmlns:a16="http://schemas.microsoft.com/office/drawing/2014/main" id="{74F23C5F-9AB5-4AAC-AB5C-5EE5ED102A72}"/>
                </a:ext>
              </a:extLst>
            </p:cNvPr>
            <p:cNvSpPr/>
            <p:nvPr/>
          </p:nvSpPr>
          <p:spPr>
            <a:xfrm>
              <a:off x="5087224" y="2421417"/>
              <a:ext cx="1167713" cy="1167713"/>
            </a:xfrm>
            <a:prstGeom prst="ellipse">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c 21">
              <a:extLst>
                <a:ext uri="{FF2B5EF4-FFF2-40B4-BE49-F238E27FC236}">
                  <a16:creationId xmlns:a16="http://schemas.microsoft.com/office/drawing/2014/main" id="{C396C8BC-F5DD-4750-BBE2-FEDED525EC81}"/>
                </a:ext>
              </a:extLst>
            </p:cNvPr>
            <p:cNvSpPr/>
            <p:nvPr/>
          </p:nvSpPr>
          <p:spPr>
            <a:xfrm>
              <a:off x="4896725" y="2230918"/>
              <a:ext cx="1545336" cy="1545336"/>
            </a:xfrm>
            <a:prstGeom prst="arc">
              <a:avLst>
                <a:gd name="adj1" fmla="val 17379292"/>
                <a:gd name="adj2" fmla="val 8825709"/>
              </a:avLst>
            </a:prstGeom>
            <a:ln w="76200">
              <a:solidFill>
                <a:srgbClr val="0C010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27">
              <a:extLst>
                <a:ext uri="{FF2B5EF4-FFF2-40B4-BE49-F238E27FC236}">
                  <a16:creationId xmlns:a16="http://schemas.microsoft.com/office/drawing/2014/main" id="{C17987DF-86F6-48DE-8052-2C81873535FB}"/>
                </a:ext>
              </a:extLst>
            </p:cNvPr>
            <p:cNvSpPr txBox="1"/>
            <p:nvPr/>
          </p:nvSpPr>
          <p:spPr>
            <a:xfrm>
              <a:off x="5335615" y="2774441"/>
              <a:ext cx="715260" cy="461665"/>
            </a:xfrm>
            <a:prstGeom prst="rect">
              <a:avLst/>
            </a:prstGeom>
            <a:noFill/>
          </p:spPr>
          <p:txBody>
            <a:bodyPr wrap="none" rtlCol="0">
              <a:spAutoFit/>
            </a:bodyPr>
            <a:lstStyle/>
            <a:p>
              <a:r>
                <a:rPr lang="en-US" sz="2400">
                  <a:solidFill>
                    <a:srgbClr val="0C0104"/>
                  </a:solidFill>
                  <a:latin typeface="GeosansLight" panose="02000603020000020003" pitchFamily="2" charset="0"/>
                </a:rPr>
                <a:t>73%</a:t>
              </a:r>
            </a:p>
          </p:txBody>
        </p:sp>
        <p:grpSp>
          <p:nvGrpSpPr>
            <p:cNvPr id="16" name="组合 15">
              <a:extLst>
                <a:ext uri="{FF2B5EF4-FFF2-40B4-BE49-F238E27FC236}">
                  <a16:creationId xmlns:a16="http://schemas.microsoft.com/office/drawing/2014/main" id="{ACA69DC7-F26B-453D-8B4E-2FCC2CBD619A}"/>
                </a:ext>
              </a:extLst>
            </p:cNvPr>
            <p:cNvGrpSpPr/>
            <p:nvPr/>
          </p:nvGrpSpPr>
          <p:grpSpPr>
            <a:xfrm>
              <a:off x="4679422" y="4009544"/>
              <a:ext cx="1967949" cy="734630"/>
              <a:chOff x="3816866" y="4188129"/>
              <a:chExt cx="1967949" cy="734630"/>
            </a:xfrm>
          </p:grpSpPr>
          <p:sp>
            <p:nvSpPr>
              <p:cNvPr id="18" name="TextBox 31">
                <a:extLst>
                  <a:ext uri="{FF2B5EF4-FFF2-40B4-BE49-F238E27FC236}">
                    <a16:creationId xmlns:a16="http://schemas.microsoft.com/office/drawing/2014/main" id="{1B17BF41-A6B0-4408-96CA-F7887DA32E6C}"/>
                  </a:ext>
                </a:extLst>
              </p:cNvPr>
              <p:cNvSpPr txBox="1"/>
              <p:nvPr/>
            </p:nvSpPr>
            <p:spPr>
              <a:xfrm>
                <a:off x="4233687" y="4188129"/>
                <a:ext cx="1215397" cy="246221"/>
              </a:xfrm>
              <a:prstGeom prst="rect">
                <a:avLst/>
              </a:prstGeom>
              <a:noFill/>
            </p:spPr>
            <p:txBody>
              <a:bodyPr wrap="none" rtlCol="0">
                <a:spAutoFit/>
              </a:bodyPr>
              <a:lstStyle/>
              <a:p>
                <a:r>
                  <a:rPr lang="en-US" sz="1000" b="1" dirty="0">
                    <a:solidFill>
                      <a:schemeClr val="tx1">
                        <a:lumMod val="65000"/>
                        <a:lumOff val="35000"/>
                      </a:schemeClr>
                    </a:solidFill>
                    <a:latin typeface="Arial" panose="020B0604020202020204" pitchFamily="34" charset="0"/>
                    <a:ea typeface="Open Sans" panose="020B0606030504020204" pitchFamily="34" charset="0"/>
                    <a:cs typeface="Arial" panose="020B0604020202020204" pitchFamily="34" charset="0"/>
                  </a:rPr>
                  <a:t>WEB DEVELOPE</a:t>
                </a:r>
              </a:p>
            </p:txBody>
          </p:sp>
          <p:sp>
            <p:nvSpPr>
              <p:cNvPr id="19" name="Rectangle 23">
                <a:extLst>
                  <a:ext uri="{FF2B5EF4-FFF2-40B4-BE49-F238E27FC236}">
                    <a16:creationId xmlns:a16="http://schemas.microsoft.com/office/drawing/2014/main" id="{DC187CC9-2BE4-48DC-B6D3-6592333ED192}"/>
                  </a:ext>
                </a:extLst>
              </p:cNvPr>
              <p:cNvSpPr/>
              <p:nvPr/>
            </p:nvSpPr>
            <p:spPr>
              <a:xfrm>
                <a:off x="3816866" y="4553427"/>
                <a:ext cx="1967949" cy="369332"/>
              </a:xfrm>
              <a:prstGeom prst="rect">
                <a:avLst/>
              </a:prstGeom>
            </p:spPr>
            <p:txBody>
              <a:bodyPr wrap="square">
                <a:spAutoFit/>
              </a:bodyPr>
              <a:lstStyle/>
              <a:p>
                <a:pPr algn="ctr" eaLnBrk="1" fontAlgn="auto" hangingPunct="1">
                  <a:spcBef>
                    <a:spcPts val="0"/>
                  </a:spcBef>
                  <a:spcAft>
                    <a:spcPts val="0"/>
                  </a:spcAft>
                  <a:defRPr/>
                </a:pPr>
                <a:r>
                  <a:rPr lang="en-US" sz="900" noProof="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Lorem ipsum dolor sit amet, consectetur adipiscing elit</a:t>
                </a:r>
              </a:p>
            </p:txBody>
          </p:sp>
        </p:grpSp>
      </p:grpSp>
      <p:sp>
        <p:nvSpPr>
          <p:cNvPr id="20" name="矩形 19">
            <a:extLst>
              <a:ext uri="{FF2B5EF4-FFF2-40B4-BE49-F238E27FC236}">
                <a16:creationId xmlns:a16="http://schemas.microsoft.com/office/drawing/2014/main" id="{2E26DD86-0513-4C53-8C34-4575B0481932}"/>
              </a:ext>
            </a:extLst>
          </p:cNvPr>
          <p:cNvSpPr/>
          <p:nvPr/>
        </p:nvSpPr>
        <p:spPr>
          <a:xfrm>
            <a:off x="1549926" y="5070332"/>
            <a:ext cx="6964596" cy="1171731"/>
          </a:xfrm>
          <a:prstGeom prst="rect">
            <a:avLst/>
          </a:prstGeom>
        </p:spPr>
        <p:txBody>
          <a:bodyPr wrap="square">
            <a:spAutoFit/>
          </a:bodyPr>
          <a:lstStyle/>
          <a:p>
            <a:pPr algn="just">
              <a:lnSpc>
                <a:spcPct val="150000"/>
              </a:lnSpc>
              <a:buClr>
                <a:srgbClr val="E24848"/>
              </a:buClr>
            </a:pPr>
            <a:r>
              <a:rPr lang="en-US" altLang="zh-CN" sz="1200" noProof="1">
                <a:solidFill>
                  <a:schemeClr val="bg1">
                    <a:lumMod val="50000"/>
                  </a:schemeClr>
                </a:solidFill>
                <a:latin typeface="Calibri Light" panose="020F0302020204030204" pitchFamily="34" charset="0"/>
                <a:cs typeface="Arial" panose="020B0604020202020204" pitchFamily="34" charset="0"/>
              </a:rPr>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molestie consequat.</a:t>
            </a:r>
          </a:p>
        </p:txBody>
      </p:sp>
    </p:spTree>
    <p:extLst>
      <p:ext uri="{BB962C8B-B14F-4D97-AF65-F5344CB8AC3E}">
        <p14:creationId xmlns:p14="http://schemas.microsoft.com/office/powerpoint/2010/main" val="12378175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500" fill="hold"/>
                                        <p:tgtEl>
                                          <p:spTgt spid="17"/>
                                        </p:tgtEl>
                                        <p:attrNameLst>
                                          <p:attrName>ppt_x</p:attrName>
                                        </p:attrNameLst>
                                      </p:cBhvr>
                                      <p:tavLst>
                                        <p:tav tm="0">
                                          <p:val>
                                            <p:strVal val="0-#ppt_w/2"/>
                                          </p:val>
                                        </p:tav>
                                        <p:tav tm="100000">
                                          <p:val>
                                            <p:strVal val="#ppt_x"/>
                                          </p:val>
                                        </p:tav>
                                      </p:tavLst>
                                    </p:anim>
                                    <p:anim calcmode="lin" valueType="num">
                                      <p:cBhvr additive="base">
                                        <p:cTn id="8" dur="150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1500" fill="hold"/>
                                        <p:tgtEl>
                                          <p:spTgt spid="21"/>
                                        </p:tgtEl>
                                        <p:attrNameLst>
                                          <p:attrName>ppt_x</p:attrName>
                                        </p:attrNameLst>
                                      </p:cBhvr>
                                      <p:tavLst>
                                        <p:tav tm="0">
                                          <p:val>
                                            <p:strVal val="0-#ppt_w/2"/>
                                          </p:val>
                                        </p:tav>
                                        <p:tav tm="100000">
                                          <p:val>
                                            <p:strVal val="#ppt_x"/>
                                          </p:val>
                                        </p:tav>
                                      </p:tavLst>
                                    </p:anim>
                                    <p:anim calcmode="lin" valueType="num">
                                      <p:cBhvr additive="base">
                                        <p:cTn id="12" dur="1500" fill="hold"/>
                                        <p:tgtEl>
                                          <p:spTgt spid="21"/>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55" presetClass="entr" presetSubtype="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1000" fill="hold"/>
                                        <p:tgtEl>
                                          <p:spTgt spid="5"/>
                                        </p:tgtEl>
                                        <p:attrNameLst>
                                          <p:attrName>ppt_w</p:attrName>
                                        </p:attrNameLst>
                                      </p:cBhvr>
                                      <p:tavLst>
                                        <p:tav tm="0">
                                          <p:val>
                                            <p:strVal val="#ppt_w*0.70"/>
                                          </p:val>
                                        </p:tav>
                                        <p:tav tm="100000">
                                          <p:val>
                                            <p:strVal val="#ppt_w"/>
                                          </p:val>
                                        </p:tav>
                                      </p:tavLst>
                                    </p:anim>
                                    <p:anim calcmode="lin" valueType="num">
                                      <p:cBhvr>
                                        <p:cTn id="17" dur="1000" fill="hold"/>
                                        <p:tgtEl>
                                          <p:spTgt spid="5"/>
                                        </p:tgtEl>
                                        <p:attrNameLst>
                                          <p:attrName>ppt_h</p:attrName>
                                        </p:attrNameLst>
                                      </p:cBhvr>
                                      <p:tavLst>
                                        <p:tav tm="0">
                                          <p:val>
                                            <p:strVal val="#ppt_h"/>
                                          </p:val>
                                        </p:tav>
                                        <p:tav tm="100000">
                                          <p:val>
                                            <p:strVal val="#ppt_h"/>
                                          </p:val>
                                        </p:tav>
                                      </p:tavLst>
                                    </p:anim>
                                    <p:animEffect transition="in" filter="fade">
                                      <p:cBhvr>
                                        <p:cTn id="18" dur="1000"/>
                                        <p:tgtEl>
                                          <p:spTgt spid="5"/>
                                        </p:tgtEl>
                                      </p:cBhvr>
                                    </p:animEffect>
                                  </p:childTnLst>
                                </p:cTn>
                              </p:par>
                            </p:childTnLst>
                          </p:cTn>
                        </p:par>
                        <p:par>
                          <p:cTn id="19" fill="hold">
                            <p:stCondLst>
                              <p:cond delay="2500"/>
                            </p:stCondLst>
                            <p:childTnLst>
                              <p:par>
                                <p:cTn id="20" presetID="55" presetClass="entr" presetSubtype="0"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p:cTn id="22" dur="1000" fill="hold"/>
                                        <p:tgtEl>
                                          <p:spTgt spid="12"/>
                                        </p:tgtEl>
                                        <p:attrNameLst>
                                          <p:attrName>ppt_w</p:attrName>
                                        </p:attrNameLst>
                                      </p:cBhvr>
                                      <p:tavLst>
                                        <p:tav tm="0">
                                          <p:val>
                                            <p:strVal val="#ppt_w*0.70"/>
                                          </p:val>
                                        </p:tav>
                                        <p:tav tm="100000">
                                          <p:val>
                                            <p:strVal val="#ppt_w"/>
                                          </p:val>
                                        </p:tav>
                                      </p:tavLst>
                                    </p:anim>
                                    <p:anim calcmode="lin" valueType="num">
                                      <p:cBhvr>
                                        <p:cTn id="23" dur="1000" fill="hold"/>
                                        <p:tgtEl>
                                          <p:spTgt spid="12"/>
                                        </p:tgtEl>
                                        <p:attrNameLst>
                                          <p:attrName>ppt_h</p:attrName>
                                        </p:attrNameLst>
                                      </p:cBhvr>
                                      <p:tavLst>
                                        <p:tav tm="0">
                                          <p:val>
                                            <p:strVal val="#ppt_h"/>
                                          </p:val>
                                        </p:tav>
                                        <p:tav tm="100000">
                                          <p:val>
                                            <p:strVal val="#ppt_h"/>
                                          </p:val>
                                        </p:tav>
                                      </p:tavLst>
                                    </p:anim>
                                    <p:animEffect transition="in" filter="fade">
                                      <p:cBhvr>
                                        <p:cTn id="24" dur="1000"/>
                                        <p:tgtEl>
                                          <p:spTgt spid="12"/>
                                        </p:tgtEl>
                                      </p:cBhvr>
                                    </p:animEffect>
                                  </p:childTnLst>
                                </p:cTn>
                              </p:par>
                            </p:childTnLst>
                          </p:cTn>
                        </p:par>
                        <p:par>
                          <p:cTn id="25" fill="hold">
                            <p:stCondLst>
                              <p:cond delay="3500"/>
                            </p:stCondLst>
                            <p:childTnLst>
                              <p:par>
                                <p:cTn id="26" presetID="42" presetClass="entr" presetSubtype="0" fill="hold" grpId="0" nodeType="after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1000"/>
                                        <p:tgtEl>
                                          <p:spTgt spid="20"/>
                                        </p:tgtEl>
                                      </p:cBhvr>
                                    </p:animEffect>
                                    <p:anim calcmode="lin" valueType="num">
                                      <p:cBhvr>
                                        <p:cTn id="29" dur="1000" fill="hold"/>
                                        <p:tgtEl>
                                          <p:spTgt spid="20"/>
                                        </p:tgtEl>
                                        <p:attrNameLst>
                                          <p:attrName>ppt_x</p:attrName>
                                        </p:attrNameLst>
                                      </p:cBhvr>
                                      <p:tavLst>
                                        <p:tav tm="0">
                                          <p:val>
                                            <p:strVal val="#ppt_x"/>
                                          </p:val>
                                        </p:tav>
                                        <p:tav tm="100000">
                                          <p:val>
                                            <p:strVal val="#ppt_x"/>
                                          </p:val>
                                        </p:tav>
                                      </p:tavLst>
                                    </p:anim>
                                    <p:anim calcmode="lin" valueType="num">
                                      <p:cBhvr>
                                        <p:cTn id="30"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1" grpId="0"/>
      <p:bldP spid="2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A64CFFEF-D67B-423F-8CD1-5867F3E68A2A}"/>
              </a:ext>
            </a:extLst>
          </p:cNvPr>
          <p:cNvSpPr/>
          <p:nvPr/>
        </p:nvSpPr>
        <p:spPr>
          <a:xfrm>
            <a:off x="535596" y="-111986"/>
            <a:ext cx="652522" cy="1763240"/>
          </a:xfrm>
          <a:prstGeom prst="rect">
            <a:avLst/>
          </a:prstGeom>
          <a:noFill/>
        </p:spPr>
        <p:txBody>
          <a:bodyPr wrap="square" rtlCol="0">
            <a:spAutoFit/>
          </a:bodyPr>
          <a:lstStyle/>
          <a:p>
            <a:pPr algn="ctr">
              <a:lnSpc>
                <a:spcPct val="125000"/>
              </a:lnSpc>
            </a:pPr>
            <a:r>
              <a:rPr lang="en-US" altLang="zh-CN" sz="96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rPr>
              <a:t>3</a:t>
            </a:r>
            <a:endParaRPr lang="zh-CN" altLang="en-US" sz="96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endParaRPr>
          </a:p>
        </p:txBody>
      </p:sp>
      <p:sp>
        <p:nvSpPr>
          <p:cNvPr id="21" name="矩形 20"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D763D0E5-6591-42AD-BEDC-C4E3ABB349C7}"/>
              </a:ext>
            </a:extLst>
          </p:cNvPr>
          <p:cNvSpPr/>
          <p:nvPr/>
        </p:nvSpPr>
        <p:spPr>
          <a:xfrm>
            <a:off x="1333893" y="590729"/>
            <a:ext cx="3701933" cy="511807"/>
          </a:xfrm>
          <a:prstGeom prst="rect">
            <a:avLst/>
          </a:prstGeom>
          <a:noFill/>
        </p:spPr>
        <p:txBody>
          <a:bodyPr wrap="square" rtlCol="0">
            <a:spAutoFit/>
          </a:bodyPr>
          <a:lstStyle/>
          <a:p>
            <a:pPr>
              <a:lnSpc>
                <a:spcPct val="125000"/>
              </a:lnSpc>
            </a:pPr>
            <a:r>
              <a:rPr lang="zh-CN" altLang="en-US" sz="2400" spc="600" dirty="0">
                <a:gradFill>
                  <a:gsLst>
                    <a:gs pos="70000">
                      <a:schemeClr val="bg1">
                        <a:lumMod val="65000"/>
                      </a:schemeClr>
                    </a:gs>
                    <a:gs pos="15000">
                      <a:schemeClr val="tx1">
                        <a:lumMod val="65000"/>
                        <a:lumOff val="35000"/>
                      </a:schemeClr>
                    </a:gs>
                  </a:gsLst>
                  <a:lin ang="9600000" scaled="0"/>
                </a:gradFill>
                <a:latin typeface="微软雅黑" panose="020B0503020204020204" pitchFamily="34" charset="-122"/>
                <a:ea typeface="微软雅黑" panose="020B0503020204020204" pitchFamily="34" charset="-122"/>
                <a:cs typeface="+mn-ea"/>
                <a:sym typeface="+mn-lt"/>
              </a:rPr>
              <a:t>自我认识的加深</a:t>
            </a:r>
          </a:p>
        </p:txBody>
      </p:sp>
      <p:cxnSp>
        <p:nvCxnSpPr>
          <p:cNvPr id="12" name="直接连接符 11">
            <a:extLst>
              <a:ext uri="{FF2B5EF4-FFF2-40B4-BE49-F238E27FC236}">
                <a16:creationId xmlns:a16="http://schemas.microsoft.com/office/drawing/2014/main" id="{BF22F67A-38FD-4EC9-B1FB-FA478D7BA3E2}"/>
              </a:ext>
            </a:extLst>
          </p:cNvPr>
          <p:cNvCxnSpPr>
            <a:cxnSpLocks/>
          </p:cNvCxnSpPr>
          <p:nvPr/>
        </p:nvCxnSpPr>
        <p:spPr>
          <a:xfrm>
            <a:off x="672676" y="3989647"/>
            <a:ext cx="11519324"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sp>
        <p:nvSpPr>
          <p:cNvPr id="13" name="矩形 12">
            <a:extLst>
              <a:ext uri="{FF2B5EF4-FFF2-40B4-BE49-F238E27FC236}">
                <a16:creationId xmlns:a16="http://schemas.microsoft.com/office/drawing/2014/main" id="{FC0B9178-1647-4A93-AC37-3AB44CABA1AF}"/>
              </a:ext>
            </a:extLst>
          </p:cNvPr>
          <p:cNvSpPr/>
          <p:nvPr/>
        </p:nvSpPr>
        <p:spPr>
          <a:xfrm rot="5400000">
            <a:off x="973089" y="3653940"/>
            <a:ext cx="45719" cy="64654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a:extLst>
              <a:ext uri="{FF2B5EF4-FFF2-40B4-BE49-F238E27FC236}">
                <a16:creationId xmlns:a16="http://schemas.microsoft.com/office/drawing/2014/main" id="{506DBF03-B988-4DFD-B6E0-8DE6841868D7}"/>
              </a:ext>
            </a:extLst>
          </p:cNvPr>
          <p:cNvSpPr/>
          <p:nvPr/>
        </p:nvSpPr>
        <p:spPr>
          <a:xfrm>
            <a:off x="672676" y="4277299"/>
            <a:ext cx="2692531" cy="1246495"/>
          </a:xfrm>
          <a:prstGeom prst="rect">
            <a:avLst/>
          </a:prstGeom>
        </p:spPr>
        <p:txBody>
          <a:bodyPr wrap="square">
            <a:spAutoFit/>
          </a:bodyPr>
          <a:lstStyle/>
          <a:p>
            <a:pPr>
              <a:lnSpc>
                <a:spcPct val="150000"/>
              </a:lnSpc>
            </a:pPr>
            <a:r>
              <a:rPr lang="en-US" altLang="zh-CN" sz="1000" noProof="1">
                <a:solidFill>
                  <a:schemeClr val="bg1">
                    <a:lumMod val="6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Lorem ipsum dolor sit amet, consectetuer adipiscing elit, sed diam nonummy nibh euismod tincidunt ut laoreet dolore magna aliquam erat volutpat. Ut wisi enim ad minim veniam</a:t>
            </a:r>
            <a:endParaRPr lang="zh-CN" altLang="en-US" sz="1000" dirty="0">
              <a:solidFill>
                <a:schemeClr val="bg1">
                  <a:lumMod val="6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grpSp>
        <p:nvGrpSpPr>
          <p:cNvPr id="15" name="组合 14">
            <a:extLst>
              <a:ext uri="{FF2B5EF4-FFF2-40B4-BE49-F238E27FC236}">
                <a16:creationId xmlns:a16="http://schemas.microsoft.com/office/drawing/2014/main" id="{7D12DBA5-7F5D-440F-8C86-3D45E3AD3214}"/>
              </a:ext>
            </a:extLst>
          </p:cNvPr>
          <p:cNvGrpSpPr/>
          <p:nvPr/>
        </p:nvGrpSpPr>
        <p:grpSpPr>
          <a:xfrm>
            <a:off x="6213764" y="3917539"/>
            <a:ext cx="165065" cy="165065"/>
            <a:chOff x="4461164" y="3012970"/>
            <a:chExt cx="165065" cy="165065"/>
          </a:xfrm>
        </p:grpSpPr>
        <p:sp>
          <p:nvSpPr>
            <p:cNvPr id="16" name="椭圆 15">
              <a:extLst>
                <a:ext uri="{FF2B5EF4-FFF2-40B4-BE49-F238E27FC236}">
                  <a16:creationId xmlns:a16="http://schemas.microsoft.com/office/drawing/2014/main" id="{1410935B-AFD5-41E3-B8F0-1A059505FAF8}"/>
                </a:ext>
              </a:extLst>
            </p:cNvPr>
            <p:cNvSpPr/>
            <p:nvPr/>
          </p:nvSpPr>
          <p:spPr>
            <a:xfrm>
              <a:off x="4461164" y="3012970"/>
              <a:ext cx="165065" cy="16506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8" name="椭圆 17">
              <a:extLst>
                <a:ext uri="{FF2B5EF4-FFF2-40B4-BE49-F238E27FC236}">
                  <a16:creationId xmlns:a16="http://schemas.microsoft.com/office/drawing/2014/main" id="{BDF7AD08-1995-4D13-9B8A-7436EBC3A170}"/>
                </a:ext>
              </a:extLst>
            </p:cNvPr>
            <p:cNvSpPr/>
            <p:nvPr/>
          </p:nvSpPr>
          <p:spPr>
            <a:xfrm>
              <a:off x="4492896" y="3044702"/>
              <a:ext cx="101599" cy="10159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9" name="组合 18">
            <a:extLst>
              <a:ext uri="{FF2B5EF4-FFF2-40B4-BE49-F238E27FC236}">
                <a16:creationId xmlns:a16="http://schemas.microsoft.com/office/drawing/2014/main" id="{651B15EE-BD62-4F4F-A066-3A9CC7B7B2FE}"/>
              </a:ext>
            </a:extLst>
          </p:cNvPr>
          <p:cNvGrpSpPr/>
          <p:nvPr/>
        </p:nvGrpSpPr>
        <p:grpSpPr>
          <a:xfrm>
            <a:off x="9698324" y="3918572"/>
            <a:ext cx="165065" cy="165065"/>
            <a:chOff x="4461164" y="3012970"/>
            <a:chExt cx="165065" cy="165065"/>
          </a:xfrm>
        </p:grpSpPr>
        <p:sp>
          <p:nvSpPr>
            <p:cNvPr id="20" name="椭圆 19">
              <a:extLst>
                <a:ext uri="{FF2B5EF4-FFF2-40B4-BE49-F238E27FC236}">
                  <a16:creationId xmlns:a16="http://schemas.microsoft.com/office/drawing/2014/main" id="{DFB16C67-8D82-4343-BD1D-FF1C9EE453FF}"/>
                </a:ext>
              </a:extLst>
            </p:cNvPr>
            <p:cNvSpPr/>
            <p:nvPr/>
          </p:nvSpPr>
          <p:spPr>
            <a:xfrm>
              <a:off x="4461164" y="3012970"/>
              <a:ext cx="165065" cy="16506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2" name="椭圆 21">
              <a:extLst>
                <a:ext uri="{FF2B5EF4-FFF2-40B4-BE49-F238E27FC236}">
                  <a16:creationId xmlns:a16="http://schemas.microsoft.com/office/drawing/2014/main" id="{F2E0EE42-008F-4A78-831C-16F1A3D87767}"/>
                </a:ext>
              </a:extLst>
            </p:cNvPr>
            <p:cNvSpPr/>
            <p:nvPr/>
          </p:nvSpPr>
          <p:spPr>
            <a:xfrm>
              <a:off x="4492896" y="3044702"/>
              <a:ext cx="101599" cy="10159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pic>
        <p:nvPicPr>
          <p:cNvPr id="24" name="图片占位符 9">
            <a:extLst>
              <a:ext uri="{FF2B5EF4-FFF2-40B4-BE49-F238E27FC236}">
                <a16:creationId xmlns:a16="http://schemas.microsoft.com/office/drawing/2014/main" id="{546F93DE-1BAE-4E9E-8BCF-8DBAA574A9AF}"/>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5239812" y="1560068"/>
            <a:ext cx="2112963" cy="2112963"/>
          </a:xfrm>
          <a:prstGeom prst="ellipse">
            <a:avLst/>
          </a:prstGeom>
          <a:blipFill dpi="0" rotWithShape="1">
            <a:blip r:embed="rId3" cstate="screen">
              <a:extLst>
                <a:ext uri="{28A0092B-C50C-407E-A947-70E740481C1C}">
                  <a14:useLocalDpi xmlns:a14="http://schemas.microsoft.com/office/drawing/2010/main"/>
                </a:ext>
              </a:extLst>
            </a:blip>
            <a:srcRect/>
            <a:stretch>
              <a:fillRect/>
            </a:stretch>
          </a:blipFill>
        </p:spPr>
      </p:pic>
      <p:pic>
        <p:nvPicPr>
          <p:cNvPr id="25" name="图片占位符 11">
            <a:extLst>
              <a:ext uri="{FF2B5EF4-FFF2-40B4-BE49-F238E27FC236}">
                <a16:creationId xmlns:a16="http://schemas.microsoft.com/office/drawing/2014/main" id="{B9B9DCF9-CF24-4C20-BDB8-BE61EAD1280F}"/>
              </a:ext>
            </a:extLst>
          </p:cNvPr>
          <p:cNvPicPr>
            <a:picLocks noChangeAspect="1"/>
          </p:cNvPicPr>
          <p:nvPr/>
        </p:nvPicPr>
        <p:blipFill>
          <a:blip r:embed="rId4" cstate="screen">
            <a:extLst>
              <a:ext uri="{28A0092B-C50C-407E-A947-70E740481C1C}">
                <a14:useLocalDpi xmlns:a14="http://schemas.microsoft.com/office/drawing/2010/main"/>
              </a:ext>
            </a:extLst>
          </a:blip>
          <a:srcRect/>
          <a:stretch/>
        </p:blipFill>
        <p:spPr>
          <a:xfrm>
            <a:off x="8725962" y="1560068"/>
            <a:ext cx="2112963" cy="2112963"/>
          </a:xfrm>
          <a:prstGeom prst="ellipse">
            <a:avLst/>
          </a:prstGeom>
        </p:spPr>
      </p:pic>
      <p:sp>
        <p:nvSpPr>
          <p:cNvPr id="26" name="Rectangle 23">
            <a:extLst>
              <a:ext uri="{FF2B5EF4-FFF2-40B4-BE49-F238E27FC236}">
                <a16:creationId xmlns:a16="http://schemas.microsoft.com/office/drawing/2014/main" id="{2BDA22E5-9281-4560-9FB2-967952E3C4AD}"/>
              </a:ext>
            </a:extLst>
          </p:cNvPr>
          <p:cNvSpPr/>
          <p:nvPr/>
        </p:nvSpPr>
        <p:spPr>
          <a:xfrm>
            <a:off x="5462741" y="4888492"/>
            <a:ext cx="2493304" cy="900246"/>
          </a:xfrm>
          <a:prstGeom prst="rect">
            <a:avLst/>
          </a:prstGeom>
        </p:spPr>
        <p:txBody>
          <a:bodyPr wrap="square">
            <a:spAutoFit/>
          </a:bodyPr>
          <a:lstStyle/>
          <a:p>
            <a:pPr>
              <a:defRPr/>
            </a:pPr>
            <a:r>
              <a:rPr lang="en-US" altLang="zh-CN" sz="1050" noProof="1">
                <a:solidFill>
                  <a:schemeClr val="bg1">
                    <a:lumMod val="6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Lorem ipsum dolor sit amet, consectetuer adipiscing elit, sed diam nonummy nibh euismod tincidunt ut laoreet dolore magna aliquam erat volutpat.</a:t>
            </a:r>
            <a:endParaRPr lang="en-US" sz="1050" noProof="1">
              <a:solidFill>
                <a:schemeClr val="bg1">
                  <a:lumMod val="6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27" name="文本框 26">
            <a:extLst>
              <a:ext uri="{FF2B5EF4-FFF2-40B4-BE49-F238E27FC236}">
                <a16:creationId xmlns:a16="http://schemas.microsoft.com/office/drawing/2014/main" id="{8092FE63-C55B-4ECF-87CD-01CFC2336C56}"/>
              </a:ext>
            </a:extLst>
          </p:cNvPr>
          <p:cNvSpPr txBox="1"/>
          <p:nvPr/>
        </p:nvSpPr>
        <p:spPr>
          <a:xfrm>
            <a:off x="5462742" y="4361207"/>
            <a:ext cx="2907673" cy="400110"/>
          </a:xfrm>
          <a:prstGeom prst="rect">
            <a:avLst/>
          </a:prstGeom>
          <a:noFill/>
        </p:spPr>
        <p:txBody>
          <a:bodyPr wrap="square" rtlCol="0">
            <a:spAutoFit/>
          </a:bodyPr>
          <a:lstStyle/>
          <a:p>
            <a:r>
              <a:rPr lang="en-US" altLang="zh-CN" sz="2000" b="1"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TITLE</a:t>
            </a:r>
            <a:r>
              <a:rPr lang="en-US" altLang="zh-CN" sz="2000" b="1"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 HERE</a:t>
            </a:r>
            <a:endParaRPr lang="zh-CN" altLang="en-US" sz="2000" b="1"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Rectangle 23">
            <a:extLst>
              <a:ext uri="{FF2B5EF4-FFF2-40B4-BE49-F238E27FC236}">
                <a16:creationId xmlns:a16="http://schemas.microsoft.com/office/drawing/2014/main" id="{FFD2456D-978D-49DC-B5E6-1A4D3A4173C6}"/>
              </a:ext>
            </a:extLst>
          </p:cNvPr>
          <p:cNvSpPr/>
          <p:nvPr/>
        </p:nvSpPr>
        <p:spPr>
          <a:xfrm>
            <a:off x="8913924" y="4888492"/>
            <a:ext cx="2493304" cy="900246"/>
          </a:xfrm>
          <a:prstGeom prst="rect">
            <a:avLst/>
          </a:prstGeom>
        </p:spPr>
        <p:txBody>
          <a:bodyPr wrap="square">
            <a:spAutoFit/>
          </a:bodyPr>
          <a:lstStyle/>
          <a:p>
            <a:pPr>
              <a:defRPr/>
            </a:pPr>
            <a:r>
              <a:rPr lang="en-US" altLang="zh-CN" sz="1050" noProof="1">
                <a:solidFill>
                  <a:schemeClr val="bg1">
                    <a:lumMod val="6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Lorem ipsum dolor sit amet, consectetuer adipiscing elit, sed diam nonummy nibh euismod tincidunt ut laoreet dolore magna aliquam erat volutpat.</a:t>
            </a:r>
            <a:endParaRPr lang="en-US" sz="1050" noProof="1">
              <a:solidFill>
                <a:schemeClr val="bg1">
                  <a:lumMod val="6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29" name="文本框 28">
            <a:extLst>
              <a:ext uri="{FF2B5EF4-FFF2-40B4-BE49-F238E27FC236}">
                <a16:creationId xmlns:a16="http://schemas.microsoft.com/office/drawing/2014/main" id="{4FE7E734-4896-4C6F-B9CE-3EB388E595FA}"/>
              </a:ext>
            </a:extLst>
          </p:cNvPr>
          <p:cNvSpPr txBox="1"/>
          <p:nvPr/>
        </p:nvSpPr>
        <p:spPr>
          <a:xfrm>
            <a:off x="8913925" y="4361207"/>
            <a:ext cx="2907673" cy="400110"/>
          </a:xfrm>
          <a:prstGeom prst="rect">
            <a:avLst/>
          </a:prstGeom>
          <a:noFill/>
        </p:spPr>
        <p:txBody>
          <a:bodyPr wrap="square" rtlCol="0">
            <a:spAutoFit/>
          </a:bodyPr>
          <a:lstStyle/>
          <a:p>
            <a:r>
              <a:rPr lang="en-US" altLang="zh-CN" sz="2000" b="1"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TITLE</a:t>
            </a:r>
            <a:r>
              <a:rPr lang="en-US" altLang="zh-CN" sz="2000" b="1"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 HERE</a:t>
            </a:r>
            <a:endParaRPr lang="zh-CN" altLang="en-US" sz="2000" b="1"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文本框 29">
            <a:extLst>
              <a:ext uri="{FF2B5EF4-FFF2-40B4-BE49-F238E27FC236}">
                <a16:creationId xmlns:a16="http://schemas.microsoft.com/office/drawing/2014/main" id="{9274684D-3722-4BE8-A550-3FBCF6F8D153}"/>
              </a:ext>
            </a:extLst>
          </p:cNvPr>
          <p:cNvSpPr txBox="1"/>
          <p:nvPr/>
        </p:nvSpPr>
        <p:spPr>
          <a:xfrm>
            <a:off x="554860" y="2414661"/>
            <a:ext cx="3312559" cy="954107"/>
          </a:xfrm>
          <a:prstGeom prst="rect">
            <a:avLst/>
          </a:prstGeom>
          <a:noFill/>
        </p:spPr>
        <p:txBody>
          <a:bodyPr wrap="square" rtlCol="0">
            <a:spAutoFit/>
          </a:bodyPr>
          <a:lstStyle/>
          <a:p>
            <a:r>
              <a:rPr lang="zh-CN" altLang="en-US" sz="2800" b="1" dirty="0">
                <a:latin typeface="Arial" panose="020B0604020202020204" pitchFamily="34" charset="0"/>
                <a:ea typeface="微软雅黑" panose="020B0503020204020204" pitchFamily="34" charset="-122"/>
                <a:sym typeface="Arial" panose="020B0604020202020204" pitchFamily="34" charset="0"/>
              </a:rPr>
              <a:t>ADD YOUR TEXT HERE</a:t>
            </a:r>
          </a:p>
        </p:txBody>
      </p:sp>
    </p:spTree>
    <p:extLst>
      <p:ext uri="{BB962C8B-B14F-4D97-AF65-F5344CB8AC3E}">
        <p14:creationId xmlns:p14="http://schemas.microsoft.com/office/powerpoint/2010/main" val="42819390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500" fill="hold"/>
                                        <p:tgtEl>
                                          <p:spTgt spid="17"/>
                                        </p:tgtEl>
                                        <p:attrNameLst>
                                          <p:attrName>ppt_x</p:attrName>
                                        </p:attrNameLst>
                                      </p:cBhvr>
                                      <p:tavLst>
                                        <p:tav tm="0">
                                          <p:val>
                                            <p:strVal val="0-#ppt_w/2"/>
                                          </p:val>
                                        </p:tav>
                                        <p:tav tm="100000">
                                          <p:val>
                                            <p:strVal val="#ppt_x"/>
                                          </p:val>
                                        </p:tav>
                                      </p:tavLst>
                                    </p:anim>
                                    <p:anim calcmode="lin" valueType="num">
                                      <p:cBhvr additive="base">
                                        <p:cTn id="8" dur="150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1500" fill="hold"/>
                                        <p:tgtEl>
                                          <p:spTgt spid="21"/>
                                        </p:tgtEl>
                                        <p:attrNameLst>
                                          <p:attrName>ppt_x</p:attrName>
                                        </p:attrNameLst>
                                      </p:cBhvr>
                                      <p:tavLst>
                                        <p:tav tm="0">
                                          <p:val>
                                            <p:strVal val="0-#ppt_w/2"/>
                                          </p:val>
                                        </p:tav>
                                        <p:tav tm="100000">
                                          <p:val>
                                            <p:strVal val="#ppt_x"/>
                                          </p:val>
                                        </p:tav>
                                      </p:tavLst>
                                    </p:anim>
                                    <p:anim calcmode="lin" valueType="num">
                                      <p:cBhvr additive="base">
                                        <p:cTn id="12" dur="1500" fill="hold"/>
                                        <p:tgtEl>
                                          <p:spTgt spid="21"/>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49" presetClass="entr" presetSubtype="0" decel="100000"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p:cTn id="16" dur="500" fill="hold"/>
                                        <p:tgtEl>
                                          <p:spTgt spid="13"/>
                                        </p:tgtEl>
                                        <p:attrNameLst>
                                          <p:attrName>ppt_w</p:attrName>
                                        </p:attrNameLst>
                                      </p:cBhvr>
                                      <p:tavLst>
                                        <p:tav tm="0">
                                          <p:val>
                                            <p:fltVal val="0"/>
                                          </p:val>
                                        </p:tav>
                                        <p:tav tm="100000">
                                          <p:val>
                                            <p:strVal val="#ppt_w"/>
                                          </p:val>
                                        </p:tav>
                                      </p:tavLst>
                                    </p:anim>
                                    <p:anim calcmode="lin" valueType="num">
                                      <p:cBhvr>
                                        <p:cTn id="17" dur="500" fill="hold"/>
                                        <p:tgtEl>
                                          <p:spTgt spid="13"/>
                                        </p:tgtEl>
                                        <p:attrNameLst>
                                          <p:attrName>ppt_h</p:attrName>
                                        </p:attrNameLst>
                                      </p:cBhvr>
                                      <p:tavLst>
                                        <p:tav tm="0">
                                          <p:val>
                                            <p:fltVal val="0"/>
                                          </p:val>
                                        </p:tav>
                                        <p:tav tm="100000">
                                          <p:val>
                                            <p:strVal val="#ppt_h"/>
                                          </p:val>
                                        </p:tav>
                                      </p:tavLst>
                                    </p:anim>
                                    <p:anim calcmode="lin" valueType="num">
                                      <p:cBhvr>
                                        <p:cTn id="18" dur="500" fill="hold"/>
                                        <p:tgtEl>
                                          <p:spTgt spid="13"/>
                                        </p:tgtEl>
                                        <p:attrNameLst>
                                          <p:attrName>style.rotation</p:attrName>
                                        </p:attrNameLst>
                                      </p:cBhvr>
                                      <p:tavLst>
                                        <p:tav tm="0">
                                          <p:val>
                                            <p:fltVal val="360"/>
                                          </p:val>
                                        </p:tav>
                                        <p:tav tm="100000">
                                          <p:val>
                                            <p:fltVal val="0"/>
                                          </p:val>
                                        </p:tav>
                                      </p:tavLst>
                                    </p:anim>
                                    <p:animEffect transition="in" filter="fade">
                                      <p:cBhvr>
                                        <p:cTn id="19" dur="500"/>
                                        <p:tgtEl>
                                          <p:spTgt spid="13"/>
                                        </p:tgtEl>
                                      </p:cBhvr>
                                    </p:animEffect>
                                  </p:childTnLst>
                                </p:cTn>
                              </p:par>
                              <p:par>
                                <p:cTn id="20" presetID="22" presetClass="entr" presetSubtype="8"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1000"/>
                                        <p:tgtEl>
                                          <p:spTgt spid="12"/>
                                        </p:tgtEl>
                                      </p:cBhvr>
                                    </p:animEffect>
                                  </p:childTnLst>
                                </p:cTn>
                              </p:par>
                              <p:par>
                                <p:cTn id="23" presetID="42"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anim calcmode="lin" valueType="num">
                                      <p:cBhvr>
                                        <p:cTn id="26" dur="500" fill="hold"/>
                                        <p:tgtEl>
                                          <p:spTgt spid="14"/>
                                        </p:tgtEl>
                                        <p:attrNameLst>
                                          <p:attrName>ppt_x</p:attrName>
                                        </p:attrNameLst>
                                      </p:cBhvr>
                                      <p:tavLst>
                                        <p:tav tm="0">
                                          <p:val>
                                            <p:strVal val="#ppt_x"/>
                                          </p:val>
                                        </p:tav>
                                        <p:tav tm="100000">
                                          <p:val>
                                            <p:strVal val="#ppt_x"/>
                                          </p:val>
                                        </p:tav>
                                      </p:tavLst>
                                    </p:anim>
                                    <p:anim calcmode="lin" valueType="num">
                                      <p:cBhvr>
                                        <p:cTn id="27" dur="500" fill="hold"/>
                                        <p:tgtEl>
                                          <p:spTgt spid="14"/>
                                        </p:tgtEl>
                                        <p:attrNameLst>
                                          <p:attrName>ppt_y</p:attrName>
                                        </p:attrNameLst>
                                      </p:cBhvr>
                                      <p:tavLst>
                                        <p:tav tm="0">
                                          <p:val>
                                            <p:strVal val="#ppt_y+.1"/>
                                          </p:val>
                                        </p:tav>
                                        <p:tav tm="100000">
                                          <p:val>
                                            <p:strVal val="#ppt_y"/>
                                          </p:val>
                                        </p:tav>
                                      </p:tavLst>
                                    </p:anim>
                                  </p:childTnLst>
                                </p:cTn>
                              </p:par>
                            </p:childTnLst>
                          </p:cTn>
                        </p:par>
                        <p:par>
                          <p:cTn id="28" fill="hold">
                            <p:stCondLst>
                              <p:cond delay="2500"/>
                            </p:stCondLst>
                            <p:childTnLst>
                              <p:par>
                                <p:cTn id="29" presetID="45" presetClass="entr" presetSubtype="0" fill="hold" nodeType="after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anim calcmode="lin" valueType="num">
                                      <p:cBhvr>
                                        <p:cTn id="32" dur="500" fill="hold"/>
                                        <p:tgtEl>
                                          <p:spTgt spid="24"/>
                                        </p:tgtEl>
                                        <p:attrNameLst>
                                          <p:attrName>ppt_w</p:attrName>
                                        </p:attrNameLst>
                                      </p:cBhvr>
                                      <p:tavLst>
                                        <p:tav tm="0" fmla="#ppt_w*sin(2.5*pi*$)">
                                          <p:val>
                                            <p:fltVal val="0"/>
                                          </p:val>
                                        </p:tav>
                                        <p:tav tm="100000">
                                          <p:val>
                                            <p:fltVal val="1"/>
                                          </p:val>
                                        </p:tav>
                                      </p:tavLst>
                                    </p:anim>
                                    <p:anim calcmode="lin" valueType="num">
                                      <p:cBhvr>
                                        <p:cTn id="33" dur="500" fill="hold"/>
                                        <p:tgtEl>
                                          <p:spTgt spid="24"/>
                                        </p:tgtEl>
                                        <p:attrNameLst>
                                          <p:attrName>ppt_h</p:attrName>
                                        </p:attrNameLst>
                                      </p:cBhvr>
                                      <p:tavLst>
                                        <p:tav tm="0">
                                          <p:val>
                                            <p:strVal val="#ppt_h"/>
                                          </p:val>
                                        </p:tav>
                                        <p:tav tm="100000">
                                          <p:val>
                                            <p:strVal val="#ppt_h"/>
                                          </p:val>
                                        </p:tav>
                                      </p:tavLst>
                                    </p:anim>
                                  </p:childTnLst>
                                </p:cTn>
                              </p:par>
                            </p:childTnLst>
                          </p:cTn>
                        </p:par>
                        <p:par>
                          <p:cTn id="34" fill="hold">
                            <p:stCondLst>
                              <p:cond delay="3000"/>
                            </p:stCondLst>
                            <p:childTnLst>
                              <p:par>
                                <p:cTn id="35" presetID="45" presetClass="entr" presetSubtype="0" fill="hold" nodeType="after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anim calcmode="lin" valueType="num">
                                      <p:cBhvr>
                                        <p:cTn id="38" dur="500" fill="hold"/>
                                        <p:tgtEl>
                                          <p:spTgt spid="25"/>
                                        </p:tgtEl>
                                        <p:attrNameLst>
                                          <p:attrName>ppt_w</p:attrName>
                                        </p:attrNameLst>
                                      </p:cBhvr>
                                      <p:tavLst>
                                        <p:tav tm="0" fmla="#ppt_w*sin(2.5*pi*$)">
                                          <p:val>
                                            <p:fltVal val="0"/>
                                          </p:val>
                                        </p:tav>
                                        <p:tav tm="100000">
                                          <p:val>
                                            <p:fltVal val="1"/>
                                          </p:val>
                                        </p:tav>
                                      </p:tavLst>
                                    </p:anim>
                                    <p:anim calcmode="lin" valueType="num">
                                      <p:cBhvr>
                                        <p:cTn id="39" dur="500" fill="hold"/>
                                        <p:tgtEl>
                                          <p:spTgt spid="25"/>
                                        </p:tgtEl>
                                        <p:attrNameLst>
                                          <p:attrName>ppt_h</p:attrName>
                                        </p:attrNameLst>
                                      </p:cBhvr>
                                      <p:tavLst>
                                        <p:tav tm="0">
                                          <p:val>
                                            <p:strVal val="#ppt_h"/>
                                          </p:val>
                                        </p:tav>
                                        <p:tav tm="100000">
                                          <p:val>
                                            <p:strVal val="#ppt_h"/>
                                          </p:val>
                                        </p:tav>
                                      </p:tavLst>
                                    </p:anim>
                                  </p:childTnLst>
                                </p:cTn>
                              </p:par>
                              <p:par>
                                <p:cTn id="40" presetID="37" presetClass="entr" presetSubtype="0" fill="hold"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1000"/>
                                        <p:tgtEl>
                                          <p:spTgt spid="15"/>
                                        </p:tgtEl>
                                      </p:cBhvr>
                                    </p:animEffect>
                                    <p:anim calcmode="lin" valueType="num">
                                      <p:cBhvr>
                                        <p:cTn id="43" dur="1000" fill="hold"/>
                                        <p:tgtEl>
                                          <p:spTgt spid="15"/>
                                        </p:tgtEl>
                                        <p:attrNameLst>
                                          <p:attrName>ppt_x</p:attrName>
                                        </p:attrNameLst>
                                      </p:cBhvr>
                                      <p:tavLst>
                                        <p:tav tm="0">
                                          <p:val>
                                            <p:strVal val="#ppt_x"/>
                                          </p:val>
                                        </p:tav>
                                        <p:tav tm="100000">
                                          <p:val>
                                            <p:strVal val="#ppt_x"/>
                                          </p:val>
                                        </p:tav>
                                      </p:tavLst>
                                    </p:anim>
                                    <p:anim calcmode="lin" valueType="num">
                                      <p:cBhvr>
                                        <p:cTn id="44" dur="900" decel="100000" fill="hold"/>
                                        <p:tgtEl>
                                          <p:spTgt spid="15"/>
                                        </p:tgtEl>
                                        <p:attrNameLst>
                                          <p:attrName>ppt_y</p:attrName>
                                        </p:attrNameLst>
                                      </p:cBhvr>
                                      <p:tavLst>
                                        <p:tav tm="0">
                                          <p:val>
                                            <p:strVal val="#ppt_y+1"/>
                                          </p:val>
                                        </p:tav>
                                        <p:tav tm="100000">
                                          <p:val>
                                            <p:strVal val="#ppt_y-.03"/>
                                          </p:val>
                                        </p:tav>
                                      </p:tavLst>
                                    </p:anim>
                                    <p:anim calcmode="lin" valueType="num">
                                      <p:cBhvr>
                                        <p:cTn id="45" dur="100" accel="100000" fill="hold">
                                          <p:stCondLst>
                                            <p:cond delay="900"/>
                                          </p:stCondLst>
                                        </p:cTn>
                                        <p:tgtEl>
                                          <p:spTgt spid="15"/>
                                        </p:tgtEl>
                                        <p:attrNameLst>
                                          <p:attrName>ppt_y</p:attrName>
                                        </p:attrNameLst>
                                      </p:cBhvr>
                                      <p:tavLst>
                                        <p:tav tm="0">
                                          <p:val>
                                            <p:strVal val="#ppt_y-.03"/>
                                          </p:val>
                                        </p:tav>
                                        <p:tav tm="100000">
                                          <p:val>
                                            <p:strVal val="#ppt_y"/>
                                          </p:val>
                                        </p:tav>
                                      </p:tavLst>
                                    </p:anim>
                                  </p:childTnLst>
                                </p:cTn>
                              </p:par>
                              <p:par>
                                <p:cTn id="46" presetID="37" presetClass="entr" presetSubtype="0" fill="hold"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1000"/>
                                        <p:tgtEl>
                                          <p:spTgt spid="19"/>
                                        </p:tgtEl>
                                      </p:cBhvr>
                                    </p:animEffect>
                                    <p:anim calcmode="lin" valueType="num">
                                      <p:cBhvr>
                                        <p:cTn id="49" dur="1000" fill="hold"/>
                                        <p:tgtEl>
                                          <p:spTgt spid="19"/>
                                        </p:tgtEl>
                                        <p:attrNameLst>
                                          <p:attrName>ppt_x</p:attrName>
                                        </p:attrNameLst>
                                      </p:cBhvr>
                                      <p:tavLst>
                                        <p:tav tm="0">
                                          <p:val>
                                            <p:strVal val="#ppt_x"/>
                                          </p:val>
                                        </p:tav>
                                        <p:tav tm="100000">
                                          <p:val>
                                            <p:strVal val="#ppt_x"/>
                                          </p:val>
                                        </p:tav>
                                      </p:tavLst>
                                    </p:anim>
                                    <p:anim calcmode="lin" valueType="num">
                                      <p:cBhvr>
                                        <p:cTn id="50" dur="900" decel="100000" fill="hold"/>
                                        <p:tgtEl>
                                          <p:spTgt spid="19"/>
                                        </p:tgtEl>
                                        <p:attrNameLst>
                                          <p:attrName>ppt_y</p:attrName>
                                        </p:attrNameLst>
                                      </p:cBhvr>
                                      <p:tavLst>
                                        <p:tav tm="0">
                                          <p:val>
                                            <p:strVal val="#ppt_y+1"/>
                                          </p:val>
                                        </p:tav>
                                        <p:tav tm="100000">
                                          <p:val>
                                            <p:strVal val="#ppt_y-.03"/>
                                          </p:val>
                                        </p:tav>
                                      </p:tavLst>
                                    </p:anim>
                                    <p:anim calcmode="lin" valueType="num">
                                      <p:cBhvr>
                                        <p:cTn id="51" dur="100" accel="100000" fill="hold">
                                          <p:stCondLst>
                                            <p:cond delay="900"/>
                                          </p:stCondLst>
                                        </p:cTn>
                                        <p:tgtEl>
                                          <p:spTgt spid="19"/>
                                        </p:tgtEl>
                                        <p:attrNameLst>
                                          <p:attrName>ppt_y</p:attrName>
                                        </p:attrNameLst>
                                      </p:cBhvr>
                                      <p:tavLst>
                                        <p:tav tm="0">
                                          <p:val>
                                            <p:strVal val="#ppt_y-.03"/>
                                          </p:val>
                                        </p:tav>
                                        <p:tav tm="100000">
                                          <p:val>
                                            <p:strVal val="#ppt_y"/>
                                          </p:val>
                                        </p:tav>
                                      </p:tavLst>
                                    </p:anim>
                                  </p:childTnLst>
                                </p:cTn>
                              </p:par>
                            </p:childTnLst>
                          </p:cTn>
                        </p:par>
                        <p:par>
                          <p:cTn id="52" fill="hold">
                            <p:stCondLst>
                              <p:cond delay="4000"/>
                            </p:stCondLst>
                            <p:childTnLst>
                              <p:par>
                                <p:cTn id="53" presetID="47" presetClass="entr" presetSubtype="0" fill="hold" grpId="0" nodeType="after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fade">
                                      <p:cBhvr>
                                        <p:cTn id="55" dur="1000"/>
                                        <p:tgtEl>
                                          <p:spTgt spid="27"/>
                                        </p:tgtEl>
                                      </p:cBhvr>
                                    </p:animEffect>
                                    <p:anim calcmode="lin" valueType="num">
                                      <p:cBhvr>
                                        <p:cTn id="56" dur="1000" fill="hold"/>
                                        <p:tgtEl>
                                          <p:spTgt spid="27"/>
                                        </p:tgtEl>
                                        <p:attrNameLst>
                                          <p:attrName>ppt_x</p:attrName>
                                        </p:attrNameLst>
                                      </p:cBhvr>
                                      <p:tavLst>
                                        <p:tav tm="0">
                                          <p:val>
                                            <p:strVal val="#ppt_x"/>
                                          </p:val>
                                        </p:tav>
                                        <p:tav tm="100000">
                                          <p:val>
                                            <p:strVal val="#ppt_x"/>
                                          </p:val>
                                        </p:tav>
                                      </p:tavLst>
                                    </p:anim>
                                    <p:anim calcmode="lin" valueType="num">
                                      <p:cBhvr>
                                        <p:cTn id="57" dur="1000" fill="hold"/>
                                        <p:tgtEl>
                                          <p:spTgt spid="27"/>
                                        </p:tgtEl>
                                        <p:attrNameLst>
                                          <p:attrName>ppt_y</p:attrName>
                                        </p:attrNameLst>
                                      </p:cBhvr>
                                      <p:tavLst>
                                        <p:tav tm="0">
                                          <p:val>
                                            <p:strVal val="#ppt_y-.1"/>
                                          </p:val>
                                        </p:tav>
                                        <p:tav tm="100000">
                                          <p:val>
                                            <p:strVal val="#ppt_y"/>
                                          </p:val>
                                        </p:tav>
                                      </p:tavLst>
                                    </p:anim>
                                  </p:childTnLst>
                                </p:cTn>
                              </p:par>
                              <p:par>
                                <p:cTn id="58" presetID="47" presetClass="entr" presetSubtype="0" fill="hold" grpId="0" nodeType="with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fade">
                                      <p:cBhvr>
                                        <p:cTn id="60" dur="1000"/>
                                        <p:tgtEl>
                                          <p:spTgt spid="26"/>
                                        </p:tgtEl>
                                      </p:cBhvr>
                                    </p:animEffect>
                                    <p:anim calcmode="lin" valueType="num">
                                      <p:cBhvr>
                                        <p:cTn id="61" dur="1000" fill="hold"/>
                                        <p:tgtEl>
                                          <p:spTgt spid="26"/>
                                        </p:tgtEl>
                                        <p:attrNameLst>
                                          <p:attrName>ppt_x</p:attrName>
                                        </p:attrNameLst>
                                      </p:cBhvr>
                                      <p:tavLst>
                                        <p:tav tm="0">
                                          <p:val>
                                            <p:strVal val="#ppt_x"/>
                                          </p:val>
                                        </p:tav>
                                        <p:tav tm="100000">
                                          <p:val>
                                            <p:strVal val="#ppt_x"/>
                                          </p:val>
                                        </p:tav>
                                      </p:tavLst>
                                    </p:anim>
                                    <p:anim calcmode="lin" valueType="num">
                                      <p:cBhvr>
                                        <p:cTn id="62" dur="1000" fill="hold"/>
                                        <p:tgtEl>
                                          <p:spTgt spid="26"/>
                                        </p:tgtEl>
                                        <p:attrNameLst>
                                          <p:attrName>ppt_y</p:attrName>
                                        </p:attrNameLst>
                                      </p:cBhvr>
                                      <p:tavLst>
                                        <p:tav tm="0">
                                          <p:val>
                                            <p:strVal val="#ppt_y-.1"/>
                                          </p:val>
                                        </p:tav>
                                        <p:tav tm="100000">
                                          <p:val>
                                            <p:strVal val="#ppt_y"/>
                                          </p:val>
                                        </p:tav>
                                      </p:tavLst>
                                    </p:anim>
                                  </p:childTnLst>
                                </p:cTn>
                              </p:par>
                              <p:par>
                                <p:cTn id="63" presetID="47" presetClass="entr" presetSubtype="0"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fade">
                                      <p:cBhvr>
                                        <p:cTn id="65" dur="1000"/>
                                        <p:tgtEl>
                                          <p:spTgt spid="29"/>
                                        </p:tgtEl>
                                      </p:cBhvr>
                                    </p:animEffect>
                                    <p:anim calcmode="lin" valueType="num">
                                      <p:cBhvr>
                                        <p:cTn id="66" dur="1000" fill="hold"/>
                                        <p:tgtEl>
                                          <p:spTgt spid="29"/>
                                        </p:tgtEl>
                                        <p:attrNameLst>
                                          <p:attrName>ppt_x</p:attrName>
                                        </p:attrNameLst>
                                      </p:cBhvr>
                                      <p:tavLst>
                                        <p:tav tm="0">
                                          <p:val>
                                            <p:strVal val="#ppt_x"/>
                                          </p:val>
                                        </p:tav>
                                        <p:tav tm="100000">
                                          <p:val>
                                            <p:strVal val="#ppt_x"/>
                                          </p:val>
                                        </p:tav>
                                      </p:tavLst>
                                    </p:anim>
                                    <p:anim calcmode="lin" valueType="num">
                                      <p:cBhvr>
                                        <p:cTn id="67" dur="1000" fill="hold"/>
                                        <p:tgtEl>
                                          <p:spTgt spid="29"/>
                                        </p:tgtEl>
                                        <p:attrNameLst>
                                          <p:attrName>ppt_y</p:attrName>
                                        </p:attrNameLst>
                                      </p:cBhvr>
                                      <p:tavLst>
                                        <p:tav tm="0">
                                          <p:val>
                                            <p:strVal val="#ppt_y-.1"/>
                                          </p:val>
                                        </p:tav>
                                        <p:tav tm="100000">
                                          <p:val>
                                            <p:strVal val="#ppt_y"/>
                                          </p:val>
                                        </p:tav>
                                      </p:tavLst>
                                    </p:anim>
                                  </p:childTnLst>
                                </p:cTn>
                              </p:par>
                              <p:par>
                                <p:cTn id="68" presetID="47" presetClass="entr" presetSubtype="0" fill="hold" grpId="0" nodeType="withEffect">
                                  <p:stCondLst>
                                    <p:cond delay="0"/>
                                  </p:stCondLst>
                                  <p:childTnLst>
                                    <p:set>
                                      <p:cBhvr>
                                        <p:cTn id="69" dur="1" fill="hold">
                                          <p:stCondLst>
                                            <p:cond delay="0"/>
                                          </p:stCondLst>
                                        </p:cTn>
                                        <p:tgtEl>
                                          <p:spTgt spid="28"/>
                                        </p:tgtEl>
                                        <p:attrNameLst>
                                          <p:attrName>style.visibility</p:attrName>
                                        </p:attrNameLst>
                                      </p:cBhvr>
                                      <p:to>
                                        <p:strVal val="visible"/>
                                      </p:to>
                                    </p:set>
                                    <p:animEffect transition="in" filter="fade">
                                      <p:cBhvr>
                                        <p:cTn id="70" dur="1000"/>
                                        <p:tgtEl>
                                          <p:spTgt spid="28"/>
                                        </p:tgtEl>
                                      </p:cBhvr>
                                    </p:animEffect>
                                    <p:anim calcmode="lin" valueType="num">
                                      <p:cBhvr>
                                        <p:cTn id="71" dur="1000" fill="hold"/>
                                        <p:tgtEl>
                                          <p:spTgt spid="28"/>
                                        </p:tgtEl>
                                        <p:attrNameLst>
                                          <p:attrName>ppt_x</p:attrName>
                                        </p:attrNameLst>
                                      </p:cBhvr>
                                      <p:tavLst>
                                        <p:tav tm="0">
                                          <p:val>
                                            <p:strVal val="#ppt_x"/>
                                          </p:val>
                                        </p:tav>
                                        <p:tav tm="100000">
                                          <p:val>
                                            <p:strVal val="#ppt_x"/>
                                          </p:val>
                                        </p:tav>
                                      </p:tavLst>
                                    </p:anim>
                                    <p:anim calcmode="lin" valueType="num">
                                      <p:cBhvr>
                                        <p:cTn id="72" dur="1000" fill="hold"/>
                                        <p:tgtEl>
                                          <p:spTgt spid="28"/>
                                        </p:tgtEl>
                                        <p:attrNameLst>
                                          <p:attrName>ppt_y</p:attrName>
                                        </p:attrNameLst>
                                      </p:cBhvr>
                                      <p:tavLst>
                                        <p:tav tm="0">
                                          <p:val>
                                            <p:strVal val="#ppt_y-.1"/>
                                          </p:val>
                                        </p:tav>
                                        <p:tav tm="100000">
                                          <p:val>
                                            <p:strVal val="#ppt_y"/>
                                          </p:val>
                                        </p:tav>
                                      </p:tavLst>
                                    </p:anim>
                                  </p:childTnLst>
                                </p:cTn>
                              </p:par>
                              <p:par>
                                <p:cTn id="73" presetID="53" presetClass="entr" presetSubtype="16" fill="hold" grpId="0" nodeType="withEffect">
                                  <p:stCondLst>
                                    <p:cond delay="250"/>
                                  </p:stCondLst>
                                  <p:iterate type="lt">
                                    <p:tmPct val="10000"/>
                                  </p:iterate>
                                  <p:childTnLst>
                                    <p:set>
                                      <p:cBhvr>
                                        <p:cTn id="74" dur="1" fill="hold">
                                          <p:stCondLst>
                                            <p:cond delay="0"/>
                                          </p:stCondLst>
                                        </p:cTn>
                                        <p:tgtEl>
                                          <p:spTgt spid="30"/>
                                        </p:tgtEl>
                                        <p:attrNameLst>
                                          <p:attrName>style.visibility</p:attrName>
                                        </p:attrNameLst>
                                      </p:cBhvr>
                                      <p:to>
                                        <p:strVal val="visible"/>
                                      </p:to>
                                    </p:set>
                                    <p:anim calcmode="lin" valueType="num">
                                      <p:cBhvr>
                                        <p:cTn id="75" dur="500" fill="hold"/>
                                        <p:tgtEl>
                                          <p:spTgt spid="30"/>
                                        </p:tgtEl>
                                        <p:attrNameLst>
                                          <p:attrName>ppt_w</p:attrName>
                                        </p:attrNameLst>
                                      </p:cBhvr>
                                      <p:tavLst>
                                        <p:tav tm="0">
                                          <p:val>
                                            <p:fltVal val="0"/>
                                          </p:val>
                                        </p:tav>
                                        <p:tav tm="100000">
                                          <p:val>
                                            <p:strVal val="#ppt_w"/>
                                          </p:val>
                                        </p:tav>
                                      </p:tavLst>
                                    </p:anim>
                                    <p:anim calcmode="lin" valueType="num">
                                      <p:cBhvr>
                                        <p:cTn id="76" dur="500" fill="hold"/>
                                        <p:tgtEl>
                                          <p:spTgt spid="30"/>
                                        </p:tgtEl>
                                        <p:attrNameLst>
                                          <p:attrName>ppt_h</p:attrName>
                                        </p:attrNameLst>
                                      </p:cBhvr>
                                      <p:tavLst>
                                        <p:tav tm="0">
                                          <p:val>
                                            <p:fltVal val="0"/>
                                          </p:val>
                                        </p:tav>
                                        <p:tav tm="100000">
                                          <p:val>
                                            <p:strVal val="#ppt_h"/>
                                          </p:val>
                                        </p:tav>
                                      </p:tavLst>
                                    </p:anim>
                                    <p:animEffect transition="in" filter="fade">
                                      <p:cBhvr>
                                        <p:cTn id="7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1" grpId="0"/>
      <p:bldP spid="13" grpId="0" animBg="1"/>
      <p:bldP spid="14" grpId="0"/>
      <p:bldP spid="26" grpId="0"/>
      <p:bldP spid="27" grpId="0"/>
      <p:bldP spid="28" grpId="0"/>
      <p:bldP spid="29" grpId="0"/>
      <p:bldP spid="3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0EA06-2435-45A6-AD58-FC103F93D216}"/>
              </a:ext>
            </a:extLst>
          </p:cNvPr>
          <p:cNvSpPr txBox="1">
            <a:spLocks/>
          </p:cNvSpPr>
          <p:nvPr/>
        </p:nvSpPr>
        <p:spPr>
          <a:xfrm>
            <a:off x="3589972" y="2885169"/>
            <a:ext cx="5012055" cy="1357312"/>
          </a:xfrm>
        </p:spPr>
        <p:txBody>
          <a:bodyP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zh-CN" altLang="en-US" sz="7200" dirty="0">
                <a:gradFill>
                  <a:gsLst>
                    <a:gs pos="70000">
                      <a:schemeClr val="bg1">
                        <a:lumMod val="65000"/>
                      </a:schemeClr>
                    </a:gs>
                    <a:gs pos="15000">
                      <a:schemeClr val="tx1">
                        <a:lumMod val="65000"/>
                        <a:lumOff val="35000"/>
                      </a:schemeClr>
                    </a:gs>
                  </a:gsLst>
                  <a:lin ang="9600000" scaled="0"/>
                </a:gradFill>
                <a:latin typeface="禹卫书法行书简体&#10;" panose="02000603000000000000" pitchFamily="2" charset="-122"/>
                <a:ea typeface="禹卫书法行书简体&#10;" panose="02000603000000000000" pitchFamily="2" charset="-122"/>
                <a:cs typeface="Source Sans Pro" panose="020B0503030403020204" pitchFamily="34" charset="0"/>
              </a:rPr>
              <a:t>目录</a:t>
            </a:r>
            <a:endParaRPr lang="en-US" altLang="zh-CN" sz="7200" dirty="0">
              <a:gradFill>
                <a:gsLst>
                  <a:gs pos="70000">
                    <a:schemeClr val="bg1">
                      <a:lumMod val="65000"/>
                    </a:schemeClr>
                  </a:gs>
                  <a:gs pos="15000">
                    <a:schemeClr val="tx1">
                      <a:lumMod val="65000"/>
                      <a:lumOff val="35000"/>
                    </a:schemeClr>
                  </a:gs>
                </a:gsLst>
                <a:lin ang="9600000" scaled="0"/>
              </a:gradFill>
              <a:latin typeface="禹卫书法行书简体&#10;" panose="02000603000000000000" pitchFamily="2" charset="-122"/>
              <a:ea typeface="禹卫书法行书简体&#10;" panose="02000603000000000000" pitchFamily="2" charset="-122"/>
              <a:cs typeface="Source Sans Pro" panose="020B0503030403020204" pitchFamily="34" charset="0"/>
            </a:endParaRPr>
          </a:p>
        </p:txBody>
      </p:sp>
      <p:sp>
        <p:nvSpPr>
          <p:cNvPr id="27" name="矩形 26"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DDDC46E9-7BCF-4304-A394-ECCD2C4E668E}"/>
              </a:ext>
            </a:extLst>
          </p:cNvPr>
          <p:cNvSpPr/>
          <p:nvPr/>
        </p:nvSpPr>
        <p:spPr>
          <a:xfrm>
            <a:off x="1367022" y="5089493"/>
            <a:ext cx="652522" cy="1136658"/>
          </a:xfrm>
          <a:prstGeom prst="rect">
            <a:avLst/>
          </a:prstGeom>
          <a:noFill/>
        </p:spPr>
        <p:txBody>
          <a:bodyPr wrap="square" rtlCol="0">
            <a:spAutoFit/>
          </a:bodyPr>
          <a:lstStyle/>
          <a:p>
            <a:pPr algn="ctr">
              <a:lnSpc>
                <a:spcPct val="125000"/>
              </a:lnSpc>
            </a:pPr>
            <a:r>
              <a:rPr lang="en-US" altLang="zh-CN" sz="60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rPr>
              <a:t>1</a:t>
            </a:r>
            <a:endParaRPr lang="zh-CN" altLang="en-US" sz="60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endParaRPr>
          </a:p>
        </p:txBody>
      </p:sp>
      <p:sp>
        <p:nvSpPr>
          <p:cNvPr id="29" name="Rectangle 70">
            <a:extLst>
              <a:ext uri="{FF2B5EF4-FFF2-40B4-BE49-F238E27FC236}">
                <a16:creationId xmlns:a16="http://schemas.microsoft.com/office/drawing/2014/main" id="{ACEA9BD9-348E-410C-8EE5-0CAD2797EEED}"/>
              </a:ext>
            </a:extLst>
          </p:cNvPr>
          <p:cNvSpPr>
            <a:spLocks noChangeArrowheads="1"/>
          </p:cNvSpPr>
          <p:nvPr/>
        </p:nvSpPr>
        <p:spPr bwMode="auto">
          <a:xfrm>
            <a:off x="1893649" y="5474157"/>
            <a:ext cx="12206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a:lnSpc>
                <a:spcPct val="100000"/>
              </a:lnSpc>
              <a:spcBef>
                <a:spcPct val="0"/>
              </a:spcBef>
              <a:buNone/>
            </a:pPr>
            <a:r>
              <a:rPr lang="zh-CN" altLang="en-US" sz="1600" noProof="1">
                <a:gradFill>
                  <a:gsLst>
                    <a:gs pos="70000">
                      <a:schemeClr val="bg1">
                        <a:lumMod val="65000"/>
                      </a:schemeClr>
                    </a:gs>
                    <a:gs pos="15000">
                      <a:schemeClr val="tx1">
                        <a:lumMod val="65000"/>
                        <a:lumOff val="35000"/>
                      </a:schemeClr>
                    </a:gs>
                  </a:gsLst>
                  <a:lin ang="9600000" scaled="0"/>
                </a:gradFill>
                <a:latin typeface="+mj-lt"/>
                <a:ea typeface="微软雅黑" panose="020B0503020204020204" pitchFamily="34" charset="-122"/>
                <a:cs typeface="Open Sans" panose="020B0606030504020204" pitchFamily="34" charset="0"/>
              </a:rPr>
              <a:t>知识体系的增长</a:t>
            </a:r>
          </a:p>
        </p:txBody>
      </p:sp>
      <p:sp>
        <p:nvSpPr>
          <p:cNvPr id="31" name="矩形 30"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60633AA0-737B-4A8D-8674-7C71B8790791}"/>
              </a:ext>
            </a:extLst>
          </p:cNvPr>
          <p:cNvSpPr/>
          <p:nvPr/>
        </p:nvSpPr>
        <p:spPr>
          <a:xfrm>
            <a:off x="4001349" y="5089493"/>
            <a:ext cx="652522" cy="1136658"/>
          </a:xfrm>
          <a:prstGeom prst="rect">
            <a:avLst/>
          </a:prstGeom>
          <a:noFill/>
        </p:spPr>
        <p:txBody>
          <a:bodyPr wrap="square" rtlCol="0">
            <a:spAutoFit/>
          </a:bodyPr>
          <a:lstStyle/>
          <a:p>
            <a:pPr algn="ctr">
              <a:lnSpc>
                <a:spcPct val="125000"/>
              </a:lnSpc>
            </a:pPr>
            <a:r>
              <a:rPr lang="en-US" altLang="zh-CN" sz="60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rPr>
              <a:t>2</a:t>
            </a:r>
            <a:endParaRPr lang="zh-CN" altLang="en-US" sz="60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endParaRPr>
          </a:p>
        </p:txBody>
      </p:sp>
      <p:sp>
        <p:nvSpPr>
          <p:cNvPr id="33" name="Rectangle 70">
            <a:extLst>
              <a:ext uri="{FF2B5EF4-FFF2-40B4-BE49-F238E27FC236}">
                <a16:creationId xmlns:a16="http://schemas.microsoft.com/office/drawing/2014/main" id="{157A3917-30E0-402F-922A-C0A37BF559AE}"/>
              </a:ext>
            </a:extLst>
          </p:cNvPr>
          <p:cNvSpPr>
            <a:spLocks noChangeArrowheads="1"/>
          </p:cNvSpPr>
          <p:nvPr/>
        </p:nvSpPr>
        <p:spPr bwMode="auto">
          <a:xfrm>
            <a:off x="4527976" y="5474157"/>
            <a:ext cx="12206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a:lnSpc>
                <a:spcPct val="100000"/>
              </a:lnSpc>
              <a:spcBef>
                <a:spcPct val="0"/>
              </a:spcBef>
              <a:buNone/>
            </a:pPr>
            <a:r>
              <a:rPr lang="zh-CN" altLang="en-US" sz="1600" noProof="1">
                <a:gradFill>
                  <a:gsLst>
                    <a:gs pos="70000">
                      <a:schemeClr val="bg1">
                        <a:lumMod val="65000"/>
                      </a:schemeClr>
                    </a:gs>
                    <a:gs pos="15000">
                      <a:schemeClr val="tx1">
                        <a:lumMod val="65000"/>
                        <a:lumOff val="35000"/>
                      </a:schemeClr>
                    </a:gs>
                  </a:gsLst>
                  <a:lin ang="9600000" scaled="0"/>
                </a:gradFill>
                <a:ea typeface="微软雅黑" panose="020B0503020204020204" pitchFamily="34" charset="-122"/>
                <a:cs typeface="Open Sans" panose="020B0606030504020204" pitchFamily="34" charset="0"/>
              </a:rPr>
              <a:t>自我能力的提升</a:t>
            </a:r>
            <a:endParaRPr lang="zh-CN" altLang="en-US" sz="1600" noProof="1">
              <a:gradFill>
                <a:gsLst>
                  <a:gs pos="70000">
                    <a:schemeClr val="bg1">
                      <a:lumMod val="65000"/>
                    </a:schemeClr>
                  </a:gs>
                  <a:gs pos="15000">
                    <a:schemeClr val="tx1">
                      <a:lumMod val="65000"/>
                      <a:lumOff val="35000"/>
                    </a:schemeClr>
                  </a:gs>
                </a:gsLst>
                <a:lin ang="9600000" scaled="0"/>
              </a:gradFill>
              <a:latin typeface="+mj-lt"/>
              <a:ea typeface="微软雅黑" panose="020B0503020204020204" pitchFamily="34" charset="-122"/>
              <a:cs typeface="Open Sans" panose="020B0606030504020204" pitchFamily="34" charset="0"/>
            </a:endParaRPr>
          </a:p>
        </p:txBody>
      </p:sp>
      <p:sp>
        <p:nvSpPr>
          <p:cNvPr id="35" name="矩形 34"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1836E1C1-02CE-4E61-8192-31EF2550E10F}"/>
              </a:ext>
            </a:extLst>
          </p:cNvPr>
          <p:cNvSpPr/>
          <p:nvPr/>
        </p:nvSpPr>
        <p:spPr>
          <a:xfrm>
            <a:off x="6635676" y="5089493"/>
            <a:ext cx="652522" cy="1136658"/>
          </a:xfrm>
          <a:prstGeom prst="rect">
            <a:avLst/>
          </a:prstGeom>
          <a:noFill/>
        </p:spPr>
        <p:txBody>
          <a:bodyPr wrap="square" rtlCol="0">
            <a:spAutoFit/>
          </a:bodyPr>
          <a:lstStyle/>
          <a:p>
            <a:pPr algn="ctr">
              <a:lnSpc>
                <a:spcPct val="125000"/>
              </a:lnSpc>
            </a:pPr>
            <a:r>
              <a:rPr lang="en-US" altLang="zh-CN" sz="60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rPr>
              <a:t>3</a:t>
            </a:r>
            <a:endParaRPr lang="zh-CN" altLang="en-US" sz="60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endParaRPr>
          </a:p>
        </p:txBody>
      </p:sp>
      <p:sp>
        <p:nvSpPr>
          <p:cNvPr id="37" name="Rectangle 70">
            <a:extLst>
              <a:ext uri="{FF2B5EF4-FFF2-40B4-BE49-F238E27FC236}">
                <a16:creationId xmlns:a16="http://schemas.microsoft.com/office/drawing/2014/main" id="{3A960ACF-6168-4933-B77E-5F24551B5770}"/>
              </a:ext>
            </a:extLst>
          </p:cNvPr>
          <p:cNvSpPr>
            <a:spLocks noChangeArrowheads="1"/>
          </p:cNvSpPr>
          <p:nvPr/>
        </p:nvSpPr>
        <p:spPr bwMode="auto">
          <a:xfrm>
            <a:off x="7162303" y="5474157"/>
            <a:ext cx="12206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a:lnSpc>
                <a:spcPct val="100000"/>
              </a:lnSpc>
              <a:spcBef>
                <a:spcPct val="0"/>
              </a:spcBef>
              <a:buNone/>
            </a:pPr>
            <a:r>
              <a:rPr lang="zh-CN" altLang="en-US" sz="1600" noProof="1">
                <a:gradFill>
                  <a:gsLst>
                    <a:gs pos="70000">
                      <a:schemeClr val="bg1">
                        <a:lumMod val="65000"/>
                      </a:schemeClr>
                    </a:gs>
                    <a:gs pos="15000">
                      <a:schemeClr val="tx1">
                        <a:lumMod val="65000"/>
                        <a:lumOff val="35000"/>
                      </a:schemeClr>
                    </a:gs>
                  </a:gsLst>
                  <a:lin ang="9600000" scaled="0"/>
                </a:gradFill>
                <a:ea typeface="微软雅黑" panose="020B0503020204020204" pitchFamily="34" charset="-122"/>
                <a:cs typeface="Open Sans" panose="020B0606030504020204" pitchFamily="34" charset="0"/>
              </a:rPr>
              <a:t>自我认识的加深</a:t>
            </a:r>
          </a:p>
        </p:txBody>
      </p:sp>
      <p:sp>
        <p:nvSpPr>
          <p:cNvPr id="39" name="矩形 38"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853C738B-6155-49DD-BB13-33D1F90FE8B0}"/>
              </a:ext>
            </a:extLst>
          </p:cNvPr>
          <p:cNvSpPr/>
          <p:nvPr/>
        </p:nvSpPr>
        <p:spPr>
          <a:xfrm>
            <a:off x="9270002" y="5089493"/>
            <a:ext cx="652522" cy="1136658"/>
          </a:xfrm>
          <a:prstGeom prst="rect">
            <a:avLst/>
          </a:prstGeom>
          <a:noFill/>
        </p:spPr>
        <p:txBody>
          <a:bodyPr wrap="square" rtlCol="0">
            <a:spAutoFit/>
          </a:bodyPr>
          <a:lstStyle/>
          <a:p>
            <a:pPr algn="ctr">
              <a:lnSpc>
                <a:spcPct val="125000"/>
              </a:lnSpc>
            </a:pPr>
            <a:r>
              <a:rPr lang="en-US" altLang="zh-CN" sz="60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rPr>
              <a:t>4</a:t>
            </a:r>
            <a:endParaRPr lang="zh-CN" altLang="en-US" sz="60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endParaRPr>
          </a:p>
        </p:txBody>
      </p:sp>
      <p:sp>
        <p:nvSpPr>
          <p:cNvPr id="41" name="Rectangle 70">
            <a:extLst>
              <a:ext uri="{FF2B5EF4-FFF2-40B4-BE49-F238E27FC236}">
                <a16:creationId xmlns:a16="http://schemas.microsoft.com/office/drawing/2014/main" id="{B3BD9DC7-59E6-4B15-8331-8491EDE1F492}"/>
              </a:ext>
            </a:extLst>
          </p:cNvPr>
          <p:cNvSpPr>
            <a:spLocks noChangeArrowheads="1"/>
          </p:cNvSpPr>
          <p:nvPr/>
        </p:nvSpPr>
        <p:spPr bwMode="auto">
          <a:xfrm>
            <a:off x="9831463" y="5597267"/>
            <a:ext cx="122061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a:lnSpc>
                <a:spcPct val="100000"/>
              </a:lnSpc>
              <a:spcBef>
                <a:spcPct val="0"/>
              </a:spcBef>
              <a:buNone/>
            </a:pPr>
            <a:r>
              <a:rPr lang="zh-CN" altLang="en-US" sz="1600" noProof="1">
                <a:gradFill>
                  <a:gsLst>
                    <a:gs pos="70000">
                      <a:schemeClr val="bg1">
                        <a:lumMod val="65000"/>
                      </a:schemeClr>
                    </a:gs>
                    <a:gs pos="15000">
                      <a:schemeClr val="tx1">
                        <a:lumMod val="65000"/>
                        <a:lumOff val="35000"/>
                      </a:schemeClr>
                    </a:gs>
                  </a:gsLst>
                  <a:lin ang="9600000" scaled="0"/>
                </a:gradFill>
                <a:latin typeface="+mj-lt"/>
                <a:ea typeface="微软雅黑" panose="020B0503020204020204" pitchFamily="34" charset="-122"/>
                <a:cs typeface="Open Sans" panose="020B0606030504020204" pitchFamily="34" charset="0"/>
              </a:rPr>
              <a:t>自我计划</a:t>
            </a:r>
          </a:p>
        </p:txBody>
      </p:sp>
    </p:spTree>
    <p:extLst>
      <p:ext uri="{BB962C8B-B14F-4D97-AF65-F5344CB8AC3E}">
        <p14:creationId xmlns:p14="http://schemas.microsoft.com/office/powerpoint/2010/main" val="1930603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6" presetClass="emph" presetSubtype="0" fill="hold" grpId="1" nodeType="withEffect">
                                  <p:stCondLst>
                                    <p:cond delay="1000"/>
                                  </p:stCondLst>
                                  <p:iterate type="lt">
                                    <p:tmPct val="10000"/>
                                  </p:iterate>
                                  <p:childTnLst>
                                    <p:animEffect transition="out" filter="fade">
                                      <p:cBhvr>
                                        <p:cTn id="10" dur="500" tmFilter="0, 0; .2, .5; .8, .5; 1, 0"/>
                                        <p:tgtEl>
                                          <p:spTgt spid="2"/>
                                        </p:tgtEl>
                                      </p:cBhvr>
                                    </p:animEffect>
                                    <p:animScale>
                                      <p:cBhvr>
                                        <p:cTn id="11" dur="250" autoRev="1" fill="hold"/>
                                        <p:tgtEl>
                                          <p:spTgt spid="2"/>
                                        </p:tgtEl>
                                      </p:cBhvr>
                                      <p:by x="105000" y="105000"/>
                                    </p:animScale>
                                  </p:childTnLst>
                                </p:cTn>
                              </p:par>
                            </p:childTnLst>
                          </p:cTn>
                        </p:par>
                        <p:par>
                          <p:cTn id="12" fill="hold">
                            <p:stCondLst>
                              <p:cond delay="1550"/>
                            </p:stCondLst>
                            <p:childTnLst>
                              <p:par>
                                <p:cTn id="13" presetID="2" presetClass="entr" presetSubtype="2" decel="100000"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1500" fill="hold"/>
                                        <p:tgtEl>
                                          <p:spTgt spid="27"/>
                                        </p:tgtEl>
                                        <p:attrNameLst>
                                          <p:attrName>ppt_x</p:attrName>
                                        </p:attrNameLst>
                                      </p:cBhvr>
                                      <p:tavLst>
                                        <p:tav tm="0">
                                          <p:val>
                                            <p:strVal val="1+#ppt_w/2"/>
                                          </p:val>
                                        </p:tav>
                                        <p:tav tm="100000">
                                          <p:val>
                                            <p:strVal val="#ppt_x"/>
                                          </p:val>
                                        </p:tav>
                                      </p:tavLst>
                                    </p:anim>
                                    <p:anim calcmode="lin" valueType="num">
                                      <p:cBhvr additive="base">
                                        <p:cTn id="16" dur="1500" fill="hold"/>
                                        <p:tgtEl>
                                          <p:spTgt spid="27"/>
                                        </p:tgtEl>
                                        <p:attrNameLst>
                                          <p:attrName>ppt_y</p:attrName>
                                        </p:attrNameLst>
                                      </p:cBhvr>
                                      <p:tavLst>
                                        <p:tav tm="0">
                                          <p:val>
                                            <p:strVal val="#ppt_y"/>
                                          </p:val>
                                        </p:tav>
                                        <p:tav tm="100000">
                                          <p:val>
                                            <p:strVal val="#ppt_y"/>
                                          </p:val>
                                        </p:tav>
                                      </p:tavLst>
                                    </p:anim>
                                  </p:childTnLst>
                                </p:cTn>
                              </p:par>
                            </p:childTnLst>
                          </p:cTn>
                        </p:par>
                        <p:par>
                          <p:cTn id="17" fill="hold">
                            <p:stCondLst>
                              <p:cond delay="3050"/>
                            </p:stCondLst>
                            <p:childTnLst>
                              <p:par>
                                <p:cTn id="18" presetID="42" presetClass="entr" presetSubtype="0" fill="hold" grpId="0" nodeType="after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1000"/>
                                        <p:tgtEl>
                                          <p:spTgt spid="29"/>
                                        </p:tgtEl>
                                      </p:cBhvr>
                                    </p:animEffect>
                                    <p:anim calcmode="lin" valueType="num">
                                      <p:cBhvr>
                                        <p:cTn id="21" dur="1000" fill="hold"/>
                                        <p:tgtEl>
                                          <p:spTgt spid="29"/>
                                        </p:tgtEl>
                                        <p:attrNameLst>
                                          <p:attrName>ppt_x</p:attrName>
                                        </p:attrNameLst>
                                      </p:cBhvr>
                                      <p:tavLst>
                                        <p:tav tm="0">
                                          <p:val>
                                            <p:strVal val="#ppt_x"/>
                                          </p:val>
                                        </p:tav>
                                        <p:tav tm="100000">
                                          <p:val>
                                            <p:strVal val="#ppt_x"/>
                                          </p:val>
                                        </p:tav>
                                      </p:tavLst>
                                    </p:anim>
                                    <p:anim calcmode="lin" valueType="num">
                                      <p:cBhvr>
                                        <p:cTn id="22" dur="1000" fill="hold"/>
                                        <p:tgtEl>
                                          <p:spTgt spid="29"/>
                                        </p:tgtEl>
                                        <p:attrNameLst>
                                          <p:attrName>ppt_y</p:attrName>
                                        </p:attrNameLst>
                                      </p:cBhvr>
                                      <p:tavLst>
                                        <p:tav tm="0">
                                          <p:val>
                                            <p:strVal val="#ppt_y+.1"/>
                                          </p:val>
                                        </p:tav>
                                        <p:tav tm="100000">
                                          <p:val>
                                            <p:strVal val="#ppt_y"/>
                                          </p:val>
                                        </p:tav>
                                      </p:tavLst>
                                    </p:anim>
                                  </p:childTnLst>
                                </p:cTn>
                              </p:par>
                              <p:par>
                                <p:cTn id="23" presetID="2" presetClass="entr" presetSubtype="2" decel="10000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anim calcmode="lin" valueType="num">
                                      <p:cBhvr additive="base">
                                        <p:cTn id="25" dur="1500" fill="hold"/>
                                        <p:tgtEl>
                                          <p:spTgt spid="31"/>
                                        </p:tgtEl>
                                        <p:attrNameLst>
                                          <p:attrName>ppt_x</p:attrName>
                                        </p:attrNameLst>
                                      </p:cBhvr>
                                      <p:tavLst>
                                        <p:tav tm="0">
                                          <p:val>
                                            <p:strVal val="1+#ppt_w/2"/>
                                          </p:val>
                                        </p:tav>
                                        <p:tav tm="100000">
                                          <p:val>
                                            <p:strVal val="#ppt_x"/>
                                          </p:val>
                                        </p:tav>
                                      </p:tavLst>
                                    </p:anim>
                                    <p:anim calcmode="lin" valueType="num">
                                      <p:cBhvr additive="base">
                                        <p:cTn id="26" dur="1500" fill="hold"/>
                                        <p:tgtEl>
                                          <p:spTgt spid="31"/>
                                        </p:tgtEl>
                                        <p:attrNameLst>
                                          <p:attrName>ppt_y</p:attrName>
                                        </p:attrNameLst>
                                      </p:cBhvr>
                                      <p:tavLst>
                                        <p:tav tm="0">
                                          <p:val>
                                            <p:strVal val="#ppt_y"/>
                                          </p:val>
                                        </p:tav>
                                        <p:tav tm="100000">
                                          <p:val>
                                            <p:strVal val="#ppt_y"/>
                                          </p:val>
                                        </p:tav>
                                      </p:tavLst>
                                    </p:anim>
                                  </p:childTnLst>
                                </p:cTn>
                              </p:par>
                            </p:childTnLst>
                          </p:cTn>
                        </p:par>
                        <p:par>
                          <p:cTn id="27" fill="hold">
                            <p:stCondLst>
                              <p:cond delay="4550"/>
                            </p:stCondLst>
                            <p:childTnLst>
                              <p:par>
                                <p:cTn id="28" presetID="42" presetClass="entr" presetSubtype="0" fill="hold" grpId="0" nodeType="after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fade">
                                      <p:cBhvr>
                                        <p:cTn id="30" dur="1000"/>
                                        <p:tgtEl>
                                          <p:spTgt spid="33"/>
                                        </p:tgtEl>
                                      </p:cBhvr>
                                    </p:animEffect>
                                    <p:anim calcmode="lin" valueType="num">
                                      <p:cBhvr>
                                        <p:cTn id="31" dur="1000" fill="hold"/>
                                        <p:tgtEl>
                                          <p:spTgt spid="33"/>
                                        </p:tgtEl>
                                        <p:attrNameLst>
                                          <p:attrName>ppt_x</p:attrName>
                                        </p:attrNameLst>
                                      </p:cBhvr>
                                      <p:tavLst>
                                        <p:tav tm="0">
                                          <p:val>
                                            <p:strVal val="#ppt_x"/>
                                          </p:val>
                                        </p:tav>
                                        <p:tav tm="100000">
                                          <p:val>
                                            <p:strVal val="#ppt_x"/>
                                          </p:val>
                                        </p:tav>
                                      </p:tavLst>
                                    </p:anim>
                                    <p:anim calcmode="lin" valueType="num">
                                      <p:cBhvr>
                                        <p:cTn id="32" dur="1000" fill="hold"/>
                                        <p:tgtEl>
                                          <p:spTgt spid="33"/>
                                        </p:tgtEl>
                                        <p:attrNameLst>
                                          <p:attrName>ppt_y</p:attrName>
                                        </p:attrNameLst>
                                      </p:cBhvr>
                                      <p:tavLst>
                                        <p:tav tm="0">
                                          <p:val>
                                            <p:strVal val="#ppt_y+.1"/>
                                          </p:val>
                                        </p:tav>
                                        <p:tav tm="100000">
                                          <p:val>
                                            <p:strVal val="#ppt_y"/>
                                          </p:val>
                                        </p:tav>
                                      </p:tavLst>
                                    </p:anim>
                                  </p:childTnLst>
                                </p:cTn>
                              </p:par>
                              <p:par>
                                <p:cTn id="33" presetID="2" presetClass="entr" presetSubtype="2" decel="10000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anim calcmode="lin" valueType="num">
                                      <p:cBhvr additive="base">
                                        <p:cTn id="35" dur="1500" fill="hold"/>
                                        <p:tgtEl>
                                          <p:spTgt spid="35"/>
                                        </p:tgtEl>
                                        <p:attrNameLst>
                                          <p:attrName>ppt_x</p:attrName>
                                        </p:attrNameLst>
                                      </p:cBhvr>
                                      <p:tavLst>
                                        <p:tav tm="0">
                                          <p:val>
                                            <p:strVal val="1+#ppt_w/2"/>
                                          </p:val>
                                        </p:tav>
                                        <p:tav tm="100000">
                                          <p:val>
                                            <p:strVal val="#ppt_x"/>
                                          </p:val>
                                        </p:tav>
                                      </p:tavLst>
                                    </p:anim>
                                    <p:anim calcmode="lin" valueType="num">
                                      <p:cBhvr additive="base">
                                        <p:cTn id="36" dur="1500" fill="hold"/>
                                        <p:tgtEl>
                                          <p:spTgt spid="35"/>
                                        </p:tgtEl>
                                        <p:attrNameLst>
                                          <p:attrName>ppt_y</p:attrName>
                                        </p:attrNameLst>
                                      </p:cBhvr>
                                      <p:tavLst>
                                        <p:tav tm="0">
                                          <p:val>
                                            <p:strVal val="#ppt_y"/>
                                          </p:val>
                                        </p:tav>
                                        <p:tav tm="100000">
                                          <p:val>
                                            <p:strVal val="#ppt_y"/>
                                          </p:val>
                                        </p:tav>
                                      </p:tavLst>
                                    </p:anim>
                                  </p:childTnLst>
                                </p:cTn>
                              </p:par>
                            </p:childTnLst>
                          </p:cTn>
                        </p:par>
                        <p:par>
                          <p:cTn id="37" fill="hold">
                            <p:stCondLst>
                              <p:cond delay="6050"/>
                            </p:stCondLst>
                            <p:childTnLst>
                              <p:par>
                                <p:cTn id="38" presetID="42" presetClass="entr" presetSubtype="0" fill="hold" grpId="0" nodeType="after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fade">
                                      <p:cBhvr>
                                        <p:cTn id="40" dur="1000"/>
                                        <p:tgtEl>
                                          <p:spTgt spid="37"/>
                                        </p:tgtEl>
                                      </p:cBhvr>
                                    </p:animEffect>
                                    <p:anim calcmode="lin" valueType="num">
                                      <p:cBhvr>
                                        <p:cTn id="41" dur="1000" fill="hold"/>
                                        <p:tgtEl>
                                          <p:spTgt spid="37"/>
                                        </p:tgtEl>
                                        <p:attrNameLst>
                                          <p:attrName>ppt_x</p:attrName>
                                        </p:attrNameLst>
                                      </p:cBhvr>
                                      <p:tavLst>
                                        <p:tav tm="0">
                                          <p:val>
                                            <p:strVal val="#ppt_x"/>
                                          </p:val>
                                        </p:tav>
                                        <p:tav tm="100000">
                                          <p:val>
                                            <p:strVal val="#ppt_x"/>
                                          </p:val>
                                        </p:tav>
                                      </p:tavLst>
                                    </p:anim>
                                    <p:anim calcmode="lin" valueType="num">
                                      <p:cBhvr>
                                        <p:cTn id="42" dur="1000" fill="hold"/>
                                        <p:tgtEl>
                                          <p:spTgt spid="37"/>
                                        </p:tgtEl>
                                        <p:attrNameLst>
                                          <p:attrName>ppt_y</p:attrName>
                                        </p:attrNameLst>
                                      </p:cBhvr>
                                      <p:tavLst>
                                        <p:tav tm="0">
                                          <p:val>
                                            <p:strVal val="#ppt_y+.1"/>
                                          </p:val>
                                        </p:tav>
                                        <p:tav tm="100000">
                                          <p:val>
                                            <p:strVal val="#ppt_y"/>
                                          </p:val>
                                        </p:tav>
                                      </p:tavLst>
                                    </p:anim>
                                  </p:childTnLst>
                                </p:cTn>
                              </p:par>
                              <p:par>
                                <p:cTn id="43" presetID="2" presetClass="entr" presetSubtype="2" decel="100000" fill="hold" grpId="0" nodeType="withEffect">
                                  <p:stCondLst>
                                    <p:cond delay="0"/>
                                  </p:stCondLst>
                                  <p:childTnLst>
                                    <p:set>
                                      <p:cBhvr>
                                        <p:cTn id="44" dur="1" fill="hold">
                                          <p:stCondLst>
                                            <p:cond delay="0"/>
                                          </p:stCondLst>
                                        </p:cTn>
                                        <p:tgtEl>
                                          <p:spTgt spid="39"/>
                                        </p:tgtEl>
                                        <p:attrNameLst>
                                          <p:attrName>style.visibility</p:attrName>
                                        </p:attrNameLst>
                                      </p:cBhvr>
                                      <p:to>
                                        <p:strVal val="visible"/>
                                      </p:to>
                                    </p:set>
                                    <p:anim calcmode="lin" valueType="num">
                                      <p:cBhvr additive="base">
                                        <p:cTn id="45" dur="1500" fill="hold"/>
                                        <p:tgtEl>
                                          <p:spTgt spid="39"/>
                                        </p:tgtEl>
                                        <p:attrNameLst>
                                          <p:attrName>ppt_x</p:attrName>
                                        </p:attrNameLst>
                                      </p:cBhvr>
                                      <p:tavLst>
                                        <p:tav tm="0">
                                          <p:val>
                                            <p:strVal val="1+#ppt_w/2"/>
                                          </p:val>
                                        </p:tav>
                                        <p:tav tm="100000">
                                          <p:val>
                                            <p:strVal val="#ppt_x"/>
                                          </p:val>
                                        </p:tav>
                                      </p:tavLst>
                                    </p:anim>
                                    <p:anim calcmode="lin" valueType="num">
                                      <p:cBhvr additive="base">
                                        <p:cTn id="46" dur="1500" fill="hold"/>
                                        <p:tgtEl>
                                          <p:spTgt spid="39"/>
                                        </p:tgtEl>
                                        <p:attrNameLst>
                                          <p:attrName>ppt_y</p:attrName>
                                        </p:attrNameLst>
                                      </p:cBhvr>
                                      <p:tavLst>
                                        <p:tav tm="0">
                                          <p:val>
                                            <p:strVal val="#ppt_y"/>
                                          </p:val>
                                        </p:tav>
                                        <p:tav tm="100000">
                                          <p:val>
                                            <p:strVal val="#ppt_y"/>
                                          </p:val>
                                        </p:tav>
                                      </p:tavLst>
                                    </p:anim>
                                  </p:childTnLst>
                                </p:cTn>
                              </p:par>
                            </p:childTnLst>
                          </p:cTn>
                        </p:par>
                        <p:par>
                          <p:cTn id="47" fill="hold">
                            <p:stCondLst>
                              <p:cond delay="7550"/>
                            </p:stCondLst>
                            <p:childTnLst>
                              <p:par>
                                <p:cTn id="48" presetID="42" presetClass="entr" presetSubtype="0" fill="hold" grpId="0" nodeType="afterEffect">
                                  <p:stCondLst>
                                    <p:cond delay="0"/>
                                  </p:stCondLst>
                                  <p:childTnLst>
                                    <p:set>
                                      <p:cBhvr>
                                        <p:cTn id="49" dur="1" fill="hold">
                                          <p:stCondLst>
                                            <p:cond delay="0"/>
                                          </p:stCondLst>
                                        </p:cTn>
                                        <p:tgtEl>
                                          <p:spTgt spid="41"/>
                                        </p:tgtEl>
                                        <p:attrNameLst>
                                          <p:attrName>style.visibility</p:attrName>
                                        </p:attrNameLst>
                                      </p:cBhvr>
                                      <p:to>
                                        <p:strVal val="visible"/>
                                      </p:to>
                                    </p:set>
                                    <p:animEffect transition="in" filter="fade">
                                      <p:cBhvr>
                                        <p:cTn id="50" dur="1000"/>
                                        <p:tgtEl>
                                          <p:spTgt spid="41"/>
                                        </p:tgtEl>
                                      </p:cBhvr>
                                    </p:animEffect>
                                    <p:anim calcmode="lin" valueType="num">
                                      <p:cBhvr>
                                        <p:cTn id="51" dur="1000" fill="hold"/>
                                        <p:tgtEl>
                                          <p:spTgt spid="41"/>
                                        </p:tgtEl>
                                        <p:attrNameLst>
                                          <p:attrName>ppt_x</p:attrName>
                                        </p:attrNameLst>
                                      </p:cBhvr>
                                      <p:tavLst>
                                        <p:tav tm="0">
                                          <p:val>
                                            <p:strVal val="#ppt_x"/>
                                          </p:val>
                                        </p:tav>
                                        <p:tav tm="100000">
                                          <p:val>
                                            <p:strVal val="#ppt_x"/>
                                          </p:val>
                                        </p:tav>
                                      </p:tavLst>
                                    </p:anim>
                                    <p:anim calcmode="lin" valueType="num">
                                      <p:cBhvr>
                                        <p:cTn id="52"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7" grpId="0"/>
      <p:bldP spid="29" grpId="0"/>
      <p:bldP spid="31" grpId="0"/>
      <p:bldP spid="33" grpId="0"/>
      <p:bldP spid="35" grpId="0"/>
      <p:bldP spid="37" grpId="0"/>
      <p:bldP spid="39" grpId="0"/>
      <p:bldP spid="4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A64CFFEF-D67B-423F-8CD1-5867F3E68A2A}"/>
              </a:ext>
            </a:extLst>
          </p:cNvPr>
          <p:cNvSpPr/>
          <p:nvPr/>
        </p:nvSpPr>
        <p:spPr>
          <a:xfrm>
            <a:off x="535596" y="-111986"/>
            <a:ext cx="652522" cy="1763240"/>
          </a:xfrm>
          <a:prstGeom prst="rect">
            <a:avLst/>
          </a:prstGeom>
          <a:noFill/>
        </p:spPr>
        <p:txBody>
          <a:bodyPr wrap="square" rtlCol="0">
            <a:spAutoFit/>
          </a:bodyPr>
          <a:lstStyle/>
          <a:p>
            <a:pPr algn="ctr">
              <a:lnSpc>
                <a:spcPct val="125000"/>
              </a:lnSpc>
            </a:pPr>
            <a:r>
              <a:rPr lang="en-US" altLang="zh-CN" sz="96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rPr>
              <a:t>3</a:t>
            </a:r>
            <a:endParaRPr lang="zh-CN" altLang="en-US" sz="96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endParaRPr>
          </a:p>
        </p:txBody>
      </p:sp>
      <p:sp>
        <p:nvSpPr>
          <p:cNvPr id="21" name="矩形 20"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D763D0E5-6591-42AD-BEDC-C4E3ABB349C7}"/>
              </a:ext>
            </a:extLst>
          </p:cNvPr>
          <p:cNvSpPr/>
          <p:nvPr/>
        </p:nvSpPr>
        <p:spPr>
          <a:xfrm>
            <a:off x="1333893" y="590729"/>
            <a:ext cx="3701933" cy="511807"/>
          </a:xfrm>
          <a:prstGeom prst="rect">
            <a:avLst/>
          </a:prstGeom>
          <a:noFill/>
        </p:spPr>
        <p:txBody>
          <a:bodyPr wrap="square" rtlCol="0">
            <a:spAutoFit/>
          </a:bodyPr>
          <a:lstStyle/>
          <a:p>
            <a:pPr>
              <a:lnSpc>
                <a:spcPct val="125000"/>
              </a:lnSpc>
            </a:pPr>
            <a:r>
              <a:rPr lang="zh-CN" altLang="en-US" sz="2400" spc="600" dirty="0">
                <a:gradFill>
                  <a:gsLst>
                    <a:gs pos="70000">
                      <a:schemeClr val="bg1">
                        <a:lumMod val="65000"/>
                      </a:schemeClr>
                    </a:gs>
                    <a:gs pos="15000">
                      <a:schemeClr val="tx1">
                        <a:lumMod val="65000"/>
                        <a:lumOff val="35000"/>
                      </a:schemeClr>
                    </a:gs>
                  </a:gsLst>
                  <a:lin ang="9600000" scaled="0"/>
                </a:gradFill>
                <a:latin typeface="微软雅黑" panose="020B0503020204020204" pitchFamily="34" charset="-122"/>
                <a:ea typeface="微软雅黑" panose="020B0503020204020204" pitchFamily="34" charset="-122"/>
                <a:cs typeface="+mn-ea"/>
                <a:sym typeface="+mn-lt"/>
              </a:rPr>
              <a:t>自我认识的加深</a:t>
            </a:r>
          </a:p>
        </p:txBody>
      </p:sp>
      <p:sp>
        <p:nvSpPr>
          <p:cNvPr id="5" name="直角三角形 4">
            <a:extLst>
              <a:ext uri="{FF2B5EF4-FFF2-40B4-BE49-F238E27FC236}">
                <a16:creationId xmlns:a16="http://schemas.microsoft.com/office/drawing/2014/main" id="{0457CBDA-1084-499D-9DB5-0A10DA790ECE}"/>
              </a:ext>
            </a:extLst>
          </p:cNvPr>
          <p:cNvSpPr/>
          <p:nvPr/>
        </p:nvSpPr>
        <p:spPr>
          <a:xfrm rot="16200000">
            <a:off x="6474691" y="1140691"/>
            <a:ext cx="5717309" cy="5717309"/>
          </a:xfrm>
          <a:prstGeom prst="rtTriangle">
            <a:avLst/>
          </a:prstGeom>
          <a:blipFill dpi="0" rotWithShape="1">
            <a:blip r:embed="rId2" cstate="screen">
              <a:extLst>
                <a:ext uri="{28A0092B-C50C-407E-A947-70E740481C1C}">
                  <a14:useLocalDpi xmlns:a14="http://schemas.microsoft.com/office/drawing/2010/main"/>
                </a:ext>
              </a:extLst>
            </a:blip>
            <a:srcRect/>
            <a:stretch>
              <a:fillRect/>
            </a:stretch>
          </a:blip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6" name="Picture 46" descr="iPhone6_mockup_front_white.png">
            <a:extLst>
              <a:ext uri="{FF2B5EF4-FFF2-40B4-BE49-F238E27FC236}">
                <a16:creationId xmlns:a16="http://schemas.microsoft.com/office/drawing/2014/main" id="{F3B55AA6-DC9A-4670-A8B7-3D6B2BDD137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724472" y="735496"/>
            <a:ext cx="3761486" cy="5883654"/>
          </a:xfrm>
          <a:prstGeom prst="rect">
            <a:avLst/>
          </a:prstGeom>
        </p:spPr>
      </p:pic>
      <p:sp>
        <p:nvSpPr>
          <p:cNvPr id="7" name="矩形 6">
            <a:extLst>
              <a:ext uri="{FF2B5EF4-FFF2-40B4-BE49-F238E27FC236}">
                <a16:creationId xmlns:a16="http://schemas.microsoft.com/office/drawing/2014/main" id="{4C6A72E4-7E34-4968-A238-F8AA0664C2C2}"/>
              </a:ext>
            </a:extLst>
          </p:cNvPr>
          <p:cNvSpPr/>
          <p:nvPr/>
        </p:nvSpPr>
        <p:spPr>
          <a:xfrm>
            <a:off x="1266825" y="1555789"/>
            <a:ext cx="4880975" cy="2482667"/>
          </a:xfrm>
          <a:prstGeom prst="rect">
            <a:avLst/>
          </a:prstGeom>
        </p:spPr>
        <p:txBody>
          <a:bodyPr wrap="square">
            <a:spAutoFit/>
          </a:bodyPr>
          <a:lstStyle/>
          <a:p>
            <a:pPr>
              <a:lnSpc>
                <a:spcPct val="150000"/>
              </a:lnSpc>
            </a:pPr>
            <a:r>
              <a:rPr lang="en-US" altLang="zh-CN" sz="3600" b="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sym typeface="Arial" panose="020B0604020202020204" pitchFamily="34" charset="0"/>
              </a:rPr>
              <a:t>PICTURE ON SLIDE </a:t>
            </a:r>
          </a:p>
          <a:p>
            <a:pPr>
              <a:lnSpc>
                <a:spcPct val="150000"/>
              </a:lnSpc>
            </a:pPr>
            <a:r>
              <a:rPr lang="en-US" altLang="zh-CN" sz="3600" b="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sym typeface="Arial" panose="020B0604020202020204" pitchFamily="34" charset="0"/>
              </a:rPr>
              <a:t>RIGHT POSITION</a:t>
            </a:r>
          </a:p>
          <a:p>
            <a:pPr>
              <a:lnSpc>
                <a:spcPct val="150000"/>
              </a:lnSpc>
            </a:pPr>
            <a:endParaRPr lang="en-US" altLang="zh-CN" sz="3600" b="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sym typeface="Arial" panose="020B0604020202020204" pitchFamily="34" charset="0"/>
            </a:endParaRPr>
          </a:p>
        </p:txBody>
      </p:sp>
      <p:sp>
        <p:nvSpPr>
          <p:cNvPr id="8" name="矩形 7">
            <a:extLst>
              <a:ext uri="{FF2B5EF4-FFF2-40B4-BE49-F238E27FC236}">
                <a16:creationId xmlns:a16="http://schemas.microsoft.com/office/drawing/2014/main" id="{7B5F882C-D045-43ED-AF41-BBE9449DA8A4}"/>
              </a:ext>
            </a:extLst>
          </p:cNvPr>
          <p:cNvSpPr/>
          <p:nvPr/>
        </p:nvSpPr>
        <p:spPr>
          <a:xfrm>
            <a:off x="1266825" y="3489010"/>
            <a:ext cx="4880975" cy="1304203"/>
          </a:xfrm>
          <a:prstGeom prst="rect">
            <a:avLst/>
          </a:prstGeom>
        </p:spPr>
        <p:txBody>
          <a:bodyPr wrap="square">
            <a:spAutoFit/>
          </a:bodyPr>
          <a:lstStyle/>
          <a:p>
            <a:pPr algn="just">
              <a:lnSpc>
                <a:spcPct val="150000"/>
              </a:lnSpc>
              <a:buClr>
                <a:srgbClr val="E24848"/>
              </a:buClr>
            </a:pPr>
            <a:r>
              <a:rPr lang="en-US" altLang="zh-CN" sz="1050" noProof="1">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a:t>
            </a:r>
          </a:p>
        </p:txBody>
      </p:sp>
      <p:grpSp>
        <p:nvGrpSpPr>
          <p:cNvPr id="9" name="组合 8">
            <a:extLst>
              <a:ext uri="{FF2B5EF4-FFF2-40B4-BE49-F238E27FC236}">
                <a16:creationId xmlns:a16="http://schemas.microsoft.com/office/drawing/2014/main" id="{667B5DC7-0B79-4EDF-96C1-AA6DAAF600CD}"/>
              </a:ext>
            </a:extLst>
          </p:cNvPr>
          <p:cNvGrpSpPr/>
          <p:nvPr/>
        </p:nvGrpSpPr>
        <p:grpSpPr>
          <a:xfrm>
            <a:off x="1378271" y="5771622"/>
            <a:ext cx="3821115" cy="400110"/>
            <a:chOff x="1378271" y="5536767"/>
            <a:chExt cx="3821115" cy="400110"/>
          </a:xfrm>
        </p:grpSpPr>
        <p:sp>
          <p:nvSpPr>
            <p:cNvPr id="10" name="Shape 2645">
              <a:extLst>
                <a:ext uri="{FF2B5EF4-FFF2-40B4-BE49-F238E27FC236}">
                  <a16:creationId xmlns:a16="http://schemas.microsoft.com/office/drawing/2014/main" id="{9F4DD8BB-FA39-457D-9C0D-869032CC504E}"/>
                </a:ext>
              </a:extLst>
            </p:cNvPr>
            <p:cNvSpPr/>
            <p:nvPr/>
          </p:nvSpPr>
          <p:spPr>
            <a:xfrm>
              <a:off x="1378271" y="5608827"/>
              <a:ext cx="351987" cy="255991"/>
            </a:xfrm>
            <a:custGeom>
              <a:avLst/>
              <a:gdLst/>
              <a:ahLst/>
              <a:cxnLst>
                <a:cxn ang="0">
                  <a:pos x="wd2" y="hd2"/>
                </a:cxn>
                <a:cxn ang="5400000">
                  <a:pos x="wd2" y="hd2"/>
                </a:cxn>
                <a:cxn ang="10800000">
                  <a:pos x="wd2" y="hd2"/>
                </a:cxn>
                <a:cxn ang="16200000">
                  <a:pos x="wd2" y="hd2"/>
                </a:cxn>
              </a:cxnLst>
              <a:rect l="0" t="0" r="r" b="b"/>
              <a:pathLst>
                <a:path w="21600" h="21600" extrusionOk="0">
                  <a:moveTo>
                    <a:pt x="1408" y="20250"/>
                  </a:moveTo>
                  <a:lnTo>
                    <a:pt x="2740" y="17504"/>
                  </a:lnTo>
                  <a:cubicBezTo>
                    <a:pt x="2807" y="17526"/>
                    <a:pt x="2874" y="17550"/>
                    <a:pt x="2945" y="17550"/>
                  </a:cubicBezTo>
                  <a:lnTo>
                    <a:pt x="18655" y="17550"/>
                  </a:lnTo>
                  <a:cubicBezTo>
                    <a:pt x="18726" y="17550"/>
                    <a:pt x="18793" y="17526"/>
                    <a:pt x="18860" y="17504"/>
                  </a:cubicBezTo>
                  <a:lnTo>
                    <a:pt x="20192" y="20250"/>
                  </a:lnTo>
                  <a:cubicBezTo>
                    <a:pt x="20192" y="20250"/>
                    <a:pt x="1408" y="20250"/>
                    <a:pt x="1408" y="20250"/>
                  </a:cubicBezTo>
                  <a:close/>
                  <a:moveTo>
                    <a:pt x="2945" y="1350"/>
                  </a:moveTo>
                  <a:lnTo>
                    <a:pt x="18655" y="1350"/>
                  </a:lnTo>
                  <a:lnTo>
                    <a:pt x="18655" y="16200"/>
                  </a:lnTo>
                  <a:lnTo>
                    <a:pt x="2945" y="16200"/>
                  </a:lnTo>
                  <a:cubicBezTo>
                    <a:pt x="2945" y="16200"/>
                    <a:pt x="2945" y="1350"/>
                    <a:pt x="2945" y="1350"/>
                  </a:cubicBezTo>
                  <a:close/>
                  <a:moveTo>
                    <a:pt x="21510" y="20558"/>
                  </a:moveTo>
                  <a:lnTo>
                    <a:pt x="21518" y="20551"/>
                  </a:lnTo>
                  <a:lnTo>
                    <a:pt x="19591" y="16577"/>
                  </a:lnTo>
                  <a:cubicBezTo>
                    <a:pt x="19617" y="16457"/>
                    <a:pt x="19636" y="16332"/>
                    <a:pt x="19636" y="16200"/>
                  </a:cubicBezTo>
                  <a:lnTo>
                    <a:pt x="19636" y="1350"/>
                  </a:lnTo>
                  <a:cubicBezTo>
                    <a:pt x="19636" y="605"/>
                    <a:pt x="19197" y="0"/>
                    <a:pt x="18655" y="0"/>
                  </a:cubicBezTo>
                  <a:lnTo>
                    <a:pt x="2945" y="0"/>
                  </a:lnTo>
                  <a:cubicBezTo>
                    <a:pt x="2403" y="0"/>
                    <a:pt x="1964" y="605"/>
                    <a:pt x="1964" y="1350"/>
                  </a:cubicBezTo>
                  <a:lnTo>
                    <a:pt x="1964" y="16200"/>
                  </a:lnTo>
                  <a:cubicBezTo>
                    <a:pt x="1964" y="16332"/>
                    <a:pt x="1983" y="16457"/>
                    <a:pt x="2009" y="16577"/>
                  </a:cubicBezTo>
                  <a:lnTo>
                    <a:pt x="82" y="20551"/>
                  </a:lnTo>
                  <a:lnTo>
                    <a:pt x="90" y="20558"/>
                  </a:lnTo>
                  <a:cubicBezTo>
                    <a:pt x="38" y="20665"/>
                    <a:pt x="0" y="20787"/>
                    <a:pt x="0" y="20925"/>
                  </a:cubicBezTo>
                  <a:cubicBezTo>
                    <a:pt x="0" y="21298"/>
                    <a:pt x="220" y="21600"/>
                    <a:pt x="491" y="21600"/>
                  </a:cubicBezTo>
                  <a:lnTo>
                    <a:pt x="21109" y="21600"/>
                  </a:lnTo>
                  <a:cubicBezTo>
                    <a:pt x="21380" y="21600"/>
                    <a:pt x="21600" y="21298"/>
                    <a:pt x="21600" y="20925"/>
                  </a:cubicBezTo>
                  <a:cubicBezTo>
                    <a:pt x="21600" y="20787"/>
                    <a:pt x="21562" y="20665"/>
                    <a:pt x="21510" y="20558"/>
                  </a:cubicBezTo>
                </a:path>
              </a:pathLst>
            </a:custGeom>
            <a:solidFill>
              <a:schemeClr val="tx1">
                <a:lumMod val="85000"/>
                <a:lumOff val="15000"/>
              </a:schemeClr>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Rectangle 23">
              <a:extLst>
                <a:ext uri="{FF2B5EF4-FFF2-40B4-BE49-F238E27FC236}">
                  <a16:creationId xmlns:a16="http://schemas.microsoft.com/office/drawing/2014/main" id="{50356719-6662-4310-A8D6-1AFB05C1F09B}"/>
                </a:ext>
              </a:extLst>
            </p:cNvPr>
            <p:cNvSpPr/>
            <p:nvPr/>
          </p:nvSpPr>
          <p:spPr>
            <a:xfrm>
              <a:off x="1837351" y="5536767"/>
              <a:ext cx="3362035" cy="400110"/>
            </a:xfrm>
            <a:prstGeom prst="rect">
              <a:avLst/>
            </a:prstGeom>
          </p:spPr>
          <p:txBody>
            <a:bodyPr wrap="square">
              <a:spAutoFit/>
            </a:bodyPr>
            <a:lstStyle/>
            <a:p>
              <a:pPr algn="just" eaLnBrk="1" fontAlgn="auto" hangingPunct="1">
                <a:spcBef>
                  <a:spcPts val="0"/>
                </a:spcBef>
                <a:spcAft>
                  <a:spcPts val="0"/>
                </a:spcAft>
                <a:defRPr/>
              </a:pPr>
              <a:r>
                <a:rPr lang="en-US" sz="1000" noProof="1">
                  <a:solidFill>
                    <a:schemeClr val="bg1">
                      <a:lumMod val="6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Lorem ipsum dolor sit amet, consectetur adipiscing elit. Nulla imperdiet volutpat dui at fermentum..</a:t>
              </a:r>
            </a:p>
          </p:txBody>
        </p:sp>
      </p:grpSp>
      <p:grpSp>
        <p:nvGrpSpPr>
          <p:cNvPr id="12" name="组合 11">
            <a:extLst>
              <a:ext uri="{FF2B5EF4-FFF2-40B4-BE49-F238E27FC236}">
                <a16:creationId xmlns:a16="http://schemas.microsoft.com/office/drawing/2014/main" id="{B56F0131-62CD-4C85-B53F-E3104F5F495A}"/>
              </a:ext>
            </a:extLst>
          </p:cNvPr>
          <p:cNvGrpSpPr/>
          <p:nvPr/>
        </p:nvGrpSpPr>
        <p:grpSpPr>
          <a:xfrm>
            <a:off x="1409492" y="5111806"/>
            <a:ext cx="3789893" cy="400110"/>
            <a:chOff x="1409492" y="4876951"/>
            <a:chExt cx="3789893" cy="400110"/>
          </a:xfrm>
        </p:grpSpPr>
        <p:sp>
          <p:nvSpPr>
            <p:cNvPr id="13" name="Shape 2783">
              <a:extLst>
                <a:ext uri="{FF2B5EF4-FFF2-40B4-BE49-F238E27FC236}">
                  <a16:creationId xmlns:a16="http://schemas.microsoft.com/office/drawing/2014/main" id="{140A11D5-89D6-4083-B118-782F156FFD17}"/>
                </a:ext>
              </a:extLst>
            </p:cNvPr>
            <p:cNvSpPr/>
            <p:nvPr/>
          </p:nvSpPr>
          <p:spPr>
            <a:xfrm>
              <a:off x="1409492" y="4906217"/>
              <a:ext cx="362452" cy="313027"/>
            </a:xfrm>
            <a:custGeom>
              <a:avLst/>
              <a:gdLst/>
              <a:ahLst/>
              <a:cxnLst>
                <a:cxn ang="0">
                  <a:pos x="wd2" y="hd2"/>
                </a:cxn>
                <a:cxn ang="5400000">
                  <a:pos x="wd2" y="hd2"/>
                </a:cxn>
                <a:cxn ang="10800000">
                  <a:pos x="wd2" y="hd2"/>
                </a:cxn>
                <a:cxn ang="16200000">
                  <a:pos x="wd2" y="hd2"/>
                </a:cxn>
              </a:cxnLst>
              <a:rect l="0" t="0" r="r" b="b"/>
              <a:pathLst>
                <a:path w="21600" h="21600" extrusionOk="0">
                  <a:moveTo>
                    <a:pt x="10800" y="15855"/>
                  </a:moveTo>
                  <a:lnTo>
                    <a:pt x="1633" y="10800"/>
                  </a:lnTo>
                  <a:lnTo>
                    <a:pt x="4615" y="9156"/>
                  </a:lnTo>
                  <a:lnTo>
                    <a:pt x="10589" y="12450"/>
                  </a:lnTo>
                  <a:lnTo>
                    <a:pt x="10591" y="12446"/>
                  </a:lnTo>
                  <a:cubicBezTo>
                    <a:pt x="10654" y="12482"/>
                    <a:pt x="10724" y="12505"/>
                    <a:pt x="10800" y="12505"/>
                  </a:cubicBezTo>
                  <a:cubicBezTo>
                    <a:pt x="10876" y="12505"/>
                    <a:pt x="10946" y="12482"/>
                    <a:pt x="11009" y="12446"/>
                  </a:cubicBezTo>
                  <a:lnTo>
                    <a:pt x="11011" y="12450"/>
                  </a:lnTo>
                  <a:lnTo>
                    <a:pt x="16985" y="9156"/>
                  </a:lnTo>
                  <a:lnTo>
                    <a:pt x="19967" y="10800"/>
                  </a:lnTo>
                  <a:cubicBezTo>
                    <a:pt x="19967" y="10800"/>
                    <a:pt x="10800" y="15855"/>
                    <a:pt x="10800" y="15855"/>
                  </a:cubicBezTo>
                  <a:close/>
                  <a:moveTo>
                    <a:pt x="19967" y="15347"/>
                  </a:moveTo>
                  <a:lnTo>
                    <a:pt x="10800" y="20402"/>
                  </a:lnTo>
                  <a:lnTo>
                    <a:pt x="1633" y="15347"/>
                  </a:lnTo>
                  <a:lnTo>
                    <a:pt x="4615" y="13703"/>
                  </a:lnTo>
                  <a:lnTo>
                    <a:pt x="10589" y="16997"/>
                  </a:lnTo>
                  <a:lnTo>
                    <a:pt x="10591" y="16994"/>
                  </a:lnTo>
                  <a:cubicBezTo>
                    <a:pt x="10654" y="17029"/>
                    <a:pt x="10724" y="17053"/>
                    <a:pt x="10800" y="17053"/>
                  </a:cubicBezTo>
                  <a:cubicBezTo>
                    <a:pt x="10876" y="17053"/>
                    <a:pt x="10946" y="17029"/>
                    <a:pt x="11009" y="16994"/>
                  </a:cubicBezTo>
                  <a:lnTo>
                    <a:pt x="11011" y="16997"/>
                  </a:lnTo>
                  <a:lnTo>
                    <a:pt x="16985" y="13703"/>
                  </a:lnTo>
                  <a:cubicBezTo>
                    <a:pt x="16985" y="13703"/>
                    <a:pt x="19967" y="15347"/>
                    <a:pt x="19967" y="15347"/>
                  </a:cubicBezTo>
                  <a:close/>
                  <a:moveTo>
                    <a:pt x="1633" y="6253"/>
                  </a:moveTo>
                  <a:lnTo>
                    <a:pt x="10800" y="1198"/>
                  </a:lnTo>
                  <a:lnTo>
                    <a:pt x="19967" y="6253"/>
                  </a:lnTo>
                  <a:lnTo>
                    <a:pt x="10800" y="11307"/>
                  </a:lnTo>
                  <a:cubicBezTo>
                    <a:pt x="10800" y="11307"/>
                    <a:pt x="1633" y="6253"/>
                    <a:pt x="1633" y="6253"/>
                  </a:cubicBezTo>
                  <a:close/>
                  <a:moveTo>
                    <a:pt x="21600" y="10800"/>
                  </a:moveTo>
                  <a:cubicBezTo>
                    <a:pt x="21600" y="10574"/>
                    <a:pt x="21484" y="10383"/>
                    <a:pt x="21319" y="10290"/>
                  </a:cubicBezTo>
                  <a:lnTo>
                    <a:pt x="21320" y="10287"/>
                  </a:lnTo>
                  <a:lnTo>
                    <a:pt x="18127" y="8526"/>
                  </a:lnTo>
                  <a:lnTo>
                    <a:pt x="21320" y="6766"/>
                  </a:lnTo>
                  <a:lnTo>
                    <a:pt x="21319" y="6762"/>
                  </a:lnTo>
                  <a:cubicBezTo>
                    <a:pt x="21484" y="6671"/>
                    <a:pt x="21600" y="6479"/>
                    <a:pt x="21600" y="6253"/>
                  </a:cubicBezTo>
                  <a:cubicBezTo>
                    <a:pt x="21600" y="6027"/>
                    <a:pt x="21484" y="5835"/>
                    <a:pt x="21319" y="5743"/>
                  </a:cubicBezTo>
                  <a:lnTo>
                    <a:pt x="21320" y="5740"/>
                  </a:lnTo>
                  <a:lnTo>
                    <a:pt x="11011" y="56"/>
                  </a:lnTo>
                  <a:lnTo>
                    <a:pt x="11009" y="59"/>
                  </a:lnTo>
                  <a:cubicBezTo>
                    <a:pt x="10946" y="23"/>
                    <a:pt x="10876" y="0"/>
                    <a:pt x="10800" y="0"/>
                  </a:cubicBezTo>
                  <a:cubicBezTo>
                    <a:pt x="10724" y="0"/>
                    <a:pt x="10654" y="23"/>
                    <a:pt x="10591" y="59"/>
                  </a:cubicBezTo>
                  <a:lnTo>
                    <a:pt x="10589" y="56"/>
                  </a:lnTo>
                  <a:lnTo>
                    <a:pt x="280" y="5740"/>
                  </a:lnTo>
                  <a:lnTo>
                    <a:pt x="281" y="5743"/>
                  </a:lnTo>
                  <a:cubicBezTo>
                    <a:pt x="116" y="5835"/>
                    <a:pt x="0" y="6027"/>
                    <a:pt x="0" y="6253"/>
                  </a:cubicBezTo>
                  <a:cubicBezTo>
                    <a:pt x="0" y="6479"/>
                    <a:pt x="116" y="6671"/>
                    <a:pt x="281" y="6762"/>
                  </a:cubicBezTo>
                  <a:lnTo>
                    <a:pt x="280" y="6766"/>
                  </a:lnTo>
                  <a:lnTo>
                    <a:pt x="3473" y="8526"/>
                  </a:lnTo>
                  <a:lnTo>
                    <a:pt x="280" y="10287"/>
                  </a:lnTo>
                  <a:lnTo>
                    <a:pt x="281" y="10290"/>
                  </a:lnTo>
                  <a:cubicBezTo>
                    <a:pt x="116" y="10383"/>
                    <a:pt x="0" y="10574"/>
                    <a:pt x="0" y="10800"/>
                  </a:cubicBezTo>
                  <a:cubicBezTo>
                    <a:pt x="0" y="11026"/>
                    <a:pt x="116" y="11218"/>
                    <a:pt x="281" y="11310"/>
                  </a:cubicBezTo>
                  <a:lnTo>
                    <a:pt x="280" y="11313"/>
                  </a:lnTo>
                  <a:lnTo>
                    <a:pt x="3473" y="13074"/>
                  </a:lnTo>
                  <a:lnTo>
                    <a:pt x="280" y="14834"/>
                  </a:lnTo>
                  <a:lnTo>
                    <a:pt x="281" y="14838"/>
                  </a:lnTo>
                  <a:cubicBezTo>
                    <a:pt x="116" y="14930"/>
                    <a:pt x="0" y="15121"/>
                    <a:pt x="0" y="15347"/>
                  </a:cubicBezTo>
                  <a:cubicBezTo>
                    <a:pt x="0" y="15574"/>
                    <a:pt x="116" y="15765"/>
                    <a:pt x="281" y="15857"/>
                  </a:cubicBezTo>
                  <a:lnTo>
                    <a:pt x="280" y="15860"/>
                  </a:lnTo>
                  <a:lnTo>
                    <a:pt x="10589" y="21544"/>
                  </a:lnTo>
                  <a:lnTo>
                    <a:pt x="10591" y="21541"/>
                  </a:lnTo>
                  <a:cubicBezTo>
                    <a:pt x="10654" y="21577"/>
                    <a:pt x="10724" y="21600"/>
                    <a:pt x="10800" y="21600"/>
                  </a:cubicBezTo>
                  <a:cubicBezTo>
                    <a:pt x="10876" y="21600"/>
                    <a:pt x="10946" y="21577"/>
                    <a:pt x="11009" y="21541"/>
                  </a:cubicBezTo>
                  <a:lnTo>
                    <a:pt x="11011" y="21544"/>
                  </a:lnTo>
                  <a:lnTo>
                    <a:pt x="21320" y="15860"/>
                  </a:lnTo>
                  <a:lnTo>
                    <a:pt x="21319" y="15857"/>
                  </a:lnTo>
                  <a:cubicBezTo>
                    <a:pt x="21484" y="15765"/>
                    <a:pt x="21600" y="15574"/>
                    <a:pt x="21600" y="15347"/>
                  </a:cubicBezTo>
                  <a:cubicBezTo>
                    <a:pt x="21600" y="15121"/>
                    <a:pt x="21484" y="14930"/>
                    <a:pt x="21319" y="14838"/>
                  </a:cubicBezTo>
                  <a:lnTo>
                    <a:pt x="21320" y="14834"/>
                  </a:lnTo>
                  <a:lnTo>
                    <a:pt x="18127" y="13074"/>
                  </a:lnTo>
                  <a:lnTo>
                    <a:pt x="21320" y="11313"/>
                  </a:lnTo>
                  <a:lnTo>
                    <a:pt x="21319" y="11310"/>
                  </a:lnTo>
                  <a:cubicBezTo>
                    <a:pt x="21484" y="11218"/>
                    <a:pt x="21600" y="11026"/>
                    <a:pt x="21600" y="10800"/>
                  </a:cubicBezTo>
                </a:path>
              </a:pathLst>
            </a:custGeom>
            <a:solidFill>
              <a:schemeClr val="tx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Rectangle 23">
              <a:extLst>
                <a:ext uri="{FF2B5EF4-FFF2-40B4-BE49-F238E27FC236}">
                  <a16:creationId xmlns:a16="http://schemas.microsoft.com/office/drawing/2014/main" id="{7BCB003F-E5D6-4147-B33D-8AAD55519149}"/>
                </a:ext>
              </a:extLst>
            </p:cNvPr>
            <p:cNvSpPr/>
            <p:nvPr/>
          </p:nvSpPr>
          <p:spPr>
            <a:xfrm>
              <a:off x="1837350" y="4876951"/>
              <a:ext cx="3362035" cy="400110"/>
            </a:xfrm>
            <a:prstGeom prst="rect">
              <a:avLst/>
            </a:prstGeom>
          </p:spPr>
          <p:txBody>
            <a:bodyPr wrap="square">
              <a:spAutoFit/>
            </a:bodyPr>
            <a:lstStyle/>
            <a:p>
              <a:pPr algn="just" eaLnBrk="1" fontAlgn="auto" hangingPunct="1">
                <a:spcBef>
                  <a:spcPts val="0"/>
                </a:spcBef>
                <a:spcAft>
                  <a:spcPts val="0"/>
                </a:spcAft>
                <a:defRPr/>
              </a:pPr>
              <a:r>
                <a:rPr lang="en-US" sz="1000" noProof="1">
                  <a:solidFill>
                    <a:schemeClr val="bg1">
                      <a:lumMod val="6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Lorem ipsum dolor sit amet, consectetur adipiscing elit. Nulla imperdiet volutpat dui at fermentum..</a:t>
              </a:r>
            </a:p>
          </p:txBody>
        </p:sp>
      </p:grpSp>
      <p:pic>
        <p:nvPicPr>
          <p:cNvPr id="15" name="图片 14">
            <a:extLst>
              <a:ext uri="{FF2B5EF4-FFF2-40B4-BE49-F238E27FC236}">
                <a16:creationId xmlns:a16="http://schemas.microsoft.com/office/drawing/2014/main" id="{5F0AFA67-69A6-4529-A5DE-1A55AC1A9B49}"/>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7423105" y="1651254"/>
            <a:ext cx="2316070" cy="4060298"/>
          </a:xfrm>
          <a:prstGeom prst="rect">
            <a:avLst/>
          </a:prstGeom>
          <a:blipFill dpi="0" rotWithShape="1">
            <a:blip r:embed="rId5" cstate="screen">
              <a:extLst>
                <a:ext uri="{28A0092B-C50C-407E-A947-70E740481C1C}">
                  <a14:useLocalDpi xmlns:a14="http://schemas.microsoft.com/office/drawing/2010/main"/>
                </a:ext>
              </a:extLst>
            </a:blip>
            <a:srcRect/>
            <a:stretch>
              <a:fillRect/>
            </a:stretch>
          </a:blipFill>
        </p:spPr>
      </p:pic>
    </p:spTree>
    <p:extLst>
      <p:ext uri="{BB962C8B-B14F-4D97-AF65-F5344CB8AC3E}">
        <p14:creationId xmlns:p14="http://schemas.microsoft.com/office/powerpoint/2010/main" val="23788568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500" fill="hold"/>
                                        <p:tgtEl>
                                          <p:spTgt spid="17"/>
                                        </p:tgtEl>
                                        <p:attrNameLst>
                                          <p:attrName>ppt_x</p:attrName>
                                        </p:attrNameLst>
                                      </p:cBhvr>
                                      <p:tavLst>
                                        <p:tav tm="0">
                                          <p:val>
                                            <p:strVal val="0-#ppt_w/2"/>
                                          </p:val>
                                        </p:tav>
                                        <p:tav tm="100000">
                                          <p:val>
                                            <p:strVal val="#ppt_x"/>
                                          </p:val>
                                        </p:tav>
                                      </p:tavLst>
                                    </p:anim>
                                    <p:anim calcmode="lin" valueType="num">
                                      <p:cBhvr additive="base">
                                        <p:cTn id="8" dur="150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1500" fill="hold"/>
                                        <p:tgtEl>
                                          <p:spTgt spid="21"/>
                                        </p:tgtEl>
                                        <p:attrNameLst>
                                          <p:attrName>ppt_x</p:attrName>
                                        </p:attrNameLst>
                                      </p:cBhvr>
                                      <p:tavLst>
                                        <p:tav tm="0">
                                          <p:val>
                                            <p:strVal val="0-#ppt_w/2"/>
                                          </p:val>
                                        </p:tav>
                                        <p:tav tm="100000">
                                          <p:val>
                                            <p:strVal val="#ppt_x"/>
                                          </p:val>
                                        </p:tav>
                                      </p:tavLst>
                                    </p:anim>
                                    <p:anim calcmode="lin" valueType="num">
                                      <p:cBhvr additive="base">
                                        <p:cTn id="12" dur="1500" fill="hold"/>
                                        <p:tgtEl>
                                          <p:spTgt spid="21"/>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53" presetClass="entr" presetSubtype="16" fill="hold" grpId="0" nodeType="afterEffect">
                                  <p:stCondLst>
                                    <p:cond delay="0"/>
                                  </p:stCondLst>
                                  <p:iterate type="lt">
                                    <p:tmPct val="10000"/>
                                  </p:iterate>
                                  <p:childTnLst>
                                    <p:set>
                                      <p:cBhvr>
                                        <p:cTn id="15" dur="1" fill="hold">
                                          <p:stCondLst>
                                            <p:cond delay="0"/>
                                          </p:stCondLst>
                                        </p:cTn>
                                        <p:tgtEl>
                                          <p:spTgt spid="7"/>
                                        </p:tgtEl>
                                        <p:attrNameLst>
                                          <p:attrName>style.visibility</p:attrName>
                                        </p:attrNameLst>
                                      </p:cBhvr>
                                      <p:to>
                                        <p:strVal val="visible"/>
                                      </p:to>
                                    </p:set>
                                    <p:anim calcmode="lin" valueType="num">
                                      <p:cBhvr>
                                        <p:cTn id="16" dur="500" fill="hold"/>
                                        <p:tgtEl>
                                          <p:spTgt spid="7"/>
                                        </p:tgtEl>
                                        <p:attrNameLst>
                                          <p:attrName>ppt_w</p:attrName>
                                        </p:attrNameLst>
                                      </p:cBhvr>
                                      <p:tavLst>
                                        <p:tav tm="0">
                                          <p:val>
                                            <p:fltVal val="0"/>
                                          </p:val>
                                        </p:tav>
                                        <p:tav tm="100000">
                                          <p:val>
                                            <p:strVal val="#ppt_w"/>
                                          </p:val>
                                        </p:tav>
                                      </p:tavLst>
                                    </p:anim>
                                    <p:anim calcmode="lin" valueType="num">
                                      <p:cBhvr>
                                        <p:cTn id="17" dur="500" fill="hold"/>
                                        <p:tgtEl>
                                          <p:spTgt spid="7"/>
                                        </p:tgtEl>
                                        <p:attrNameLst>
                                          <p:attrName>ppt_h</p:attrName>
                                        </p:attrNameLst>
                                      </p:cBhvr>
                                      <p:tavLst>
                                        <p:tav tm="0">
                                          <p:val>
                                            <p:fltVal val="0"/>
                                          </p:val>
                                        </p:tav>
                                        <p:tav tm="100000">
                                          <p:val>
                                            <p:strVal val="#ppt_h"/>
                                          </p:val>
                                        </p:tav>
                                      </p:tavLst>
                                    </p:anim>
                                    <p:animEffect transition="in" filter="fade">
                                      <p:cBhvr>
                                        <p:cTn id="18" dur="500"/>
                                        <p:tgtEl>
                                          <p:spTgt spid="7"/>
                                        </p:tgtEl>
                                      </p:cBhvr>
                                    </p:animEffect>
                                  </p:childTnLst>
                                </p:cTn>
                              </p:par>
                            </p:childTnLst>
                          </p:cTn>
                        </p:par>
                        <p:par>
                          <p:cTn id="19" fill="hold">
                            <p:stCondLst>
                              <p:cond delay="3300"/>
                            </p:stCondLst>
                            <p:childTnLst>
                              <p:par>
                                <p:cTn id="20" presetID="42" presetClass="entr" presetSubtype="0"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anim calcmode="lin" valueType="num">
                                      <p:cBhvr>
                                        <p:cTn id="23" dur="500" fill="hold"/>
                                        <p:tgtEl>
                                          <p:spTgt spid="8"/>
                                        </p:tgtEl>
                                        <p:attrNameLst>
                                          <p:attrName>ppt_x</p:attrName>
                                        </p:attrNameLst>
                                      </p:cBhvr>
                                      <p:tavLst>
                                        <p:tav tm="0">
                                          <p:val>
                                            <p:strVal val="#ppt_x"/>
                                          </p:val>
                                        </p:tav>
                                        <p:tav tm="100000">
                                          <p:val>
                                            <p:strVal val="#ppt_x"/>
                                          </p:val>
                                        </p:tav>
                                      </p:tavLst>
                                    </p:anim>
                                    <p:anim calcmode="lin" valueType="num">
                                      <p:cBhvr>
                                        <p:cTn id="24" dur="500" fill="hold"/>
                                        <p:tgtEl>
                                          <p:spTgt spid="8"/>
                                        </p:tgtEl>
                                        <p:attrNameLst>
                                          <p:attrName>ppt_y</p:attrName>
                                        </p:attrNameLst>
                                      </p:cBhvr>
                                      <p:tavLst>
                                        <p:tav tm="0">
                                          <p:val>
                                            <p:strVal val="#ppt_y+.1"/>
                                          </p:val>
                                        </p:tav>
                                        <p:tav tm="100000">
                                          <p:val>
                                            <p:strVal val="#ppt_y"/>
                                          </p:val>
                                        </p:tav>
                                      </p:tavLst>
                                    </p:anim>
                                  </p:childTnLst>
                                </p:cTn>
                              </p:par>
                              <p:par>
                                <p:cTn id="25" presetID="50" presetClass="entr" presetSubtype="0" decel="10000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1000" fill="hold"/>
                                        <p:tgtEl>
                                          <p:spTgt spid="5"/>
                                        </p:tgtEl>
                                        <p:attrNameLst>
                                          <p:attrName>ppt_w</p:attrName>
                                        </p:attrNameLst>
                                      </p:cBhvr>
                                      <p:tavLst>
                                        <p:tav tm="0">
                                          <p:val>
                                            <p:strVal val="#ppt_w+.3"/>
                                          </p:val>
                                        </p:tav>
                                        <p:tav tm="100000">
                                          <p:val>
                                            <p:strVal val="#ppt_w"/>
                                          </p:val>
                                        </p:tav>
                                      </p:tavLst>
                                    </p:anim>
                                    <p:anim calcmode="lin" valueType="num">
                                      <p:cBhvr>
                                        <p:cTn id="28" dur="1000" fill="hold"/>
                                        <p:tgtEl>
                                          <p:spTgt spid="5"/>
                                        </p:tgtEl>
                                        <p:attrNameLst>
                                          <p:attrName>ppt_h</p:attrName>
                                        </p:attrNameLst>
                                      </p:cBhvr>
                                      <p:tavLst>
                                        <p:tav tm="0">
                                          <p:val>
                                            <p:strVal val="#ppt_h"/>
                                          </p:val>
                                        </p:tav>
                                        <p:tav tm="100000">
                                          <p:val>
                                            <p:strVal val="#ppt_h"/>
                                          </p:val>
                                        </p:tav>
                                      </p:tavLst>
                                    </p:anim>
                                    <p:animEffect transition="in" filter="fade">
                                      <p:cBhvr>
                                        <p:cTn id="29" dur="1000"/>
                                        <p:tgtEl>
                                          <p:spTgt spid="5"/>
                                        </p:tgtEl>
                                      </p:cBhvr>
                                    </p:animEffect>
                                  </p:childTnLst>
                                </p:cTn>
                              </p:par>
                            </p:childTnLst>
                          </p:cTn>
                        </p:par>
                        <p:par>
                          <p:cTn id="30" fill="hold">
                            <p:stCondLst>
                              <p:cond delay="4300"/>
                            </p:stCondLst>
                            <p:childTnLst>
                              <p:par>
                                <p:cTn id="31" presetID="42" presetClass="entr" presetSubtype="0" fill="hold"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anim calcmode="lin" valueType="num">
                                      <p:cBhvr>
                                        <p:cTn id="34" dur="500" fill="hold"/>
                                        <p:tgtEl>
                                          <p:spTgt spid="6"/>
                                        </p:tgtEl>
                                        <p:attrNameLst>
                                          <p:attrName>ppt_x</p:attrName>
                                        </p:attrNameLst>
                                      </p:cBhvr>
                                      <p:tavLst>
                                        <p:tav tm="0">
                                          <p:val>
                                            <p:strVal val="#ppt_x"/>
                                          </p:val>
                                        </p:tav>
                                        <p:tav tm="100000">
                                          <p:val>
                                            <p:strVal val="#ppt_x"/>
                                          </p:val>
                                        </p:tav>
                                      </p:tavLst>
                                    </p:anim>
                                    <p:anim calcmode="lin" valueType="num">
                                      <p:cBhvr>
                                        <p:cTn id="35" dur="500" fill="hold"/>
                                        <p:tgtEl>
                                          <p:spTgt spid="6"/>
                                        </p:tgtEl>
                                        <p:attrNameLst>
                                          <p:attrName>ppt_y</p:attrName>
                                        </p:attrNameLst>
                                      </p:cBhvr>
                                      <p:tavLst>
                                        <p:tav tm="0">
                                          <p:val>
                                            <p:strVal val="#ppt_y+.1"/>
                                          </p:val>
                                        </p:tav>
                                        <p:tav tm="100000">
                                          <p:val>
                                            <p:strVal val="#ppt_y"/>
                                          </p:val>
                                        </p:tav>
                                      </p:tavLst>
                                    </p:anim>
                                  </p:childTnLst>
                                </p:cTn>
                              </p:par>
                            </p:childTnLst>
                          </p:cTn>
                        </p:par>
                        <p:par>
                          <p:cTn id="36" fill="hold">
                            <p:stCondLst>
                              <p:cond delay="4800"/>
                            </p:stCondLst>
                            <p:childTnLst>
                              <p:par>
                                <p:cTn id="37" presetID="14" presetClass="entr" presetSubtype="10" fill="hold" nodeType="after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randombar(horizontal)">
                                      <p:cBhvr>
                                        <p:cTn id="39" dur="500"/>
                                        <p:tgtEl>
                                          <p:spTgt spid="15"/>
                                        </p:tgtEl>
                                      </p:cBhvr>
                                    </p:animEffect>
                                  </p:childTnLst>
                                </p:cTn>
                              </p:par>
                            </p:childTnLst>
                          </p:cTn>
                        </p:par>
                        <p:par>
                          <p:cTn id="40" fill="hold">
                            <p:stCondLst>
                              <p:cond delay="5300"/>
                            </p:stCondLst>
                            <p:childTnLst>
                              <p:par>
                                <p:cTn id="41" presetID="53" presetClass="entr" presetSubtype="16" fill="hold" nodeType="after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p:cTn id="43" dur="500" fill="hold"/>
                                        <p:tgtEl>
                                          <p:spTgt spid="12"/>
                                        </p:tgtEl>
                                        <p:attrNameLst>
                                          <p:attrName>ppt_w</p:attrName>
                                        </p:attrNameLst>
                                      </p:cBhvr>
                                      <p:tavLst>
                                        <p:tav tm="0">
                                          <p:val>
                                            <p:fltVal val="0"/>
                                          </p:val>
                                        </p:tav>
                                        <p:tav tm="100000">
                                          <p:val>
                                            <p:strVal val="#ppt_w"/>
                                          </p:val>
                                        </p:tav>
                                      </p:tavLst>
                                    </p:anim>
                                    <p:anim calcmode="lin" valueType="num">
                                      <p:cBhvr>
                                        <p:cTn id="44" dur="500" fill="hold"/>
                                        <p:tgtEl>
                                          <p:spTgt spid="12"/>
                                        </p:tgtEl>
                                        <p:attrNameLst>
                                          <p:attrName>ppt_h</p:attrName>
                                        </p:attrNameLst>
                                      </p:cBhvr>
                                      <p:tavLst>
                                        <p:tav tm="0">
                                          <p:val>
                                            <p:fltVal val="0"/>
                                          </p:val>
                                        </p:tav>
                                        <p:tav tm="100000">
                                          <p:val>
                                            <p:strVal val="#ppt_h"/>
                                          </p:val>
                                        </p:tav>
                                      </p:tavLst>
                                    </p:anim>
                                    <p:animEffect transition="in" filter="fade">
                                      <p:cBhvr>
                                        <p:cTn id="45" dur="500"/>
                                        <p:tgtEl>
                                          <p:spTgt spid="12"/>
                                        </p:tgtEl>
                                      </p:cBhvr>
                                    </p:animEffect>
                                  </p:childTnLst>
                                </p:cTn>
                              </p:par>
                            </p:childTnLst>
                          </p:cTn>
                        </p:par>
                        <p:par>
                          <p:cTn id="46" fill="hold">
                            <p:stCondLst>
                              <p:cond delay="5800"/>
                            </p:stCondLst>
                            <p:childTnLst>
                              <p:par>
                                <p:cTn id="47" presetID="53" presetClass="entr" presetSubtype="16" fill="hold" nodeType="after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p:cTn id="49" dur="500" fill="hold"/>
                                        <p:tgtEl>
                                          <p:spTgt spid="9"/>
                                        </p:tgtEl>
                                        <p:attrNameLst>
                                          <p:attrName>ppt_w</p:attrName>
                                        </p:attrNameLst>
                                      </p:cBhvr>
                                      <p:tavLst>
                                        <p:tav tm="0">
                                          <p:val>
                                            <p:fltVal val="0"/>
                                          </p:val>
                                        </p:tav>
                                        <p:tav tm="100000">
                                          <p:val>
                                            <p:strVal val="#ppt_w"/>
                                          </p:val>
                                        </p:tav>
                                      </p:tavLst>
                                    </p:anim>
                                    <p:anim calcmode="lin" valueType="num">
                                      <p:cBhvr>
                                        <p:cTn id="50" dur="500" fill="hold"/>
                                        <p:tgtEl>
                                          <p:spTgt spid="9"/>
                                        </p:tgtEl>
                                        <p:attrNameLst>
                                          <p:attrName>ppt_h</p:attrName>
                                        </p:attrNameLst>
                                      </p:cBhvr>
                                      <p:tavLst>
                                        <p:tav tm="0">
                                          <p:val>
                                            <p:fltVal val="0"/>
                                          </p:val>
                                        </p:tav>
                                        <p:tav tm="100000">
                                          <p:val>
                                            <p:strVal val="#ppt_h"/>
                                          </p:val>
                                        </p:tav>
                                      </p:tavLst>
                                    </p:anim>
                                    <p:animEffect transition="in" filter="fade">
                                      <p:cBhvr>
                                        <p:cTn id="5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1" grpId="0"/>
      <p:bldP spid="5" grpId="0" animBg="1"/>
      <p:bldP spid="7"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7B165692-0E1F-4A2E-BE21-3B9B881C79BA}"/>
              </a:ext>
            </a:extLst>
          </p:cNvPr>
          <p:cNvSpPr/>
          <p:nvPr/>
        </p:nvSpPr>
        <p:spPr>
          <a:xfrm>
            <a:off x="9288657" y="1405388"/>
            <a:ext cx="652522" cy="2180982"/>
          </a:xfrm>
          <a:prstGeom prst="rect">
            <a:avLst/>
          </a:prstGeom>
          <a:noFill/>
        </p:spPr>
        <p:txBody>
          <a:bodyPr wrap="square" rtlCol="0">
            <a:spAutoFit/>
          </a:bodyPr>
          <a:lstStyle/>
          <a:p>
            <a:pPr algn="ctr">
              <a:lnSpc>
                <a:spcPct val="125000"/>
              </a:lnSpc>
            </a:pPr>
            <a:r>
              <a:rPr lang="en-US" altLang="zh-CN" sz="120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rPr>
              <a:t>4</a:t>
            </a:r>
            <a:endParaRPr lang="zh-CN" altLang="en-US" sz="120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endParaRPr>
          </a:p>
        </p:txBody>
      </p:sp>
      <p:sp>
        <p:nvSpPr>
          <p:cNvPr id="3" name="矩形 2"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531F02A6-F005-49BF-8CCA-F3A10B80431C}"/>
              </a:ext>
            </a:extLst>
          </p:cNvPr>
          <p:cNvSpPr/>
          <p:nvPr/>
        </p:nvSpPr>
        <p:spPr>
          <a:xfrm>
            <a:off x="9288657" y="3586370"/>
            <a:ext cx="652522" cy="1763240"/>
          </a:xfrm>
          <a:prstGeom prst="rect">
            <a:avLst/>
          </a:prstGeom>
          <a:noFill/>
        </p:spPr>
        <p:txBody>
          <a:bodyPr wrap="square" rtlCol="0">
            <a:spAutoFit/>
          </a:bodyPr>
          <a:lstStyle/>
          <a:p>
            <a:pPr algn="ctr">
              <a:lnSpc>
                <a:spcPct val="125000"/>
              </a:lnSpc>
            </a:pPr>
            <a:r>
              <a:rPr lang="zh-CN" altLang="en-US" sz="96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rPr>
              <a:t>肆</a:t>
            </a:r>
          </a:p>
        </p:txBody>
      </p:sp>
      <p:sp>
        <p:nvSpPr>
          <p:cNvPr id="4" name="矩形 3"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66D11E67-43F4-481C-9840-7E40A82948F4}"/>
              </a:ext>
            </a:extLst>
          </p:cNvPr>
          <p:cNvSpPr/>
          <p:nvPr/>
        </p:nvSpPr>
        <p:spPr>
          <a:xfrm>
            <a:off x="6778212" y="3361757"/>
            <a:ext cx="5950501" cy="449226"/>
          </a:xfrm>
          <a:prstGeom prst="rect">
            <a:avLst/>
          </a:prstGeom>
          <a:noFill/>
        </p:spPr>
        <p:txBody>
          <a:bodyPr wrap="square" rtlCol="0">
            <a:spAutoFit/>
          </a:bodyPr>
          <a:lstStyle/>
          <a:p>
            <a:pPr algn="ctr">
              <a:lnSpc>
                <a:spcPct val="125000"/>
              </a:lnSpc>
            </a:pPr>
            <a:r>
              <a:rPr lang="zh-CN" altLang="en-US" sz="2000" spc="2200" dirty="0">
                <a:gradFill>
                  <a:gsLst>
                    <a:gs pos="70000">
                      <a:schemeClr val="bg1">
                        <a:lumMod val="65000"/>
                      </a:schemeClr>
                    </a:gs>
                    <a:gs pos="15000">
                      <a:schemeClr val="tx1">
                        <a:lumMod val="65000"/>
                        <a:lumOff val="35000"/>
                      </a:schemeClr>
                    </a:gs>
                  </a:gsLst>
                  <a:lin ang="9600000" scaled="0"/>
                </a:gradFill>
                <a:cs typeface="+mn-ea"/>
                <a:sym typeface="+mn-lt"/>
              </a:rPr>
              <a:t>个人计划</a:t>
            </a:r>
          </a:p>
        </p:txBody>
      </p:sp>
    </p:spTree>
    <p:extLst>
      <p:ext uri="{BB962C8B-B14F-4D97-AF65-F5344CB8AC3E}">
        <p14:creationId xmlns:p14="http://schemas.microsoft.com/office/powerpoint/2010/main" val="12756320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1+#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2000"/>
                            </p:stCondLst>
                            <p:childTnLst>
                              <p:par>
                                <p:cTn id="14" presetID="2" presetClass="entr" presetSubtype="2" fill="hold" grpId="0" nodeType="afterEffect">
                                  <p:stCondLst>
                                    <p:cond delay="0"/>
                                  </p:stCondLst>
                                  <p:iterate type="lt">
                                    <p:tmPct val="10000"/>
                                  </p:iterate>
                                  <p:childTnLst>
                                    <p:set>
                                      <p:cBhvr>
                                        <p:cTn id="15" dur="1" fill="hold">
                                          <p:stCondLst>
                                            <p:cond delay="0"/>
                                          </p:stCondLst>
                                        </p:cTn>
                                        <p:tgtEl>
                                          <p:spTgt spid="4"/>
                                        </p:tgtEl>
                                        <p:attrNameLst>
                                          <p:attrName>style.visibility</p:attrName>
                                        </p:attrNameLst>
                                      </p:cBhvr>
                                      <p:to>
                                        <p:strVal val="visible"/>
                                      </p:to>
                                    </p:set>
                                    <p:anim calcmode="lin" valueType="num">
                                      <p:cBhvr additive="base">
                                        <p:cTn id="16" dur="1000" fill="hold"/>
                                        <p:tgtEl>
                                          <p:spTgt spid="4"/>
                                        </p:tgtEl>
                                        <p:attrNameLst>
                                          <p:attrName>ppt_x</p:attrName>
                                        </p:attrNameLst>
                                      </p:cBhvr>
                                      <p:tavLst>
                                        <p:tav tm="0">
                                          <p:val>
                                            <p:strVal val="1+#ppt_w/2"/>
                                          </p:val>
                                        </p:tav>
                                        <p:tav tm="100000">
                                          <p:val>
                                            <p:strVal val="#ppt_x"/>
                                          </p:val>
                                        </p:tav>
                                      </p:tavLst>
                                    </p:anim>
                                    <p:anim calcmode="lin" valueType="num">
                                      <p:cBhvr additive="base">
                                        <p:cTn id="17" dur="1000" fill="hold"/>
                                        <p:tgtEl>
                                          <p:spTgt spid="4"/>
                                        </p:tgtEl>
                                        <p:attrNameLst>
                                          <p:attrName>ppt_y</p:attrName>
                                        </p:attrNameLst>
                                      </p:cBhvr>
                                      <p:tavLst>
                                        <p:tav tm="0">
                                          <p:val>
                                            <p:strVal val="#ppt_y"/>
                                          </p:val>
                                        </p:tav>
                                        <p:tav tm="100000">
                                          <p:val>
                                            <p:strVal val="#ppt_y"/>
                                          </p:val>
                                        </p:tav>
                                      </p:tavLst>
                                    </p:anim>
                                  </p:childTnLst>
                                </p:cTn>
                              </p:par>
                              <p:par>
                                <p:cTn id="18" presetID="26" presetClass="emph" presetSubtype="0" fill="hold" grpId="1" nodeType="withEffect">
                                  <p:stCondLst>
                                    <p:cond delay="1000"/>
                                  </p:stCondLst>
                                  <p:iterate type="lt">
                                    <p:tmPct val="10000"/>
                                  </p:iterate>
                                  <p:childTnLst>
                                    <p:animEffect transition="out" filter="fade">
                                      <p:cBhvr>
                                        <p:cTn id="19" dur="500" tmFilter="0, 0; .2, .5; .8, .5; 1, 0"/>
                                        <p:tgtEl>
                                          <p:spTgt spid="4"/>
                                        </p:tgtEl>
                                      </p:cBhvr>
                                    </p:animEffect>
                                    <p:animScale>
                                      <p:cBhvr>
                                        <p:cTn id="20"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4"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A64CFFEF-D67B-423F-8CD1-5867F3E68A2A}"/>
              </a:ext>
            </a:extLst>
          </p:cNvPr>
          <p:cNvSpPr/>
          <p:nvPr/>
        </p:nvSpPr>
        <p:spPr>
          <a:xfrm>
            <a:off x="535596" y="-111986"/>
            <a:ext cx="652522" cy="1763240"/>
          </a:xfrm>
          <a:prstGeom prst="rect">
            <a:avLst/>
          </a:prstGeom>
          <a:noFill/>
        </p:spPr>
        <p:txBody>
          <a:bodyPr wrap="square" rtlCol="0">
            <a:spAutoFit/>
          </a:bodyPr>
          <a:lstStyle/>
          <a:p>
            <a:pPr algn="ctr">
              <a:lnSpc>
                <a:spcPct val="125000"/>
              </a:lnSpc>
            </a:pPr>
            <a:r>
              <a:rPr lang="en-US" altLang="zh-CN" sz="96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rPr>
              <a:t>4</a:t>
            </a:r>
            <a:endParaRPr lang="zh-CN" altLang="en-US" sz="96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endParaRPr>
          </a:p>
        </p:txBody>
      </p:sp>
      <p:sp>
        <p:nvSpPr>
          <p:cNvPr id="21" name="矩形 20"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D763D0E5-6591-42AD-BEDC-C4E3ABB349C7}"/>
              </a:ext>
            </a:extLst>
          </p:cNvPr>
          <p:cNvSpPr/>
          <p:nvPr/>
        </p:nvSpPr>
        <p:spPr>
          <a:xfrm>
            <a:off x="1333893" y="590729"/>
            <a:ext cx="3701933" cy="511807"/>
          </a:xfrm>
          <a:prstGeom prst="rect">
            <a:avLst/>
          </a:prstGeom>
          <a:noFill/>
        </p:spPr>
        <p:txBody>
          <a:bodyPr wrap="square" rtlCol="0">
            <a:spAutoFit/>
          </a:bodyPr>
          <a:lstStyle/>
          <a:p>
            <a:pPr>
              <a:lnSpc>
                <a:spcPct val="125000"/>
              </a:lnSpc>
            </a:pPr>
            <a:r>
              <a:rPr lang="zh-CN" altLang="en-US" sz="2400" spc="600" dirty="0">
                <a:gradFill>
                  <a:gsLst>
                    <a:gs pos="70000">
                      <a:schemeClr val="bg1">
                        <a:lumMod val="65000"/>
                      </a:schemeClr>
                    </a:gs>
                    <a:gs pos="15000">
                      <a:schemeClr val="tx1">
                        <a:lumMod val="65000"/>
                        <a:lumOff val="35000"/>
                      </a:schemeClr>
                    </a:gs>
                  </a:gsLst>
                  <a:lin ang="9600000" scaled="0"/>
                </a:gradFill>
                <a:latin typeface="微软雅黑" panose="020B0503020204020204" pitchFamily="34" charset="-122"/>
                <a:ea typeface="微软雅黑" panose="020B0503020204020204" pitchFamily="34" charset="-122"/>
                <a:cs typeface="+mn-ea"/>
                <a:sym typeface="+mn-lt"/>
              </a:rPr>
              <a:t>个人计划</a:t>
            </a:r>
          </a:p>
        </p:txBody>
      </p:sp>
      <p:pic>
        <p:nvPicPr>
          <p:cNvPr id="18" name="Picture 311">
            <a:extLst>
              <a:ext uri="{FF2B5EF4-FFF2-40B4-BE49-F238E27FC236}">
                <a16:creationId xmlns:a16="http://schemas.microsoft.com/office/drawing/2014/main" id="{F60BC88B-1E4E-4EDD-BF0D-D369CA8400E1}"/>
              </a:ext>
            </a:extLst>
          </p:cNvPr>
          <p:cNvPicPr>
            <a:picLocks/>
          </p:cNvPicPr>
          <p:nvPr/>
        </p:nvPicPr>
        <p:blipFill rotWithShape="1">
          <a:blip r:embed="rId2" cstate="screen">
            <a:extLst>
              <a:ext uri="{28A0092B-C50C-407E-A947-70E740481C1C}">
                <a14:useLocalDpi xmlns:a14="http://schemas.microsoft.com/office/drawing/2010/main"/>
              </a:ext>
            </a:extLst>
          </a:blip>
          <a:srcRect l="1" r="50213"/>
          <a:stretch/>
        </p:blipFill>
        <p:spPr>
          <a:xfrm rot="16200000">
            <a:off x="5589830" y="1407317"/>
            <a:ext cx="6811618" cy="3996982"/>
          </a:xfrm>
          <a:prstGeom prst="rect">
            <a:avLst/>
          </a:prstGeom>
        </p:spPr>
      </p:pic>
      <p:sp>
        <p:nvSpPr>
          <p:cNvPr id="19" name="矩形 18">
            <a:extLst>
              <a:ext uri="{FF2B5EF4-FFF2-40B4-BE49-F238E27FC236}">
                <a16:creationId xmlns:a16="http://schemas.microsoft.com/office/drawing/2014/main" id="{1E06F999-2D3C-4D76-A6F9-9C0833117C9B}"/>
              </a:ext>
            </a:extLst>
          </p:cNvPr>
          <p:cNvSpPr/>
          <p:nvPr/>
        </p:nvSpPr>
        <p:spPr>
          <a:xfrm>
            <a:off x="7554266" y="2236111"/>
            <a:ext cx="1761893" cy="2862322"/>
          </a:xfrm>
          <a:prstGeom prst="rect">
            <a:avLst/>
          </a:prstGeom>
        </p:spPr>
        <p:txBody>
          <a:bodyPr wrap="square">
            <a:spAutoFit/>
          </a:bodyPr>
          <a:lstStyle/>
          <a:p>
            <a:pPr>
              <a:lnSpc>
                <a:spcPct val="250000"/>
              </a:lnSpc>
            </a:pPr>
            <a:r>
              <a:rPr lang="en-US" altLang="zh-CN" sz="800" spc="1200" dirty="0">
                <a:solidFill>
                  <a:schemeClr val="tx1">
                    <a:lumMod val="85000"/>
                    <a:lumOff val="15000"/>
                  </a:schemeClr>
                </a:solidFill>
                <a:latin typeface="Arial" panose="020B0604020202020204" pitchFamily="34" charset="0"/>
                <a:cs typeface="Arial" panose="020B0604020202020204" pitchFamily="34" charset="0"/>
              </a:rPr>
              <a:t>A CLOTHING STYLE MAY </a:t>
            </a:r>
          </a:p>
          <a:p>
            <a:pPr>
              <a:lnSpc>
                <a:spcPct val="250000"/>
              </a:lnSpc>
            </a:pPr>
            <a:r>
              <a:rPr lang="en-US" altLang="zh-CN" sz="800" spc="1200" dirty="0">
                <a:solidFill>
                  <a:schemeClr val="tx1">
                    <a:lumMod val="85000"/>
                    <a:lumOff val="15000"/>
                  </a:schemeClr>
                </a:solidFill>
                <a:latin typeface="Arial" panose="020B0604020202020204" pitchFamily="34" charset="0"/>
                <a:cs typeface="Arial" panose="020B0604020202020204" pitchFamily="34" charset="0"/>
              </a:rPr>
              <a:t>BE INTRODUCED AS A FASHION     </a:t>
            </a:r>
            <a:endParaRPr lang="zh-CN" altLang="en-US" sz="800" spc="1200"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20" name="文本框 19">
            <a:extLst>
              <a:ext uri="{FF2B5EF4-FFF2-40B4-BE49-F238E27FC236}">
                <a16:creationId xmlns:a16="http://schemas.microsoft.com/office/drawing/2014/main" id="{DB6CDA82-D418-4B83-AEDD-404650069250}"/>
              </a:ext>
            </a:extLst>
          </p:cNvPr>
          <p:cNvSpPr txBox="1"/>
          <p:nvPr/>
        </p:nvSpPr>
        <p:spPr>
          <a:xfrm rot="20949754">
            <a:off x="6515633" y="355420"/>
            <a:ext cx="3990828" cy="2215991"/>
          </a:xfrm>
          <a:prstGeom prst="rect">
            <a:avLst/>
          </a:prstGeom>
          <a:noFill/>
        </p:spPr>
        <p:txBody>
          <a:bodyPr wrap="square" rtlCol="0">
            <a:spAutoFit/>
          </a:bodyPr>
          <a:lstStyle/>
          <a:p>
            <a:pPr algn="ctr"/>
            <a:r>
              <a:rPr lang="en-US" altLang="zh-CN" sz="13800" i="1" dirty="0">
                <a:solidFill>
                  <a:srgbClr val="000000"/>
                </a:solidFill>
                <a:latin typeface="Freestyle Script" panose="030804020302050B0404" pitchFamily="66" charset="0"/>
              </a:rPr>
              <a:t>Fashion</a:t>
            </a:r>
            <a:endParaRPr lang="zh-CN" altLang="en-US" sz="13800" i="1" dirty="0">
              <a:solidFill>
                <a:srgbClr val="000000"/>
              </a:solidFill>
              <a:latin typeface="Freestyle Script" panose="030804020302050B0404" pitchFamily="66" charset="0"/>
            </a:endParaRPr>
          </a:p>
        </p:txBody>
      </p:sp>
      <p:graphicFrame>
        <p:nvGraphicFramePr>
          <p:cNvPr id="36" name="Chart 1">
            <a:extLst>
              <a:ext uri="{FF2B5EF4-FFF2-40B4-BE49-F238E27FC236}">
                <a16:creationId xmlns:a16="http://schemas.microsoft.com/office/drawing/2014/main" id="{06A0D9C6-E0EB-4EAA-BADB-EAC8161D3A13}"/>
              </a:ext>
            </a:extLst>
          </p:cNvPr>
          <p:cNvGraphicFramePr/>
          <p:nvPr>
            <p:extLst>
              <p:ext uri="{D42A27DB-BD31-4B8C-83A1-F6EECF244321}">
                <p14:modId xmlns:p14="http://schemas.microsoft.com/office/powerpoint/2010/main" val="4036659348"/>
              </p:ext>
            </p:extLst>
          </p:nvPr>
        </p:nvGraphicFramePr>
        <p:xfrm>
          <a:off x="1149048" y="1955938"/>
          <a:ext cx="5193845" cy="380047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52367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500" fill="hold"/>
                                        <p:tgtEl>
                                          <p:spTgt spid="17"/>
                                        </p:tgtEl>
                                        <p:attrNameLst>
                                          <p:attrName>ppt_x</p:attrName>
                                        </p:attrNameLst>
                                      </p:cBhvr>
                                      <p:tavLst>
                                        <p:tav tm="0">
                                          <p:val>
                                            <p:strVal val="0-#ppt_w/2"/>
                                          </p:val>
                                        </p:tav>
                                        <p:tav tm="100000">
                                          <p:val>
                                            <p:strVal val="#ppt_x"/>
                                          </p:val>
                                        </p:tav>
                                      </p:tavLst>
                                    </p:anim>
                                    <p:anim calcmode="lin" valueType="num">
                                      <p:cBhvr additive="base">
                                        <p:cTn id="8" dur="150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1500" fill="hold"/>
                                        <p:tgtEl>
                                          <p:spTgt spid="21"/>
                                        </p:tgtEl>
                                        <p:attrNameLst>
                                          <p:attrName>ppt_x</p:attrName>
                                        </p:attrNameLst>
                                      </p:cBhvr>
                                      <p:tavLst>
                                        <p:tav tm="0">
                                          <p:val>
                                            <p:strVal val="0-#ppt_w/2"/>
                                          </p:val>
                                        </p:tav>
                                        <p:tav tm="100000">
                                          <p:val>
                                            <p:strVal val="#ppt_x"/>
                                          </p:val>
                                        </p:tav>
                                      </p:tavLst>
                                    </p:anim>
                                    <p:anim calcmode="lin" valueType="num">
                                      <p:cBhvr additive="base">
                                        <p:cTn id="12" dur="1500" fill="hold"/>
                                        <p:tgtEl>
                                          <p:spTgt spid="21"/>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22" presetClass="entr" presetSubtype="1" fill="hold"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up)">
                                      <p:cBhvr>
                                        <p:cTn id="16" dur="500"/>
                                        <p:tgtEl>
                                          <p:spTgt spid="18"/>
                                        </p:tgtEl>
                                      </p:cBhvr>
                                    </p:animEffect>
                                  </p:childTnLst>
                                </p:cTn>
                              </p:par>
                            </p:childTnLst>
                          </p:cTn>
                        </p:par>
                        <p:par>
                          <p:cTn id="17" fill="hold">
                            <p:stCondLst>
                              <p:cond delay="2000"/>
                            </p:stCondLst>
                            <p:childTnLst>
                              <p:par>
                                <p:cTn id="18" presetID="53" presetClass="entr" presetSubtype="16" fill="hold" grpId="0" nodeType="afterEffect">
                                  <p:stCondLst>
                                    <p:cond delay="0"/>
                                  </p:stCondLst>
                                  <p:iterate type="lt">
                                    <p:tmPct val="10000"/>
                                  </p:iterate>
                                  <p:childTnLst>
                                    <p:set>
                                      <p:cBhvr>
                                        <p:cTn id="19" dur="1" fill="hold">
                                          <p:stCondLst>
                                            <p:cond delay="0"/>
                                          </p:stCondLst>
                                        </p:cTn>
                                        <p:tgtEl>
                                          <p:spTgt spid="20"/>
                                        </p:tgtEl>
                                        <p:attrNameLst>
                                          <p:attrName>style.visibility</p:attrName>
                                        </p:attrNameLst>
                                      </p:cBhvr>
                                      <p:to>
                                        <p:strVal val="visible"/>
                                      </p:to>
                                    </p:set>
                                    <p:anim calcmode="lin" valueType="num">
                                      <p:cBhvr>
                                        <p:cTn id="20" dur="500" fill="hold"/>
                                        <p:tgtEl>
                                          <p:spTgt spid="20"/>
                                        </p:tgtEl>
                                        <p:attrNameLst>
                                          <p:attrName>ppt_w</p:attrName>
                                        </p:attrNameLst>
                                      </p:cBhvr>
                                      <p:tavLst>
                                        <p:tav tm="0">
                                          <p:val>
                                            <p:fltVal val="0"/>
                                          </p:val>
                                        </p:tav>
                                        <p:tav tm="100000">
                                          <p:val>
                                            <p:strVal val="#ppt_w"/>
                                          </p:val>
                                        </p:tav>
                                      </p:tavLst>
                                    </p:anim>
                                    <p:anim calcmode="lin" valueType="num">
                                      <p:cBhvr>
                                        <p:cTn id="21" dur="500" fill="hold"/>
                                        <p:tgtEl>
                                          <p:spTgt spid="20"/>
                                        </p:tgtEl>
                                        <p:attrNameLst>
                                          <p:attrName>ppt_h</p:attrName>
                                        </p:attrNameLst>
                                      </p:cBhvr>
                                      <p:tavLst>
                                        <p:tav tm="0">
                                          <p:val>
                                            <p:fltVal val="0"/>
                                          </p:val>
                                        </p:tav>
                                        <p:tav tm="100000">
                                          <p:val>
                                            <p:strVal val="#ppt_h"/>
                                          </p:val>
                                        </p:tav>
                                      </p:tavLst>
                                    </p:anim>
                                    <p:animEffect transition="in" filter="fade">
                                      <p:cBhvr>
                                        <p:cTn id="22" dur="500"/>
                                        <p:tgtEl>
                                          <p:spTgt spid="20"/>
                                        </p:tgtEl>
                                      </p:cBhvr>
                                    </p:animEffect>
                                  </p:childTnLst>
                                </p:cTn>
                              </p:par>
                            </p:childTnLst>
                          </p:cTn>
                        </p:par>
                        <p:par>
                          <p:cTn id="23" fill="hold">
                            <p:stCondLst>
                              <p:cond delay="2800"/>
                            </p:stCondLst>
                            <p:childTnLst>
                              <p:par>
                                <p:cTn id="24" presetID="10" presetClass="entr" presetSubtype="0" fill="hold" grpId="0" nodeType="after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par>
                          <p:cTn id="27" fill="hold">
                            <p:stCondLst>
                              <p:cond delay="3300"/>
                            </p:stCondLst>
                            <p:childTnLst>
                              <p:par>
                                <p:cTn id="28" presetID="42" presetClass="entr" presetSubtype="0" fill="hold" grpId="0" nodeType="after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fade">
                                      <p:cBhvr>
                                        <p:cTn id="30" dur="1000"/>
                                        <p:tgtEl>
                                          <p:spTgt spid="36"/>
                                        </p:tgtEl>
                                      </p:cBhvr>
                                    </p:animEffect>
                                    <p:anim calcmode="lin" valueType="num">
                                      <p:cBhvr>
                                        <p:cTn id="31" dur="1000" fill="hold"/>
                                        <p:tgtEl>
                                          <p:spTgt spid="36"/>
                                        </p:tgtEl>
                                        <p:attrNameLst>
                                          <p:attrName>ppt_x</p:attrName>
                                        </p:attrNameLst>
                                      </p:cBhvr>
                                      <p:tavLst>
                                        <p:tav tm="0">
                                          <p:val>
                                            <p:strVal val="#ppt_x"/>
                                          </p:val>
                                        </p:tav>
                                        <p:tav tm="100000">
                                          <p:val>
                                            <p:strVal val="#ppt_x"/>
                                          </p:val>
                                        </p:tav>
                                      </p:tavLst>
                                    </p:anim>
                                    <p:anim calcmode="lin" valueType="num">
                                      <p:cBhvr>
                                        <p:cTn id="32"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1" grpId="0"/>
      <p:bldP spid="19" grpId="0"/>
      <p:bldP spid="20" grpId="0"/>
      <p:bldGraphic spid="36" grpId="0">
        <p:bldAsOne/>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A64CFFEF-D67B-423F-8CD1-5867F3E68A2A}"/>
              </a:ext>
            </a:extLst>
          </p:cNvPr>
          <p:cNvSpPr/>
          <p:nvPr/>
        </p:nvSpPr>
        <p:spPr>
          <a:xfrm>
            <a:off x="535596" y="-111986"/>
            <a:ext cx="652522" cy="1763240"/>
          </a:xfrm>
          <a:prstGeom prst="rect">
            <a:avLst/>
          </a:prstGeom>
          <a:noFill/>
        </p:spPr>
        <p:txBody>
          <a:bodyPr wrap="square" rtlCol="0">
            <a:spAutoFit/>
          </a:bodyPr>
          <a:lstStyle/>
          <a:p>
            <a:pPr algn="ctr">
              <a:lnSpc>
                <a:spcPct val="125000"/>
              </a:lnSpc>
            </a:pPr>
            <a:r>
              <a:rPr lang="en-US" altLang="zh-CN" sz="96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rPr>
              <a:t>4</a:t>
            </a:r>
            <a:endParaRPr lang="zh-CN" altLang="en-US" sz="96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endParaRPr>
          </a:p>
        </p:txBody>
      </p:sp>
      <p:sp>
        <p:nvSpPr>
          <p:cNvPr id="21" name="矩形 20"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D763D0E5-6591-42AD-BEDC-C4E3ABB349C7}"/>
              </a:ext>
            </a:extLst>
          </p:cNvPr>
          <p:cNvSpPr/>
          <p:nvPr/>
        </p:nvSpPr>
        <p:spPr>
          <a:xfrm>
            <a:off x="1333893" y="590729"/>
            <a:ext cx="3701933" cy="511807"/>
          </a:xfrm>
          <a:prstGeom prst="rect">
            <a:avLst/>
          </a:prstGeom>
          <a:noFill/>
        </p:spPr>
        <p:txBody>
          <a:bodyPr wrap="square" rtlCol="0">
            <a:spAutoFit/>
          </a:bodyPr>
          <a:lstStyle/>
          <a:p>
            <a:pPr>
              <a:lnSpc>
                <a:spcPct val="125000"/>
              </a:lnSpc>
            </a:pPr>
            <a:r>
              <a:rPr lang="zh-CN" altLang="en-US" sz="2400" spc="600" dirty="0">
                <a:gradFill>
                  <a:gsLst>
                    <a:gs pos="70000">
                      <a:schemeClr val="bg1">
                        <a:lumMod val="65000"/>
                      </a:schemeClr>
                    </a:gs>
                    <a:gs pos="15000">
                      <a:schemeClr val="tx1">
                        <a:lumMod val="65000"/>
                        <a:lumOff val="35000"/>
                      </a:schemeClr>
                    </a:gs>
                  </a:gsLst>
                  <a:lin ang="9600000" scaled="0"/>
                </a:gradFill>
                <a:latin typeface="微软雅黑" panose="020B0503020204020204" pitchFamily="34" charset="-122"/>
                <a:ea typeface="微软雅黑" panose="020B0503020204020204" pitchFamily="34" charset="-122"/>
                <a:cs typeface="+mn-ea"/>
                <a:sym typeface="+mn-lt"/>
              </a:rPr>
              <a:t>个人计划</a:t>
            </a:r>
          </a:p>
        </p:txBody>
      </p:sp>
      <p:sp>
        <p:nvSpPr>
          <p:cNvPr id="33" name="文本框 32">
            <a:extLst>
              <a:ext uri="{FF2B5EF4-FFF2-40B4-BE49-F238E27FC236}">
                <a16:creationId xmlns:a16="http://schemas.microsoft.com/office/drawing/2014/main" id="{5EBBE26E-87E5-4513-B125-C40BA2D0DEDA}"/>
              </a:ext>
            </a:extLst>
          </p:cNvPr>
          <p:cNvSpPr txBox="1"/>
          <p:nvPr/>
        </p:nvSpPr>
        <p:spPr>
          <a:xfrm>
            <a:off x="1333893" y="1935549"/>
            <a:ext cx="3978496" cy="1323439"/>
          </a:xfrm>
          <a:prstGeom prst="rect">
            <a:avLst/>
          </a:prstGeom>
          <a:noFill/>
        </p:spPr>
        <p:txBody>
          <a:bodyPr wrap="square" rtlCol="0">
            <a:spAutoFit/>
          </a:bodyPr>
          <a:lstStyle/>
          <a:p>
            <a:r>
              <a:rPr lang="en-US" altLang="zh-CN" sz="40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OUR</a:t>
            </a:r>
          </a:p>
          <a:p>
            <a:r>
              <a:rPr lang="en-US" altLang="zh-CN" sz="40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FANSHION</a:t>
            </a:r>
            <a:endParaRPr lang="zh-CN" altLang="en-US" sz="4000" b="1" dirty="0">
              <a:solidFill>
                <a:schemeClr val="tx1">
                  <a:lumMod val="75000"/>
                  <a:lumOff val="25000"/>
                </a:schemeClr>
              </a:solidFill>
              <a:latin typeface="Open Sans" panose="020B0606030504020204" pitchFamily="34" charset="0"/>
              <a:cs typeface="Open Sans" panose="020B0606030504020204" pitchFamily="34" charset="0"/>
            </a:endParaRPr>
          </a:p>
        </p:txBody>
      </p:sp>
      <p:sp>
        <p:nvSpPr>
          <p:cNvPr id="34" name="矩形 33">
            <a:extLst>
              <a:ext uri="{FF2B5EF4-FFF2-40B4-BE49-F238E27FC236}">
                <a16:creationId xmlns:a16="http://schemas.microsoft.com/office/drawing/2014/main" id="{C8270A34-191E-41F7-994F-40DF15CEA48F}"/>
              </a:ext>
            </a:extLst>
          </p:cNvPr>
          <p:cNvSpPr/>
          <p:nvPr/>
        </p:nvSpPr>
        <p:spPr>
          <a:xfrm>
            <a:off x="1383965" y="3573088"/>
            <a:ext cx="2887581" cy="2585323"/>
          </a:xfrm>
          <a:prstGeom prst="rect">
            <a:avLst/>
          </a:prstGeom>
        </p:spPr>
        <p:txBody>
          <a:bodyPr wrap="square">
            <a:spAutoFit/>
          </a:bodyPr>
          <a:lstStyle/>
          <a:p>
            <a:pPr algn="just">
              <a:lnSpc>
                <a:spcPct val="150000"/>
              </a:lnSpc>
              <a:buClr>
                <a:srgbClr val="E24848"/>
              </a:buClr>
            </a:pPr>
            <a:r>
              <a:rPr lang="en-US" altLang="zh-CN" sz="1200" noProof="1">
                <a:solidFill>
                  <a:schemeClr val="bg1">
                    <a:lumMod val="65000"/>
                  </a:schemeClr>
                </a:solidFill>
                <a:latin typeface="Calibri Light" panose="020F0302020204030204" pitchFamily="34" charset="0"/>
                <a:cs typeface="Arial" panose="020B0604020202020204" pitchFamily="34" charset="0"/>
              </a:rPr>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a:t>
            </a:r>
          </a:p>
        </p:txBody>
      </p:sp>
      <p:pic>
        <p:nvPicPr>
          <p:cNvPr id="35" name="图片占位符 14">
            <a:extLst>
              <a:ext uri="{FF2B5EF4-FFF2-40B4-BE49-F238E27FC236}">
                <a16:creationId xmlns:a16="http://schemas.microsoft.com/office/drawing/2014/main" id="{EC68CF64-C7CC-4D68-BEC5-92FAA6C71BC7}"/>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4836378" y="1842052"/>
            <a:ext cx="3207691" cy="4227444"/>
          </a:xfrm>
          <a:prstGeom prst="rect">
            <a:avLst/>
          </a:prstGeom>
        </p:spPr>
      </p:pic>
      <p:grpSp>
        <p:nvGrpSpPr>
          <p:cNvPr id="36" name="组合 35">
            <a:extLst>
              <a:ext uri="{FF2B5EF4-FFF2-40B4-BE49-F238E27FC236}">
                <a16:creationId xmlns:a16="http://schemas.microsoft.com/office/drawing/2014/main" id="{01DA6C70-6343-46D0-A305-E880B01E6EFB}"/>
              </a:ext>
            </a:extLst>
          </p:cNvPr>
          <p:cNvGrpSpPr/>
          <p:nvPr/>
        </p:nvGrpSpPr>
        <p:grpSpPr>
          <a:xfrm>
            <a:off x="8348316" y="1842052"/>
            <a:ext cx="3128068" cy="1232530"/>
            <a:chOff x="6711671" y="1402991"/>
            <a:chExt cx="3791919" cy="1232530"/>
          </a:xfrm>
        </p:grpSpPr>
        <p:sp>
          <p:nvSpPr>
            <p:cNvPr id="37" name="矩形 36">
              <a:extLst>
                <a:ext uri="{FF2B5EF4-FFF2-40B4-BE49-F238E27FC236}">
                  <a16:creationId xmlns:a16="http://schemas.microsoft.com/office/drawing/2014/main" id="{38594BB2-AEE7-44EC-A27C-5B696590FFC7}"/>
                </a:ext>
              </a:extLst>
            </p:cNvPr>
            <p:cNvSpPr/>
            <p:nvPr/>
          </p:nvSpPr>
          <p:spPr>
            <a:xfrm>
              <a:off x="6711671" y="1402991"/>
              <a:ext cx="3791919" cy="123253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5C95D55E-6F76-4BDA-B2C7-CF8FBFEA39C5}"/>
                </a:ext>
              </a:extLst>
            </p:cNvPr>
            <p:cNvSpPr/>
            <p:nvPr/>
          </p:nvSpPr>
          <p:spPr>
            <a:xfrm>
              <a:off x="7019028" y="1643743"/>
              <a:ext cx="3145043" cy="769441"/>
            </a:xfrm>
            <a:prstGeom prst="rect">
              <a:avLst/>
            </a:prstGeom>
          </p:spPr>
          <p:txBody>
            <a:bodyPr wrap="square">
              <a:spAutoFit/>
            </a:bodyPr>
            <a:lstStyle/>
            <a:p>
              <a:pPr algn="just"/>
              <a:r>
                <a:rPr lang="en-US" altLang="zh-CN" sz="1100" noProof="1">
                  <a:solidFill>
                    <a:schemeClr val="tx1">
                      <a:lumMod val="50000"/>
                      <a:lumOff val="50000"/>
                    </a:schemeClr>
                  </a:solidFill>
                  <a:latin typeface="Calibri Light" panose="020F0302020204030204" pitchFamily="34" charset="0"/>
                  <a:cs typeface="Arial" panose="020B0604020202020204" pitchFamily="34" charset="0"/>
                </a:rPr>
                <a:t>Lorem ipsum dolor sit amet, consectetuer adipiscing elit, sed diam nonummy nibh euismod tincidunt ut laoreet dolore magna aliquam erat volutpat. </a:t>
              </a:r>
              <a:endParaRPr lang="zh-CN" altLang="en-US" sz="1100" dirty="0"/>
            </a:p>
          </p:txBody>
        </p:sp>
      </p:grpSp>
      <p:grpSp>
        <p:nvGrpSpPr>
          <p:cNvPr id="39" name="组合 38">
            <a:extLst>
              <a:ext uri="{FF2B5EF4-FFF2-40B4-BE49-F238E27FC236}">
                <a16:creationId xmlns:a16="http://schemas.microsoft.com/office/drawing/2014/main" id="{194FD5B4-AD44-47FF-A26E-23BA3FA22461}"/>
              </a:ext>
            </a:extLst>
          </p:cNvPr>
          <p:cNvGrpSpPr/>
          <p:nvPr/>
        </p:nvGrpSpPr>
        <p:grpSpPr>
          <a:xfrm>
            <a:off x="8348316" y="4836966"/>
            <a:ext cx="3128068" cy="1232530"/>
            <a:chOff x="6711671" y="4229101"/>
            <a:chExt cx="3791919" cy="1232530"/>
          </a:xfrm>
        </p:grpSpPr>
        <p:sp>
          <p:nvSpPr>
            <p:cNvPr id="40" name="矩形 39">
              <a:extLst>
                <a:ext uri="{FF2B5EF4-FFF2-40B4-BE49-F238E27FC236}">
                  <a16:creationId xmlns:a16="http://schemas.microsoft.com/office/drawing/2014/main" id="{3170551F-729F-48AC-98B0-22D4CF1DC0EE}"/>
                </a:ext>
              </a:extLst>
            </p:cNvPr>
            <p:cNvSpPr/>
            <p:nvPr/>
          </p:nvSpPr>
          <p:spPr>
            <a:xfrm>
              <a:off x="6711671" y="4229101"/>
              <a:ext cx="3791919" cy="123253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33F3C29B-902B-454F-8DD1-A1804EB6F67A}"/>
                </a:ext>
              </a:extLst>
            </p:cNvPr>
            <p:cNvSpPr/>
            <p:nvPr/>
          </p:nvSpPr>
          <p:spPr>
            <a:xfrm>
              <a:off x="7035107" y="4444816"/>
              <a:ext cx="3145043" cy="769441"/>
            </a:xfrm>
            <a:prstGeom prst="rect">
              <a:avLst/>
            </a:prstGeom>
          </p:spPr>
          <p:txBody>
            <a:bodyPr wrap="square">
              <a:spAutoFit/>
            </a:bodyPr>
            <a:lstStyle/>
            <a:p>
              <a:pPr algn="just"/>
              <a:r>
                <a:rPr lang="en-US" altLang="zh-CN" sz="1100" noProof="1">
                  <a:solidFill>
                    <a:schemeClr val="tx1">
                      <a:lumMod val="50000"/>
                      <a:lumOff val="50000"/>
                    </a:schemeClr>
                  </a:solidFill>
                  <a:latin typeface="Calibri Light" panose="020F0302020204030204" pitchFamily="34" charset="0"/>
                  <a:cs typeface="Arial" panose="020B0604020202020204" pitchFamily="34" charset="0"/>
                </a:rPr>
                <a:t>Lorem ipsum dolor sit amet, consectetuer adipiscing elit, sed diam nonummy nibh euismod tincidunt ut laoreet dolore magna aliquam erat volutpat. </a:t>
              </a:r>
              <a:endParaRPr lang="zh-CN" altLang="en-US" sz="1100" dirty="0"/>
            </a:p>
          </p:txBody>
        </p:sp>
      </p:grpSp>
      <p:grpSp>
        <p:nvGrpSpPr>
          <p:cNvPr id="42" name="组合 41">
            <a:extLst>
              <a:ext uri="{FF2B5EF4-FFF2-40B4-BE49-F238E27FC236}">
                <a16:creationId xmlns:a16="http://schemas.microsoft.com/office/drawing/2014/main" id="{0FD2B816-41CB-409A-B02A-92CD4357C613}"/>
              </a:ext>
            </a:extLst>
          </p:cNvPr>
          <p:cNvGrpSpPr/>
          <p:nvPr/>
        </p:nvGrpSpPr>
        <p:grpSpPr>
          <a:xfrm>
            <a:off x="8348316" y="3339509"/>
            <a:ext cx="3128068" cy="1232530"/>
            <a:chOff x="6711671" y="2816046"/>
            <a:chExt cx="3791919" cy="1232530"/>
          </a:xfrm>
        </p:grpSpPr>
        <p:sp>
          <p:nvSpPr>
            <p:cNvPr id="43" name="矩形 42">
              <a:extLst>
                <a:ext uri="{FF2B5EF4-FFF2-40B4-BE49-F238E27FC236}">
                  <a16:creationId xmlns:a16="http://schemas.microsoft.com/office/drawing/2014/main" id="{F3888FF1-5F60-4C9D-AA78-1F0E8550F7AD}"/>
                </a:ext>
              </a:extLst>
            </p:cNvPr>
            <p:cNvSpPr/>
            <p:nvPr/>
          </p:nvSpPr>
          <p:spPr>
            <a:xfrm>
              <a:off x="6711671" y="2816046"/>
              <a:ext cx="3791919" cy="123253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TextBox 6">
              <a:extLst>
                <a:ext uri="{FF2B5EF4-FFF2-40B4-BE49-F238E27FC236}">
                  <a16:creationId xmlns:a16="http://schemas.microsoft.com/office/drawing/2014/main" id="{8ADC361A-8175-49DB-856A-3BFDE913A579}"/>
                </a:ext>
              </a:extLst>
            </p:cNvPr>
            <p:cNvSpPr txBox="1"/>
            <p:nvPr/>
          </p:nvSpPr>
          <p:spPr>
            <a:xfrm flipH="1">
              <a:off x="7899987" y="2993937"/>
              <a:ext cx="1514660" cy="523220"/>
            </a:xfrm>
            <a:prstGeom prst="rect">
              <a:avLst/>
            </a:prstGeom>
            <a:noFill/>
          </p:spPr>
          <p:txBody>
            <a:bodyPr vert="horz" wrap="square" rtlCol="0">
              <a:spAutoFit/>
            </a:bodyPr>
            <a:lstStyle/>
            <a:p>
              <a:pPr algn="ctr"/>
              <a:r>
                <a:rPr lang="en-US" altLang="zh-CN" sz="2800" b="1" dirty="0">
                  <a:solidFill>
                    <a:schemeClr val="bg1"/>
                  </a:solidFill>
                  <a:latin typeface="Arial" panose="020B0604020202020204" pitchFamily="34" charset="0"/>
                  <a:ea typeface="晴圆等宽" panose="020F0009000000000000" pitchFamily="49" charset="-122"/>
                  <a:cs typeface="Arial" panose="020B0604020202020204" pitchFamily="34" charset="0"/>
                </a:rPr>
                <a:t>420+</a:t>
              </a:r>
            </a:p>
          </p:txBody>
        </p:sp>
        <p:sp>
          <p:nvSpPr>
            <p:cNvPr id="45" name="Subtitle 2">
              <a:extLst>
                <a:ext uri="{FF2B5EF4-FFF2-40B4-BE49-F238E27FC236}">
                  <a16:creationId xmlns:a16="http://schemas.microsoft.com/office/drawing/2014/main" id="{B94E5C71-E7C2-4874-98AA-92EA924A41DA}"/>
                </a:ext>
              </a:extLst>
            </p:cNvPr>
            <p:cNvSpPr txBox="1">
              <a:spLocks/>
            </p:cNvSpPr>
            <p:nvPr/>
          </p:nvSpPr>
          <p:spPr>
            <a:xfrm>
              <a:off x="7861890" y="3449946"/>
              <a:ext cx="1578921" cy="563458"/>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1200"/>
                </a:lnSpc>
              </a:pPr>
              <a:r>
                <a:rPr lang="en-US" sz="900" dirty="0">
                  <a:solidFill>
                    <a:schemeClr val="bg1"/>
                  </a:solidFill>
                  <a:latin typeface="Calibri Light" panose="020F0302020204030204" pitchFamily="34" charset="0"/>
                  <a:ea typeface="Source Sans Pro" charset="0"/>
                  <a:cs typeface="Calibri Light" panose="020F0302020204030204" pitchFamily="34" charset="0"/>
                </a:rPr>
                <a:t>Investment generally results in acquiring an asset</a:t>
              </a:r>
            </a:p>
          </p:txBody>
        </p:sp>
      </p:grpSp>
    </p:spTree>
    <p:extLst>
      <p:ext uri="{BB962C8B-B14F-4D97-AF65-F5344CB8AC3E}">
        <p14:creationId xmlns:p14="http://schemas.microsoft.com/office/powerpoint/2010/main" val="25270296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500" fill="hold"/>
                                        <p:tgtEl>
                                          <p:spTgt spid="17"/>
                                        </p:tgtEl>
                                        <p:attrNameLst>
                                          <p:attrName>ppt_x</p:attrName>
                                        </p:attrNameLst>
                                      </p:cBhvr>
                                      <p:tavLst>
                                        <p:tav tm="0">
                                          <p:val>
                                            <p:strVal val="0-#ppt_w/2"/>
                                          </p:val>
                                        </p:tav>
                                        <p:tav tm="100000">
                                          <p:val>
                                            <p:strVal val="#ppt_x"/>
                                          </p:val>
                                        </p:tav>
                                      </p:tavLst>
                                    </p:anim>
                                    <p:anim calcmode="lin" valueType="num">
                                      <p:cBhvr additive="base">
                                        <p:cTn id="8" dur="150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1500" fill="hold"/>
                                        <p:tgtEl>
                                          <p:spTgt spid="21"/>
                                        </p:tgtEl>
                                        <p:attrNameLst>
                                          <p:attrName>ppt_x</p:attrName>
                                        </p:attrNameLst>
                                      </p:cBhvr>
                                      <p:tavLst>
                                        <p:tav tm="0">
                                          <p:val>
                                            <p:strVal val="0-#ppt_w/2"/>
                                          </p:val>
                                        </p:tav>
                                        <p:tav tm="100000">
                                          <p:val>
                                            <p:strVal val="#ppt_x"/>
                                          </p:val>
                                        </p:tav>
                                      </p:tavLst>
                                    </p:anim>
                                    <p:anim calcmode="lin" valueType="num">
                                      <p:cBhvr additive="base">
                                        <p:cTn id="12" dur="1500" fill="hold"/>
                                        <p:tgtEl>
                                          <p:spTgt spid="21"/>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53" presetClass="entr" presetSubtype="16" fill="hold" grpId="0" nodeType="afterEffect">
                                  <p:stCondLst>
                                    <p:cond delay="0"/>
                                  </p:stCondLst>
                                  <p:iterate type="lt">
                                    <p:tmPct val="10000"/>
                                  </p:iterate>
                                  <p:childTnLst>
                                    <p:set>
                                      <p:cBhvr>
                                        <p:cTn id="15" dur="1" fill="hold">
                                          <p:stCondLst>
                                            <p:cond delay="0"/>
                                          </p:stCondLst>
                                        </p:cTn>
                                        <p:tgtEl>
                                          <p:spTgt spid="33"/>
                                        </p:tgtEl>
                                        <p:attrNameLst>
                                          <p:attrName>style.visibility</p:attrName>
                                        </p:attrNameLst>
                                      </p:cBhvr>
                                      <p:to>
                                        <p:strVal val="visible"/>
                                      </p:to>
                                    </p:set>
                                    <p:anim calcmode="lin" valueType="num">
                                      <p:cBhvr>
                                        <p:cTn id="16" dur="500" fill="hold"/>
                                        <p:tgtEl>
                                          <p:spTgt spid="33"/>
                                        </p:tgtEl>
                                        <p:attrNameLst>
                                          <p:attrName>ppt_w</p:attrName>
                                        </p:attrNameLst>
                                      </p:cBhvr>
                                      <p:tavLst>
                                        <p:tav tm="0">
                                          <p:val>
                                            <p:fltVal val="0"/>
                                          </p:val>
                                        </p:tav>
                                        <p:tav tm="100000">
                                          <p:val>
                                            <p:strVal val="#ppt_w"/>
                                          </p:val>
                                        </p:tav>
                                      </p:tavLst>
                                    </p:anim>
                                    <p:anim calcmode="lin" valueType="num">
                                      <p:cBhvr>
                                        <p:cTn id="17" dur="500" fill="hold"/>
                                        <p:tgtEl>
                                          <p:spTgt spid="33"/>
                                        </p:tgtEl>
                                        <p:attrNameLst>
                                          <p:attrName>ppt_h</p:attrName>
                                        </p:attrNameLst>
                                      </p:cBhvr>
                                      <p:tavLst>
                                        <p:tav tm="0">
                                          <p:val>
                                            <p:fltVal val="0"/>
                                          </p:val>
                                        </p:tav>
                                        <p:tav tm="100000">
                                          <p:val>
                                            <p:strVal val="#ppt_h"/>
                                          </p:val>
                                        </p:tav>
                                      </p:tavLst>
                                    </p:anim>
                                    <p:animEffect transition="in" filter="fade">
                                      <p:cBhvr>
                                        <p:cTn id="18" dur="500"/>
                                        <p:tgtEl>
                                          <p:spTgt spid="33"/>
                                        </p:tgtEl>
                                      </p:cBhvr>
                                    </p:animEffect>
                                  </p:childTnLst>
                                </p:cTn>
                              </p:par>
                            </p:childTnLst>
                          </p:cTn>
                        </p:par>
                        <p:par>
                          <p:cTn id="19" fill="hold">
                            <p:stCondLst>
                              <p:cond delay="2500"/>
                            </p:stCondLst>
                            <p:childTnLst>
                              <p:par>
                                <p:cTn id="20" presetID="14" presetClass="entr" presetSubtype="10" fill="hold" grpId="0" nodeType="after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randombar(horizontal)">
                                      <p:cBhvr>
                                        <p:cTn id="22" dur="500"/>
                                        <p:tgtEl>
                                          <p:spTgt spid="34"/>
                                        </p:tgtEl>
                                      </p:cBhvr>
                                    </p:animEffect>
                                  </p:childTnLst>
                                </p:cTn>
                              </p:par>
                            </p:childTnLst>
                          </p:cTn>
                        </p:par>
                        <p:par>
                          <p:cTn id="23" fill="hold">
                            <p:stCondLst>
                              <p:cond delay="3000"/>
                            </p:stCondLst>
                            <p:childTnLst>
                              <p:par>
                                <p:cTn id="24" presetID="55" presetClass="entr" presetSubtype="0" fill="hold" nodeType="afterEffect">
                                  <p:stCondLst>
                                    <p:cond delay="0"/>
                                  </p:stCondLst>
                                  <p:childTnLst>
                                    <p:set>
                                      <p:cBhvr>
                                        <p:cTn id="25" dur="1" fill="hold">
                                          <p:stCondLst>
                                            <p:cond delay="0"/>
                                          </p:stCondLst>
                                        </p:cTn>
                                        <p:tgtEl>
                                          <p:spTgt spid="35"/>
                                        </p:tgtEl>
                                        <p:attrNameLst>
                                          <p:attrName>style.visibility</p:attrName>
                                        </p:attrNameLst>
                                      </p:cBhvr>
                                      <p:to>
                                        <p:strVal val="visible"/>
                                      </p:to>
                                    </p:set>
                                    <p:anim calcmode="lin" valueType="num">
                                      <p:cBhvr>
                                        <p:cTn id="26" dur="1000" fill="hold"/>
                                        <p:tgtEl>
                                          <p:spTgt spid="35"/>
                                        </p:tgtEl>
                                        <p:attrNameLst>
                                          <p:attrName>ppt_w</p:attrName>
                                        </p:attrNameLst>
                                      </p:cBhvr>
                                      <p:tavLst>
                                        <p:tav tm="0">
                                          <p:val>
                                            <p:strVal val="#ppt_w*0.70"/>
                                          </p:val>
                                        </p:tav>
                                        <p:tav tm="100000">
                                          <p:val>
                                            <p:strVal val="#ppt_w"/>
                                          </p:val>
                                        </p:tav>
                                      </p:tavLst>
                                    </p:anim>
                                    <p:anim calcmode="lin" valueType="num">
                                      <p:cBhvr>
                                        <p:cTn id="27" dur="1000" fill="hold"/>
                                        <p:tgtEl>
                                          <p:spTgt spid="35"/>
                                        </p:tgtEl>
                                        <p:attrNameLst>
                                          <p:attrName>ppt_h</p:attrName>
                                        </p:attrNameLst>
                                      </p:cBhvr>
                                      <p:tavLst>
                                        <p:tav tm="0">
                                          <p:val>
                                            <p:strVal val="#ppt_h"/>
                                          </p:val>
                                        </p:tav>
                                        <p:tav tm="100000">
                                          <p:val>
                                            <p:strVal val="#ppt_h"/>
                                          </p:val>
                                        </p:tav>
                                      </p:tavLst>
                                    </p:anim>
                                    <p:animEffect transition="in" filter="fade">
                                      <p:cBhvr>
                                        <p:cTn id="28" dur="1000"/>
                                        <p:tgtEl>
                                          <p:spTgt spid="35"/>
                                        </p:tgtEl>
                                      </p:cBhvr>
                                    </p:animEffect>
                                  </p:childTnLst>
                                </p:cTn>
                              </p:par>
                            </p:childTnLst>
                          </p:cTn>
                        </p:par>
                        <p:par>
                          <p:cTn id="29" fill="hold">
                            <p:stCondLst>
                              <p:cond delay="4000"/>
                            </p:stCondLst>
                            <p:childTnLst>
                              <p:par>
                                <p:cTn id="30" presetID="22" presetClass="entr" presetSubtype="8" fill="hold" nodeType="after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wipe(left)">
                                      <p:cBhvr>
                                        <p:cTn id="32" dur="500"/>
                                        <p:tgtEl>
                                          <p:spTgt spid="36"/>
                                        </p:tgtEl>
                                      </p:cBhvr>
                                    </p:animEffect>
                                  </p:childTnLst>
                                </p:cTn>
                              </p:par>
                              <p:par>
                                <p:cTn id="33" presetID="22" presetClass="entr" presetSubtype="2" fill="hold" nodeType="with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wipe(right)">
                                      <p:cBhvr>
                                        <p:cTn id="35" dur="500"/>
                                        <p:tgtEl>
                                          <p:spTgt spid="42"/>
                                        </p:tgtEl>
                                      </p:cBhvr>
                                    </p:animEffect>
                                  </p:childTnLst>
                                </p:cTn>
                              </p:par>
                              <p:par>
                                <p:cTn id="36" presetID="22" presetClass="entr" presetSubtype="8" fill="hold" nodeType="withEffect">
                                  <p:stCondLst>
                                    <p:cond delay="0"/>
                                  </p:stCondLst>
                                  <p:childTnLst>
                                    <p:set>
                                      <p:cBhvr>
                                        <p:cTn id="37" dur="1" fill="hold">
                                          <p:stCondLst>
                                            <p:cond delay="0"/>
                                          </p:stCondLst>
                                        </p:cTn>
                                        <p:tgtEl>
                                          <p:spTgt spid="39"/>
                                        </p:tgtEl>
                                        <p:attrNameLst>
                                          <p:attrName>style.visibility</p:attrName>
                                        </p:attrNameLst>
                                      </p:cBhvr>
                                      <p:to>
                                        <p:strVal val="visible"/>
                                      </p:to>
                                    </p:set>
                                    <p:animEffect transition="in" filter="wipe(left)">
                                      <p:cBhvr>
                                        <p:cTn id="38"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1" grpId="0"/>
      <p:bldP spid="33" grpId="0"/>
      <p:bldP spid="3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96D34CF4-659D-45A7-B8D7-9EC9FD18C41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5253285" y="-1449629"/>
            <a:ext cx="8877868" cy="8583627"/>
          </a:xfrm>
          <a:prstGeom prst="rect">
            <a:avLst/>
          </a:prstGeom>
          <a:effectLst>
            <a:softEdge rad="1270000"/>
          </a:effectLst>
        </p:spPr>
      </p:pic>
      <p:sp>
        <p:nvSpPr>
          <p:cNvPr id="17" name="矩形 16"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A64CFFEF-D67B-423F-8CD1-5867F3E68A2A}"/>
              </a:ext>
            </a:extLst>
          </p:cNvPr>
          <p:cNvSpPr/>
          <p:nvPr/>
        </p:nvSpPr>
        <p:spPr>
          <a:xfrm>
            <a:off x="535596" y="-111986"/>
            <a:ext cx="652522" cy="1763240"/>
          </a:xfrm>
          <a:prstGeom prst="rect">
            <a:avLst/>
          </a:prstGeom>
          <a:noFill/>
        </p:spPr>
        <p:txBody>
          <a:bodyPr wrap="square" rtlCol="0">
            <a:spAutoFit/>
          </a:bodyPr>
          <a:lstStyle/>
          <a:p>
            <a:pPr algn="ctr">
              <a:lnSpc>
                <a:spcPct val="125000"/>
              </a:lnSpc>
            </a:pPr>
            <a:r>
              <a:rPr lang="en-US" altLang="zh-CN" sz="96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rPr>
              <a:t>4</a:t>
            </a:r>
            <a:endParaRPr lang="zh-CN" altLang="en-US" sz="96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endParaRPr>
          </a:p>
        </p:txBody>
      </p:sp>
      <p:sp>
        <p:nvSpPr>
          <p:cNvPr id="21" name="矩形 20"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D763D0E5-6591-42AD-BEDC-C4E3ABB349C7}"/>
              </a:ext>
            </a:extLst>
          </p:cNvPr>
          <p:cNvSpPr/>
          <p:nvPr/>
        </p:nvSpPr>
        <p:spPr>
          <a:xfrm>
            <a:off x="1333893" y="590729"/>
            <a:ext cx="3701933" cy="511807"/>
          </a:xfrm>
          <a:prstGeom prst="rect">
            <a:avLst/>
          </a:prstGeom>
          <a:noFill/>
        </p:spPr>
        <p:txBody>
          <a:bodyPr wrap="square" rtlCol="0">
            <a:spAutoFit/>
          </a:bodyPr>
          <a:lstStyle/>
          <a:p>
            <a:pPr>
              <a:lnSpc>
                <a:spcPct val="125000"/>
              </a:lnSpc>
            </a:pPr>
            <a:r>
              <a:rPr lang="zh-CN" altLang="en-US" sz="2400" spc="600" dirty="0">
                <a:gradFill>
                  <a:gsLst>
                    <a:gs pos="70000">
                      <a:schemeClr val="bg1">
                        <a:lumMod val="65000"/>
                      </a:schemeClr>
                    </a:gs>
                    <a:gs pos="15000">
                      <a:schemeClr val="tx1">
                        <a:lumMod val="65000"/>
                        <a:lumOff val="35000"/>
                      </a:schemeClr>
                    </a:gs>
                  </a:gsLst>
                  <a:lin ang="9600000" scaled="0"/>
                </a:gradFill>
                <a:latin typeface="微软雅黑" panose="020B0503020204020204" pitchFamily="34" charset="-122"/>
                <a:ea typeface="微软雅黑" panose="020B0503020204020204" pitchFamily="34" charset="-122"/>
                <a:cs typeface="+mn-ea"/>
                <a:sym typeface="+mn-lt"/>
              </a:rPr>
              <a:t>个人计划</a:t>
            </a:r>
          </a:p>
        </p:txBody>
      </p:sp>
      <p:sp>
        <p:nvSpPr>
          <p:cNvPr id="11" name="矩形 10">
            <a:extLst>
              <a:ext uri="{FF2B5EF4-FFF2-40B4-BE49-F238E27FC236}">
                <a16:creationId xmlns:a16="http://schemas.microsoft.com/office/drawing/2014/main" id="{08F613BF-6BBF-4B4B-8821-8ACB4CFB1E59}"/>
              </a:ext>
            </a:extLst>
          </p:cNvPr>
          <p:cNvSpPr/>
          <p:nvPr/>
        </p:nvSpPr>
        <p:spPr>
          <a:xfrm>
            <a:off x="5563333" y="3647057"/>
            <a:ext cx="5274860" cy="1763881"/>
          </a:xfrm>
          <a:prstGeom prst="rect">
            <a:avLst/>
          </a:prstGeom>
        </p:spPr>
        <p:txBody>
          <a:bodyPr wrap="square">
            <a:spAutoFit/>
          </a:bodyPr>
          <a:lstStyle/>
          <a:p>
            <a:pPr algn="just">
              <a:lnSpc>
                <a:spcPct val="150000"/>
              </a:lnSpc>
              <a:buClr>
                <a:srgbClr val="E24848"/>
              </a:buClr>
            </a:pPr>
            <a:r>
              <a:rPr lang="en-US" altLang="zh-CN" sz="1050" noProof="1">
                <a:solidFill>
                  <a:schemeClr val="tx1">
                    <a:lumMod val="50000"/>
                    <a:lumOff val="50000"/>
                  </a:schemeClr>
                </a:solidFill>
                <a:latin typeface="Calibri Light" panose="020F0302020204030204" pitchFamily="34" charset="0"/>
                <a:cs typeface="Arial" panose="020B0604020202020204" pitchFamily="34" charset="0"/>
              </a:rPr>
              <a:t>Lorem ipsum dolor sit amet, consectetuer adipiscing elit, sed diam nonummy nibh euismod tincidunt ut laoreet dolore magna aliquam erat volutpat. Ut wisi enim ad minim veniam, quis nostrud exerci tation ullamcorper suscipit lobortis nisl ut aliquip ex ea commodo consequat. Lorem ipsum dolor sit amet, consectetuer adipiscing elit, sed diam nonummy nibh euismod tincidunt ut laoreet dolore magna aliquam erat volutpat. Ut wisi enim ad minim veniam, quis nostrud exerci tation ullamcorper.</a:t>
            </a:r>
          </a:p>
          <a:p>
            <a:pPr algn="just">
              <a:lnSpc>
                <a:spcPct val="150000"/>
              </a:lnSpc>
              <a:buClr>
                <a:srgbClr val="E24848"/>
              </a:buClr>
            </a:pPr>
            <a:endParaRPr lang="en-US" altLang="zh-CN" sz="1050" noProof="1">
              <a:solidFill>
                <a:schemeClr val="tx1">
                  <a:lumMod val="50000"/>
                  <a:lumOff val="50000"/>
                </a:schemeClr>
              </a:solidFill>
              <a:latin typeface="Calibri Light" panose="020F0302020204030204" pitchFamily="34" charset="0"/>
              <a:cs typeface="Arial" panose="020B0604020202020204" pitchFamily="34" charset="0"/>
            </a:endParaRPr>
          </a:p>
        </p:txBody>
      </p:sp>
      <p:grpSp>
        <p:nvGrpSpPr>
          <p:cNvPr id="2" name="组合 1">
            <a:extLst>
              <a:ext uri="{FF2B5EF4-FFF2-40B4-BE49-F238E27FC236}">
                <a16:creationId xmlns:a16="http://schemas.microsoft.com/office/drawing/2014/main" id="{F29C1F5E-870C-454C-BA2F-8C1759638C10}"/>
              </a:ext>
            </a:extLst>
          </p:cNvPr>
          <p:cNvGrpSpPr/>
          <p:nvPr/>
        </p:nvGrpSpPr>
        <p:grpSpPr>
          <a:xfrm>
            <a:off x="4935344" y="1906454"/>
            <a:ext cx="6415899" cy="1146744"/>
            <a:chOff x="4935344" y="1906454"/>
            <a:chExt cx="6415899" cy="1146744"/>
          </a:xfrm>
        </p:grpSpPr>
        <p:cxnSp>
          <p:nvCxnSpPr>
            <p:cNvPr id="9" name="直接连接符 8">
              <a:extLst>
                <a:ext uri="{FF2B5EF4-FFF2-40B4-BE49-F238E27FC236}">
                  <a16:creationId xmlns:a16="http://schemas.microsoft.com/office/drawing/2014/main" id="{BF326A70-A637-403B-AC8C-E8A172BC518B}"/>
                </a:ext>
              </a:extLst>
            </p:cNvPr>
            <p:cNvCxnSpPr/>
            <p:nvPr/>
          </p:nvCxnSpPr>
          <p:spPr>
            <a:xfrm>
              <a:off x="7110700" y="1906454"/>
              <a:ext cx="0" cy="112014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822A19A3-F258-4AE4-9D0D-3AAE3BC46148}"/>
                </a:ext>
              </a:extLst>
            </p:cNvPr>
            <p:cNvCxnSpPr/>
            <p:nvPr/>
          </p:nvCxnSpPr>
          <p:spPr>
            <a:xfrm>
              <a:off x="9282400" y="1906454"/>
              <a:ext cx="0" cy="112014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12" name="Shape 2641">
              <a:extLst>
                <a:ext uri="{FF2B5EF4-FFF2-40B4-BE49-F238E27FC236}">
                  <a16:creationId xmlns:a16="http://schemas.microsoft.com/office/drawing/2014/main" id="{0DE7E6E7-F47F-4508-ACFB-6F1753F52429}"/>
                </a:ext>
              </a:extLst>
            </p:cNvPr>
            <p:cNvSpPr/>
            <p:nvPr/>
          </p:nvSpPr>
          <p:spPr>
            <a:xfrm>
              <a:off x="5709712" y="2027255"/>
              <a:ext cx="621851" cy="395723"/>
            </a:xfrm>
            <a:custGeom>
              <a:avLst/>
              <a:gdLst/>
              <a:ahLst/>
              <a:cxnLst>
                <a:cxn ang="0">
                  <a:pos x="wd2" y="hd2"/>
                </a:cxn>
                <a:cxn ang="5400000">
                  <a:pos x="wd2" y="hd2"/>
                </a:cxn>
                <a:cxn ang="10800000">
                  <a:pos x="wd2" y="hd2"/>
                </a:cxn>
                <a:cxn ang="16200000">
                  <a:pos x="wd2" y="hd2"/>
                </a:cxn>
              </a:cxnLst>
              <a:rect l="0" t="0" r="r" b="b"/>
              <a:pathLst>
                <a:path w="21600" h="21600" extrusionOk="0">
                  <a:moveTo>
                    <a:pt x="20618" y="16606"/>
                  </a:moveTo>
                  <a:lnTo>
                    <a:pt x="16691" y="14138"/>
                  </a:lnTo>
                  <a:lnTo>
                    <a:pt x="16691" y="7462"/>
                  </a:lnTo>
                  <a:lnTo>
                    <a:pt x="20618" y="4994"/>
                  </a:lnTo>
                  <a:cubicBezTo>
                    <a:pt x="20618" y="4994"/>
                    <a:pt x="20618" y="16606"/>
                    <a:pt x="20618" y="16606"/>
                  </a:cubicBezTo>
                  <a:close/>
                  <a:moveTo>
                    <a:pt x="21109" y="3086"/>
                  </a:moveTo>
                  <a:cubicBezTo>
                    <a:pt x="21030" y="3086"/>
                    <a:pt x="20958" y="3122"/>
                    <a:pt x="20892" y="3174"/>
                  </a:cubicBezTo>
                  <a:lnTo>
                    <a:pt x="20890" y="3167"/>
                  </a:lnTo>
                  <a:lnTo>
                    <a:pt x="16018" y="6229"/>
                  </a:lnTo>
                  <a:cubicBezTo>
                    <a:pt x="16013" y="6233"/>
                    <a:pt x="16008" y="6235"/>
                    <a:pt x="16003" y="6239"/>
                  </a:cubicBezTo>
                  <a:lnTo>
                    <a:pt x="15980" y="6252"/>
                  </a:lnTo>
                  <a:lnTo>
                    <a:pt x="15983" y="6260"/>
                  </a:lnTo>
                  <a:cubicBezTo>
                    <a:pt x="15822" y="6387"/>
                    <a:pt x="15709" y="6641"/>
                    <a:pt x="15709" y="6943"/>
                  </a:cubicBezTo>
                  <a:lnTo>
                    <a:pt x="15709" y="14657"/>
                  </a:lnTo>
                  <a:cubicBezTo>
                    <a:pt x="15709" y="14959"/>
                    <a:pt x="15822" y="15213"/>
                    <a:pt x="15983" y="15340"/>
                  </a:cubicBezTo>
                  <a:lnTo>
                    <a:pt x="15980" y="15347"/>
                  </a:lnTo>
                  <a:lnTo>
                    <a:pt x="16002" y="15360"/>
                  </a:lnTo>
                  <a:cubicBezTo>
                    <a:pt x="16008" y="15365"/>
                    <a:pt x="16013" y="15368"/>
                    <a:pt x="16018" y="15371"/>
                  </a:cubicBezTo>
                  <a:lnTo>
                    <a:pt x="20890" y="18433"/>
                  </a:lnTo>
                  <a:lnTo>
                    <a:pt x="20892" y="18426"/>
                  </a:lnTo>
                  <a:cubicBezTo>
                    <a:pt x="20958" y="18478"/>
                    <a:pt x="21030" y="18514"/>
                    <a:pt x="21109" y="18514"/>
                  </a:cubicBezTo>
                  <a:cubicBezTo>
                    <a:pt x="21380" y="18514"/>
                    <a:pt x="21600" y="18169"/>
                    <a:pt x="21600" y="17743"/>
                  </a:cubicBezTo>
                  <a:lnTo>
                    <a:pt x="21600" y="3857"/>
                  </a:lnTo>
                  <a:cubicBezTo>
                    <a:pt x="21600" y="3431"/>
                    <a:pt x="21380" y="3086"/>
                    <a:pt x="21109" y="3086"/>
                  </a:cubicBezTo>
                  <a:moveTo>
                    <a:pt x="13745" y="18514"/>
                  </a:moveTo>
                  <a:cubicBezTo>
                    <a:pt x="13745" y="19367"/>
                    <a:pt x="13306" y="20057"/>
                    <a:pt x="12764" y="20057"/>
                  </a:cubicBezTo>
                  <a:lnTo>
                    <a:pt x="1964" y="20057"/>
                  </a:lnTo>
                  <a:cubicBezTo>
                    <a:pt x="1422" y="20057"/>
                    <a:pt x="982" y="19367"/>
                    <a:pt x="982" y="18514"/>
                  </a:cubicBezTo>
                  <a:lnTo>
                    <a:pt x="982" y="3086"/>
                  </a:lnTo>
                  <a:cubicBezTo>
                    <a:pt x="982" y="2233"/>
                    <a:pt x="1422" y="1543"/>
                    <a:pt x="1964" y="1543"/>
                  </a:cubicBezTo>
                  <a:lnTo>
                    <a:pt x="12764" y="1543"/>
                  </a:lnTo>
                  <a:cubicBezTo>
                    <a:pt x="13306" y="1543"/>
                    <a:pt x="13745" y="2233"/>
                    <a:pt x="13745" y="3086"/>
                  </a:cubicBezTo>
                  <a:cubicBezTo>
                    <a:pt x="13745" y="3086"/>
                    <a:pt x="13745" y="18514"/>
                    <a:pt x="13745" y="18514"/>
                  </a:cubicBezTo>
                  <a:close/>
                  <a:moveTo>
                    <a:pt x="12764" y="0"/>
                  </a:moveTo>
                  <a:lnTo>
                    <a:pt x="1964" y="0"/>
                  </a:lnTo>
                  <a:cubicBezTo>
                    <a:pt x="879" y="0"/>
                    <a:pt x="0" y="1382"/>
                    <a:pt x="0" y="3086"/>
                  </a:cubicBezTo>
                  <a:lnTo>
                    <a:pt x="0" y="18514"/>
                  </a:lnTo>
                  <a:cubicBezTo>
                    <a:pt x="0" y="20219"/>
                    <a:pt x="879" y="21600"/>
                    <a:pt x="1964" y="21600"/>
                  </a:cubicBezTo>
                  <a:lnTo>
                    <a:pt x="12764" y="21600"/>
                  </a:lnTo>
                  <a:cubicBezTo>
                    <a:pt x="13848" y="21600"/>
                    <a:pt x="14727" y="20219"/>
                    <a:pt x="14727" y="18514"/>
                  </a:cubicBezTo>
                  <a:lnTo>
                    <a:pt x="14727" y="3086"/>
                  </a:lnTo>
                  <a:cubicBezTo>
                    <a:pt x="14727" y="1382"/>
                    <a:pt x="13848" y="0"/>
                    <a:pt x="12764" y="0"/>
                  </a:cubicBezTo>
                </a:path>
              </a:pathLst>
            </a:custGeom>
            <a:solidFill>
              <a:schemeClr val="tx1">
                <a:lumMod val="85000"/>
                <a:lumOff val="15000"/>
              </a:schemeClr>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3" name="Shape 2688">
              <a:extLst>
                <a:ext uri="{FF2B5EF4-FFF2-40B4-BE49-F238E27FC236}">
                  <a16:creationId xmlns:a16="http://schemas.microsoft.com/office/drawing/2014/main" id="{1733B0AE-6302-442C-A927-C186C183B58C}"/>
                </a:ext>
              </a:extLst>
            </p:cNvPr>
            <p:cNvSpPr/>
            <p:nvPr/>
          </p:nvSpPr>
          <p:spPr>
            <a:xfrm>
              <a:off x="7889838" y="1914205"/>
              <a:ext cx="621850" cy="621850"/>
            </a:xfrm>
            <a:custGeom>
              <a:avLst/>
              <a:gdLst/>
              <a:ahLst/>
              <a:cxnLst>
                <a:cxn ang="0">
                  <a:pos x="wd2" y="hd2"/>
                </a:cxn>
                <a:cxn ang="5400000">
                  <a:pos x="wd2" y="hd2"/>
                </a:cxn>
                <a:cxn ang="10800000">
                  <a:pos x="wd2" y="hd2"/>
                </a:cxn>
                <a:cxn ang="16200000">
                  <a:pos x="wd2" y="hd2"/>
                </a:cxn>
              </a:cxnLst>
              <a:rect l="0" t="0" r="r" b="b"/>
              <a:pathLst>
                <a:path w="21600" h="21600" extrusionOk="0">
                  <a:moveTo>
                    <a:pt x="20618" y="10309"/>
                  </a:moveTo>
                  <a:cubicBezTo>
                    <a:pt x="20618" y="10851"/>
                    <a:pt x="20178" y="11291"/>
                    <a:pt x="19636" y="11291"/>
                  </a:cubicBezTo>
                  <a:lnTo>
                    <a:pt x="19636" y="7364"/>
                  </a:lnTo>
                  <a:cubicBezTo>
                    <a:pt x="20178" y="7364"/>
                    <a:pt x="20618" y="7804"/>
                    <a:pt x="20618" y="8345"/>
                  </a:cubicBezTo>
                  <a:cubicBezTo>
                    <a:pt x="20618" y="8345"/>
                    <a:pt x="20618" y="10309"/>
                    <a:pt x="20618" y="10309"/>
                  </a:cubicBezTo>
                  <a:close/>
                  <a:moveTo>
                    <a:pt x="18655" y="17182"/>
                  </a:moveTo>
                  <a:cubicBezTo>
                    <a:pt x="18655" y="17453"/>
                    <a:pt x="18434" y="17673"/>
                    <a:pt x="18164" y="17673"/>
                  </a:cubicBezTo>
                  <a:cubicBezTo>
                    <a:pt x="17893" y="17673"/>
                    <a:pt x="17673" y="17453"/>
                    <a:pt x="17673" y="17182"/>
                  </a:cubicBezTo>
                  <a:lnTo>
                    <a:pt x="17673" y="1473"/>
                  </a:lnTo>
                  <a:cubicBezTo>
                    <a:pt x="17673" y="1202"/>
                    <a:pt x="17893" y="982"/>
                    <a:pt x="18164" y="982"/>
                  </a:cubicBezTo>
                  <a:cubicBezTo>
                    <a:pt x="18434" y="982"/>
                    <a:pt x="18655" y="1202"/>
                    <a:pt x="18655" y="1473"/>
                  </a:cubicBezTo>
                  <a:cubicBezTo>
                    <a:pt x="18655" y="1473"/>
                    <a:pt x="18655" y="17182"/>
                    <a:pt x="18655" y="17182"/>
                  </a:cubicBezTo>
                  <a:close/>
                  <a:moveTo>
                    <a:pt x="16691" y="15788"/>
                  </a:moveTo>
                  <a:lnTo>
                    <a:pt x="2945" y="11745"/>
                  </a:lnTo>
                  <a:lnTo>
                    <a:pt x="2945" y="6910"/>
                  </a:lnTo>
                  <a:lnTo>
                    <a:pt x="16691" y="2867"/>
                  </a:lnTo>
                  <a:cubicBezTo>
                    <a:pt x="16691" y="2867"/>
                    <a:pt x="16691" y="15788"/>
                    <a:pt x="16691" y="15788"/>
                  </a:cubicBezTo>
                  <a:close/>
                  <a:moveTo>
                    <a:pt x="8251" y="18655"/>
                  </a:moveTo>
                  <a:lnTo>
                    <a:pt x="5357" y="18655"/>
                  </a:lnTo>
                  <a:lnTo>
                    <a:pt x="4126" y="13116"/>
                  </a:lnTo>
                  <a:lnTo>
                    <a:pt x="7167" y="14010"/>
                  </a:lnTo>
                  <a:cubicBezTo>
                    <a:pt x="7167" y="14010"/>
                    <a:pt x="8251" y="18655"/>
                    <a:pt x="8251" y="18655"/>
                  </a:cubicBezTo>
                  <a:close/>
                  <a:moveTo>
                    <a:pt x="8709" y="20618"/>
                  </a:moveTo>
                  <a:lnTo>
                    <a:pt x="5794" y="20618"/>
                  </a:lnTo>
                  <a:lnTo>
                    <a:pt x="5576" y="19636"/>
                  </a:lnTo>
                  <a:lnTo>
                    <a:pt x="8479" y="19636"/>
                  </a:lnTo>
                  <a:cubicBezTo>
                    <a:pt x="8479" y="19636"/>
                    <a:pt x="8709" y="20618"/>
                    <a:pt x="8709" y="20618"/>
                  </a:cubicBezTo>
                  <a:close/>
                  <a:moveTo>
                    <a:pt x="1964" y="11782"/>
                  </a:moveTo>
                  <a:lnTo>
                    <a:pt x="982" y="11782"/>
                  </a:lnTo>
                  <a:lnTo>
                    <a:pt x="982" y="6873"/>
                  </a:lnTo>
                  <a:lnTo>
                    <a:pt x="1964" y="6873"/>
                  </a:lnTo>
                  <a:cubicBezTo>
                    <a:pt x="1964" y="6873"/>
                    <a:pt x="1964" y="11782"/>
                    <a:pt x="1964" y="11782"/>
                  </a:cubicBezTo>
                  <a:close/>
                  <a:moveTo>
                    <a:pt x="19636" y="6382"/>
                  </a:moveTo>
                  <a:lnTo>
                    <a:pt x="19636" y="1473"/>
                  </a:lnTo>
                  <a:cubicBezTo>
                    <a:pt x="19636" y="659"/>
                    <a:pt x="18977" y="0"/>
                    <a:pt x="18164" y="0"/>
                  </a:cubicBezTo>
                  <a:cubicBezTo>
                    <a:pt x="17350" y="0"/>
                    <a:pt x="16691" y="659"/>
                    <a:pt x="16691" y="1473"/>
                  </a:cubicBezTo>
                  <a:lnTo>
                    <a:pt x="16691" y="1844"/>
                  </a:lnTo>
                  <a:lnTo>
                    <a:pt x="2459" y="6029"/>
                  </a:lnTo>
                  <a:cubicBezTo>
                    <a:pt x="2313" y="5944"/>
                    <a:pt x="2145" y="5891"/>
                    <a:pt x="1964" y="5891"/>
                  </a:cubicBezTo>
                  <a:lnTo>
                    <a:pt x="982" y="5891"/>
                  </a:lnTo>
                  <a:cubicBezTo>
                    <a:pt x="440" y="5891"/>
                    <a:pt x="0" y="6331"/>
                    <a:pt x="0" y="6873"/>
                  </a:cubicBezTo>
                  <a:lnTo>
                    <a:pt x="0" y="11782"/>
                  </a:lnTo>
                  <a:cubicBezTo>
                    <a:pt x="0" y="12324"/>
                    <a:pt x="440" y="12764"/>
                    <a:pt x="982" y="12764"/>
                  </a:cubicBezTo>
                  <a:lnTo>
                    <a:pt x="1964" y="12764"/>
                  </a:lnTo>
                  <a:cubicBezTo>
                    <a:pt x="2145" y="12764"/>
                    <a:pt x="2313" y="12711"/>
                    <a:pt x="2458" y="12626"/>
                  </a:cubicBezTo>
                  <a:lnTo>
                    <a:pt x="3050" y="12799"/>
                  </a:lnTo>
                  <a:lnTo>
                    <a:pt x="4921" y="21216"/>
                  </a:lnTo>
                  <a:lnTo>
                    <a:pt x="4930" y="21214"/>
                  </a:lnTo>
                  <a:cubicBezTo>
                    <a:pt x="4979" y="21433"/>
                    <a:pt x="5166" y="21600"/>
                    <a:pt x="5400" y="21600"/>
                  </a:cubicBezTo>
                  <a:lnTo>
                    <a:pt x="9327" y="21600"/>
                  </a:lnTo>
                  <a:cubicBezTo>
                    <a:pt x="9598" y="21600"/>
                    <a:pt x="9818" y="21381"/>
                    <a:pt x="9818" y="21109"/>
                  </a:cubicBezTo>
                  <a:cubicBezTo>
                    <a:pt x="9818" y="21072"/>
                    <a:pt x="9805" y="21039"/>
                    <a:pt x="9797" y="21005"/>
                  </a:cubicBezTo>
                  <a:lnTo>
                    <a:pt x="9806" y="21003"/>
                  </a:lnTo>
                  <a:lnTo>
                    <a:pt x="8249" y="14329"/>
                  </a:lnTo>
                  <a:lnTo>
                    <a:pt x="16691" y="16811"/>
                  </a:lnTo>
                  <a:lnTo>
                    <a:pt x="16691" y="17182"/>
                  </a:lnTo>
                  <a:cubicBezTo>
                    <a:pt x="16691" y="17995"/>
                    <a:pt x="17350" y="18655"/>
                    <a:pt x="18164" y="18655"/>
                  </a:cubicBezTo>
                  <a:cubicBezTo>
                    <a:pt x="18977" y="18655"/>
                    <a:pt x="19636" y="17995"/>
                    <a:pt x="19636" y="17182"/>
                  </a:cubicBezTo>
                  <a:lnTo>
                    <a:pt x="19636" y="12273"/>
                  </a:lnTo>
                  <a:cubicBezTo>
                    <a:pt x="20721" y="12273"/>
                    <a:pt x="21600" y="11394"/>
                    <a:pt x="21600" y="10309"/>
                  </a:cubicBezTo>
                  <a:lnTo>
                    <a:pt x="21600" y="8345"/>
                  </a:lnTo>
                  <a:cubicBezTo>
                    <a:pt x="21600" y="7261"/>
                    <a:pt x="20721" y="6382"/>
                    <a:pt x="19636" y="6382"/>
                  </a:cubicBezTo>
                </a:path>
              </a:pathLst>
            </a:custGeom>
            <a:solidFill>
              <a:schemeClr val="tx1">
                <a:lumMod val="85000"/>
                <a:lumOff val="15000"/>
              </a:schemeClr>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p>
          </p:txBody>
        </p:sp>
        <p:sp>
          <p:nvSpPr>
            <p:cNvPr id="14" name="Shape 2783">
              <a:extLst>
                <a:ext uri="{FF2B5EF4-FFF2-40B4-BE49-F238E27FC236}">
                  <a16:creationId xmlns:a16="http://schemas.microsoft.com/office/drawing/2014/main" id="{541C1DDB-62C4-4EE0-963C-9A9AD8878712}"/>
                </a:ext>
              </a:extLst>
            </p:cNvPr>
            <p:cNvSpPr/>
            <p:nvPr/>
          </p:nvSpPr>
          <p:spPr>
            <a:xfrm>
              <a:off x="9933908" y="1956591"/>
              <a:ext cx="621850" cy="537052"/>
            </a:xfrm>
            <a:custGeom>
              <a:avLst/>
              <a:gdLst/>
              <a:ahLst/>
              <a:cxnLst>
                <a:cxn ang="0">
                  <a:pos x="wd2" y="hd2"/>
                </a:cxn>
                <a:cxn ang="5400000">
                  <a:pos x="wd2" y="hd2"/>
                </a:cxn>
                <a:cxn ang="10800000">
                  <a:pos x="wd2" y="hd2"/>
                </a:cxn>
                <a:cxn ang="16200000">
                  <a:pos x="wd2" y="hd2"/>
                </a:cxn>
              </a:cxnLst>
              <a:rect l="0" t="0" r="r" b="b"/>
              <a:pathLst>
                <a:path w="21600" h="21600" extrusionOk="0">
                  <a:moveTo>
                    <a:pt x="10800" y="15855"/>
                  </a:moveTo>
                  <a:lnTo>
                    <a:pt x="1633" y="10800"/>
                  </a:lnTo>
                  <a:lnTo>
                    <a:pt x="4615" y="9156"/>
                  </a:lnTo>
                  <a:lnTo>
                    <a:pt x="10589" y="12450"/>
                  </a:lnTo>
                  <a:lnTo>
                    <a:pt x="10591" y="12446"/>
                  </a:lnTo>
                  <a:cubicBezTo>
                    <a:pt x="10654" y="12482"/>
                    <a:pt x="10724" y="12505"/>
                    <a:pt x="10800" y="12505"/>
                  </a:cubicBezTo>
                  <a:cubicBezTo>
                    <a:pt x="10876" y="12505"/>
                    <a:pt x="10946" y="12482"/>
                    <a:pt x="11009" y="12446"/>
                  </a:cubicBezTo>
                  <a:lnTo>
                    <a:pt x="11011" y="12450"/>
                  </a:lnTo>
                  <a:lnTo>
                    <a:pt x="16985" y="9156"/>
                  </a:lnTo>
                  <a:lnTo>
                    <a:pt x="19967" y="10800"/>
                  </a:lnTo>
                  <a:cubicBezTo>
                    <a:pt x="19967" y="10800"/>
                    <a:pt x="10800" y="15855"/>
                    <a:pt x="10800" y="15855"/>
                  </a:cubicBezTo>
                  <a:close/>
                  <a:moveTo>
                    <a:pt x="19967" y="15347"/>
                  </a:moveTo>
                  <a:lnTo>
                    <a:pt x="10800" y="20402"/>
                  </a:lnTo>
                  <a:lnTo>
                    <a:pt x="1633" y="15347"/>
                  </a:lnTo>
                  <a:lnTo>
                    <a:pt x="4615" y="13703"/>
                  </a:lnTo>
                  <a:lnTo>
                    <a:pt x="10589" y="16997"/>
                  </a:lnTo>
                  <a:lnTo>
                    <a:pt x="10591" y="16994"/>
                  </a:lnTo>
                  <a:cubicBezTo>
                    <a:pt x="10654" y="17029"/>
                    <a:pt x="10724" y="17053"/>
                    <a:pt x="10800" y="17053"/>
                  </a:cubicBezTo>
                  <a:cubicBezTo>
                    <a:pt x="10876" y="17053"/>
                    <a:pt x="10946" y="17029"/>
                    <a:pt x="11009" y="16994"/>
                  </a:cubicBezTo>
                  <a:lnTo>
                    <a:pt x="11011" y="16997"/>
                  </a:lnTo>
                  <a:lnTo>
                    <a:pt x="16985" y="13703"/>
                  </a:lnTo>
                  <a:cubicBezTo>
                    <a:pt x="16985" y="13703"/>
                    <a:pt x="19967" y="15347"/>
                    <a:pt x="19967" y="15347"/>
                  </a:cubicBezTo>
                  <a:close/>
                  <a:moveTo>
                    <a:pt x="1633" y="6253"/>
                  </a:moveTo>
                  <a:lnTo>
                    <a:pt x="10800" y="1198"/>
                  </a:lnTo>
                  <a:lnTo>
                    <a:pt x="19967" y="6253"/>
                  </a:lnTo>
                  <a:lnTo>
                    <a:pt x="10800" y="11307"/>
                  </a:lnTo>
                  <a:cubicBezTo>
                    <a:pt x="10800" y="11307"/>
                    <a:pt x="1633" y="6253"/>
                    <a:pt x="1633" y="6253"/>
                  </a:cubicBezTo>
                  <a:close/>
                  <a:moveTo>
                    <a:pt x="21600" y="10800"/>
                  </a:moveTo>
                  <a:cubicBezTo>
                    <a:pt x="21600" y="10574"/>
                    <a:pt x="21484" y="10383"/>
                    <a:pt x="21319" y="10290"/>
                  </a:cubicBezTo>
                  <a:lnTo>
                    <a:pt x="21320" y="10287"/>
                  </a:lnTo>
                  <a:lnTo>
                    <a:pt x="18127" y="8526"/>
                  </a:lnTo>
                  <a:lnTo>
                    <a:pt x="21320" y="6766"/>
                  </a:lnTo>
                  <a:lnTo>
                    <a:pt x="21319" y="6762"/>
                  </a:lnTo>
                  <a:cubicBezTo>
                    <a:pt x="21484" y="6671"/>
                    <a:pt x="21600" y="6479"/>
                    <a:pt x="21600" y="6253"/>
                  </a:cubicBezTo>
                  <a:cubicBezTo>
                    <a:pt x="21600" y="6027"/>
                    <a:pt x="21484" y="5835"/>
                    <a:pt x="21319" y="5743"/>
                  </a:cubicBezTo>
                  <a:lnTo>
                    <a:pt x="21320" y="5740"/>
                  </a:lnTo>
                  <a:lnTo>
                    <a:pt x="11011" y="56"/>
                  </a:lnTo>
                  <a:lnTo>
                    <a:pt x="11009" y="59"/>
                  </a:lnTo>
                  <a:cubicBezTo>
                    <a:pt x="10946" y="23"/>
                    <a:pt x="10876" y="0"/>
                    <a:pt x="10800" y="0"/>
                  </a:cubicBezTo>
                  <a:cubicBezTo>
                    <a:pt x="10724" y="0"/>
                    <a:pt x="10654" y="23"/>
                    <a:pt x="10591" y="59"/>
                  </a:cubicBezTo>
                  <a:lnTo>
                    <a:pt x="10589" y="56"/>
                  </a:lnTo>
                  <a:lnTo>
                    <a:pt x="280" y="5740"/>
                  </a:lnTo>
                  <a:lnTo>
                    <a:pt x="281" y="5743"/>
                  </a:lnTo>
                  <a:cubicBezTo>
                    <a:pt x="116" y="5835"/>
                    <a:pt x="0" y="6027"/>
                    <a:pt x="0" y="6253"/>
                  </a:cubicBezTo>
                  <a:cubicBezTo>
                    <a:pt x="0" y="6479"/>
                    <a:pt x="116" y="6671"/>
                    <a:pt x="281" y="6762"/>
                  </a:cubicBezTo>
                  <a:lnTo>
                    <a:pt x="280" y="6766"/>
                  </a:lnTo>
                  <a:lnTo>
                    <a:pt x="3473" y="8526"/>
                  </a:lnTo>
                  <a:lnTo>
                    <a:pt x="280" y="10287"/>
                  </a:lnTo>
                  <a:lnTo>
                    <a:pt x="281" y="10290"/>
                  </a:lnTo>
                  <a:cubicBezTo>
                    <a:pt x="116" y="10383"/>
                    <a:pt x="0" y="10574"/>
                    <a:pt x="0" y="10800"/>
                  </a:cubicBezTo>
                  <a:cubicBezTo>
                    <a:pt x="0" y="11026"/>
                    <a:pt x="116" y="11218"/>
                    <a:pt x="281" y="11310"/>
                  </a:cubicBezTo>
                  <a:lnTo>
                    <a:pt x="280" y="11313"/>
                  </a:lnTo>
                  <a:lnTo>
                    <a:pt x="3473" y="13074"/>
                  </a:lnTo>
                  <a:lnTo>
                    <a:pt x="280" y="14834"/>
                  </a:lnTo>
                  <a:lnTo>
                    <a:pt x="281" y="14838"/>
                  </a:lnTo>
                  <a:cubicBezTo>
                    <a:pt x="116" y="14930"/>
                    <a:pt x="0" y="15121"/>
                    <a:pt x="0" y="15347"/>
                  </a:cubicBezTo>
                  <a:cubicBezTo>
                    <a:pt x="0" y="15574"/>
                    <a:pt x="116" y="15765"/>
                    <a:pt x="281" y="15857"/>
                  </a:cubicBezTo>
                  <a:lnTo>
                    <a:pt x="280" y="15860"/>
                  </a:lnTo>
                  <a:lnTo>
                    <a:pt x="10589" y="21544"/>
                  </a:lnTo>
                  <a:lnTo>
                    <a:pt x="10591" y="21541"/>
                  </a:lnTo>
                  <a:cubicBezTo>
                    <a:pt x="10654" y="21577"/>
                    <a:pt x="10724" y="21600"/>
                    <a:pt x="10800" y="21600"/>
                  </a:cubicBezTo>
                  <a:cubicBezTo>
                    <a:pt x="10876" y="21600"/>
                    <a:pt x="10946" y="21577"/>
                    <a:pt x="11009" y="21541"/>
                  </a:cubicBezTo>
                  <a:lnTo>
                    <a:pt x="11011" y="21544"/>
                  </a:lnTo>
                  <a:lnTo>
                    <a:pt x="21320" y="15860"/>
                  </a:lnTo>
                  <a:lnTo>
                    <a:pt x="21319" y="15857"/>
                  </a:lnTo>
                  <a:cubicBezTo>
                    <a:pt x="21484" y="15765"/>
                    <a:pt x="21600" y="15574"/>
                    <a:pt x="21600" y="15347"/>
                  </a:cubicBezTo>
                  <a:cubicBezTo>
                    <a:pt x="21600" y="15121"/>
                    <a:pt x="21484" y="14930"/>
                    <a:pt x="21319" y="14838"/>
                  </a:cubicBezTo>
                  <a:lnTo>
                    <a:pt x="21320" y="14834"/>
                  </a:lnTo>
                  <a:lnTo>
                    <a:pt x="18127" y="13074"/>
                  </a:lnTo>
                  <a:lnTo>
                    <a:pt x="21320" y="11313"/>
                  </a:lnTo>
                  <a:lnTo>
                    <a:pt x="21319" y="11310"/>
                  </a:lnTo>
                  <a:cubicBezTo>
                    <a:pt x="21484" y="11218"/>
                    <a:pt x="21600" y="11026"/>
                    <a:pt x="21600" y="10800"/>
                  </a:cubicBezTo>
                </a:path>
              </a:pathLst>
            </a:custGeom>
            <a:solidFill>
              <a:schemeClr val="tx1">
                <a:lumMod val="85000"/>
                <a:lumOff val="15000"/>
              </a:schemeClr>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dirty="0"/>
            </a:p>
          </p:txBody>
        </p:sp>
        <p:sp>
          <p:nvSpPr>
            <p:cNvPr id="15" name="Rectangle 70">
              <a:extLst>
                <a:ext uri="{FF2B5EF4-FFF2-40B4-BE49-F238E27FC236}">
                  <a16:creationId xmlns:a16="http://schemas.microsoft.com/office/drawing/2014/main" id="{702E76DA-6C62-4A8C-BE1C-0453288EBF2F}"/>
                </a:ext>
              </a:extLst>
            </p:cNvPr>
            <p:cNvSpPr>
              <a:spLocks noChangeArrowheads="1"/>
            </p:cNvSpPr>
            <p:nvPr/>
          </p:nvSpPr>
          <p:spPr bwMode="auto">
            <a:xfrm>
              <a:off x="4935344" y="2740577"/>
              <a:ext cx="21753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algn="ctr" eaLnBrk="1" hangingPunct="1">
                <a:lnSpc>
                  <a:spcPct val="100000"/>
                </a:lnSpc>
                <a:spcBef>
                  <a:spcPct val="0"/>
                </a:spcBef>
                <a:buFontTx/>
                <a:buNone/>
              </a:pPr>
              <a:r>
                <a:rPr lang="en-US" altLang="zh-CN" sz="1400" noProof="1">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ADD TITLE</a:t>
              </a:r>
            </a:p>
          </p:txBody>
        </p:sp>
        <p:sp>
          <p:nvSpPr>
            <p:cNvPr id="16" name="Rectangle 70">
              <a:extLst>
                <a:ext uri="{FF2B5EF4-FFF2-40B4-BE49-F238E27FC236}">
                  <a16:creationId xmlns:a16="http://schemas.microsoft.com/office/drawing/2014/main" id="{260817D5-1199-45F9-97A2-125A58C63B53}"/>
                </a:ext>
              </a:extLst>
            </p:cNvPr>
            <p:cNvSpPr>
              <a:spLocks noChangeArrowheads="1"/>
            </p:cNvSpPr>
            <p:nvPr/>
          </p:nvSpPr>
          <p:spPr bwMode="auto">
            <a:xfrm>
              <a:off x="7113085" y="2745421"/>
              <a:ext cx="21753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algn="ctr" eaLnBrk="1" hangingPunct="1">
                <a:lnSpc>
                  <a:spcPct val="100000"/>
                </a:lnSpc>
                <a:spcBef>
                  <a:spcPct val="0"/>
                </a:spcBef>
                <a:buFontTx/>
                <a:buNone/>
              </a:pPr>
              <a:r>
                <a:rPr lang="en-US" altLang="zh-CN" sz="1400" noProof="1">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ADD TITLE</a:t>
              </a:r>
            </a:p>
          </p:txBody>
        </p:sp>
        <p:sp>
          <p:nvSpPr>
            <p:cNvPr id="18" name="Rectangle 70">
              <a:extLst>
                <a:ext uri="{FF2B5EF4-FFF2-40B4-BE49-F238E27FC236}">
                  <a16:creationId xmlns:a16="http://schemas.microsoft.com/office/drawing/2014/main" id="{EC40F804-FD71-49AE-84D8-CF14974927E2}"/>
                </a:ext>
              </a:extLst>
            </p:cNvPr>
            <p:cNvSpPr>
              <a:spLocks noChangeArrowheads="1"/>
            </p:cNvSpPr>
            <p:nvPr/>
          </p:nvSpPr>
          <p:spPr bwMode="auto">
            <a:xfrm>
              <a:off x="9175887" y="2740577"/>
              <a:ext cx="21753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algn="ctr" eaLnBrk="1" hangingPunct="1">
                <a:lnSpc>
                  <a:spcPct val="100000"/>
                </a:lnSpc>
                <a:spcBef>
                  <a:spcPct val="0"/>
                </a:spcBef>
                <a:buFontTx/>
                <a:buNone/>
              </a:pPr>
              <a:r>
                <a:rPr lang="en-US" altLang="zh-CN" sz="1400" noProof="1">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ADD TITLE</a:t>
              </a:r>
            </a:p>
          </p:txBody>
        </p:sp>
      </p:grpSp>
      <p:sp>
        <p:nvSpPr>
          <p:cNvPr id="20" name="TextBox 15">
            <a:extLst>
              <a:ext uri="{FF2B5EF4-FFF2-40B4-BE49-F238E27FC236}">
                <a16:creationId xmlns:a16="http://schemas.microsoft.com/office/drawing/2014/main" id="{7D02FE2C-BB68-4781-872B-10046E87A76E}"/>
              </a:ext>
            </a:extLst>
          </p:cNvPr>
          <p:cNvSpPr txBox="1"/>
          <p:nvPr/>
        </p:nvSpPr>
        <p:spPr>
          <a:xfrm>
            <a:off x="1071984" y="4977462"/>
            <a:ext cx="2529860" cy="1446550"/>
          </a:xfrm>
          <a:prstGeom prst="rect">
            <a:avLst/>
          </a:prstGeom>
          <a:noFill/>
          <a:ln>
            <a:noFill/>
          </a:ln>
        </p:spPr>
        <p:txBody>
          <a:bodyPr wrap="none" rtlCol="0">
            <a:spAutoFit/>
          </a:bodyPr>
          <a:lstStyle/>
          <a:p>
            <a:pPr algn="ctr"/>
            <a:r>
              <a:rPr lang="en-US" altLang="zh-CN" sz="8800" i="1" spc="300" dirty="0">
                <a:solidFill>
                  <a:schemeClr val="tx1">
                    <a:lumMod val="75000"/>
                    <a:lumOff val="25000"/>
                  </a:schemeClr>
                </a:solidFill>
                <a:latin typeface="Freestyle Script" panose="030804020302050B0404" pitchFamily="66" charset="0"/>
              </a:rPr>
              <a:t>Fashion</a:t>
            </a:r>
            <a:endParaRPr lang="en-US" altLang="zh-CN" sz="6000" i="1" spc="300" dirty="0">
              <a:solidFill>
                <a:schemeClr val="tx1">
                  <a:lumMod val="75000"/>
                  <a:lumOff val="25000"/>
                </a:schemeClr>
              </a:solidFill>
              <a:latin typeface="Freestyle Script" panose="030804020302050B0404" pitchFamily="66" charset="0"/>
            </a:endParaRPr>
          </a:p>
        </p:txBody>
      </p:sp>
      <p:sp>
        <p:nvSpPr>
          <p:cNvPr id="27" name="Freeform 86">
            <a:extLst>
              <a:ext uri="{FF2B5EF4-FFF2-40B4-BE49-F238E27FC236}">
                <a16:creationId xmlns:a16="http://schemas.microsoft.com/office/drawing/2014/main" id="{CD52775B-387A-40C2-9A85-0559C5361887}"/>
              </a:ext>
            </a:extLst>
          </p:cNvPr>
          <p:cNvSpPr>
            <a:spLocks noChangeArrowheads="1"/>
          </p:cNvSpPr>
          <p:nvPr/>
        </p:nvSpPr>
        <p:spPr bwMode="auto">
          <a:xfrm>
            <a:off x="5545853" y="5499015"/>
            <a:ext cx="436913" cy="436913"/>
          </a:xfrm>
          <a:custGeom>
            <a:avLst/>
            <a:gdLst>
              <a:gd name="T0" fmla="*/ 138096 w 634"/>
              <a:gd name="T1" fmla="*/ 47870 h 635"/>
              <a:gd name="T2" fmla="*/ 138096 w 634"/>
              <a:gd name="T3" fmla="*/ 47870 h 635"/>
              <a:gd name="T4" fmla="*/ 138096 w 634"/>
              <a:gd name="T5" fmla="*/ 90340 h 635"/>
              <a:gd name="T6" fmla="*/ 180642 w 634"/>
              <a:gd name="T7" fmla="*/ 90340 h 635"/>
              <a:gd name="T8" fmla="*/ 180642 w 634"/>
              <a:gd name="T9" fmla="*/ 47870 h 635"/>
              <a:gd name="T10" fmla="*/ 138096 w 634"/>
              <a:gd name="T11" fmla="*/ 47870 h 635"/>
              <a:gd name="T12" fmla="*/ 169825 w 634"/>
              <a:gd name="T13" fmla="*/ 79543 h 635"/>
              <a:gd name="T14" fmla="*/ 169825 w 634"/>
              <a:gd name="T15" fmla="*/ 79543 h 635"/>
              <a:gd name="T16" fmla="*/ 148552 w 634"/>
              <a:gd name="T17" fmla="*/ 79543 h 635"/>
              <a:gd name="T18" fmla="*/ 148552 w 634"/>
              <a:gd name="T19" fmla="*/ 58667 h 635"/>
              <a:gd name="T20" fmla="*/ 169825 w 634"/>
              <a:gd name="T21" fmla="*/ 58667 h 635"/>
              <a:gd name="T22" fmla="*/ 169825 w 634"/>
              <a:gd name="T23" fmla="*/ 79543 h 635"/>
              <a:gd name="T24" fmla="*/ 212372 w 634"/>
              <a:gd name="T25" fmla="*/ 0 h 635"/>
              <a:gd name="T26" fmla="*/ 212372 w 634"/>
              <a:gd name="T27" fmla="*/ 0 h 635"/>
              <a:gd name="T28" fmla="*/ 122231 w 634"/>
              <a:gd name="T29" fmla="*/ 0 h 635"/>
              <a:gd name="T30" fmla="*/ 106366 w 634"/>
              <a:gd name="T31" fmla="*/ 10798 h 635"/>
              <a:gd name="T32" fmla="*/ 10817 w 634"/>
              <a:gd name="T33" fmla="*/ 106177 h 635"/>
              <a:gd name="T34" fmla="*/ 10817 w 634"/>
              <a:gd name="T35" fmla="*/ 143249 h 635"/>
              <a:gd name="T36" fmla="*/ 85093 w 634"/>
              <a:gd name="T37" fmla="*/ 217392 h 635"/>
              <a:gd name="T38" fmla="*/ 122231 w 634"/>
              <a:gd name="T39" fmla="*/ 217392 h 635"/>
              <a:gd name="T40" fmla="*/ 217780 w 634"/>
              <a:gd name="T41" fmla="*/ 122013 h 635"/>
              <a:gd name="T42" fmla="*/ 228236 w 634"/>
              <a:gd name="T43" fmla="*/ 106177 h 635"/>
              <a:gd name="T44" fmla="*/ 228236 w 634"/>
              <a:gd name="T45" fmla="*/ 16196 h 635"/>
              <a:gd name="T46" fmla="*/ 212372 w 634"/>
              <a:gd name="T47" fmla="*/ 0 h 635"/>
              <a:gd name="T48" fmla="*/ 116822 w 634"/>
              <a:gd name="T49" fmla="*/ 206955 h 635"/>
              <a:gd name="T50" fmla="*/ 116822 w 634"/>
              <a:gd name="T51" fmla="*/ 206955 h 635"/>
              <a:gd name="T52" fmla="*/ 95549 w 634"/>
              <a:gd name="T53" fmla="*/ 206955 h 635"/>
              <a:gd name="T54" fmla="*/ 21273 w 634"/>
              <a:gd name="T55" fmla="*/ 132451 h 635"/>
              <a:gd name="T56" fmla="*/ 21273 w 634"/>
              <a:gd name="T57" fmla="*/ 116974 h 635"/>
              <a:gd name="T58" fmla="*/ 32090 w 634"/>
              <a:gd name="T59" fmla="*/ 106177 h 635"/>
              <a:gd name="T60" fmla="*/ 122231 w 634"/>
              <a:gd name="T61" fmla="*/ 196157 h 635"/>
              <a:gd name="T62" fmla="*/ 116822 w 634"/>
              <a:gd name="T63" fmla="*/ 206955 h 635"/>
              <a:gd name="T64" fmla="*/ 212372 w 634"/>
              <a:gd name="T65" fmla="*/ 100778 h 635"/>
              <a:gd name="T66" fmla="*/ 212372 w 634"/>
              <a:gd name="T67" fmla="*/ 100778 h 635"/>
              <a:gd name="T68" fmla="*/ 207324 w 634"/>
              <a:gd name="T69" fmla="*/ 116974 h 635"/>
              <a:gd name="T70" fmla="*/ 133048 w 634"/>
              <a:gd name="T71" fmla="*/ 185719 h 635"/>
              <a:gd name="T72" fmla="*/ 42546 w 634"/>
              <a:gd name="T73" fmla="*/ 95739 h 635"/>
              <a:gd name="T74" fmla="*/ 116822 w 634"/>
              <a:gd name="T75" fmla="*/ 21235 h 635"/>
              <a:gd name="T76" fmla="*/ 127639 w 634"/>
              <a:gd name="T77" fmla="*/ 16196 h 635"/>
              <a:gd name="T78" fmla="*/ 207324 w 634"/>
              <a:gd name="T79" fmla="*/ 16196 h 635"/>
              <a:gd name="T80" fmla="*/ 212372 w 634"/>
              <a:gd name="T81" fmla="*/ 21235 h 635"/>
              <a:gd name="T82" fmla="*/ 212372 w 634"/>
              <a:gd name="T83" fmla="*/ 100778 h 63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34" h="635">
                <a:moveTo>
                  <a:pt x="383" y="133"/>
                </a:moveTo>
                <a:lnTo>
                  <a:pt x="383" y="133"/>
                </a:lnTo>
                <a:cubicBezTo>
                  <a:pt x="354" y="163"/>
                  <a:pt x="354" y="207"/>
                  <a:pt x="383" y="251"/>
                </a:cubicBezTo>
                <a:cubicBezTo>
                  <a:pt x="428" y="280"/>
                  <a:pt x="471" y="280"/>
                  <a:pt x="501" y="251"/>
                </a:cubicBezTo>
                <a:cubicBezTo>
                  <a:pt x="530" y="207"/>
                  <a:pt x="530" y="163"/>
                  <a:pt x="501" y="133"/>
                </a:cubicBezTo>
                <a:cubicBezTo>
                  <a:pt x="471" y="104"/>
                  <a:pt x="428" y="104"/>
                  <a:pt x="383" y="133"/>
                </a:cubicBezTo>
                <a:close/>
                <a:moveTo>
                  <a:pt x="471" y="221"/>
                </a:moveTo>
                <a:lnTo>
                  <a:pt x="471" y="221"/>
                </a:lnTo>
                <a:cubicBezTo>
                  <a:pt x="457" y="236"/>
                  <a:pt x="428" y="236"/>
                  <a:pt x="412" y="221"/>
                </a:cubicBezTo>
                <a:cubicBezTo>
                  <a:pt x="398" y="207"/>
                  <a:pt x="398" y="177"/>
                  <a:pt x="412" y="163"/>
                </a:cubicBezTo>
                <a:cubicBezTo>
                  <a:pt x="428" y="148"/>
                  <a:pt x="457" y="148"/>
                  <a:pt x="471" y="163"/>
                </a:cubicBezTo>
                <a:cubicBezTo>
                  <a:pt x="486" y="177"/>
                  <a:pt x="486" y="207"/>
                  <a:pt x="471" y="221"/>
                </a:cubicBezTo>
                <a:close/>
                <a:moveTo>
                  <a:pt x="589" y="0"/>
                </a:moveTo>
                <a:lnTo>
                  <a:pt x="589" y="0"/>
                </a:lnTo>
                <a:cubicBezTo>
                  <a:pt x="339" y="0"/>
                  <a:pt x="339" y="0"/>
                  <a:pt x="339" y="0"/>
                </a:cubicBezTo>
                <a:cubicBezTo>
                  <a:pt x="310" y="0"/>
                  <a:pt x="310" y="15"/>
                  <a:pt x="295" y="30"/>
                </a:cubicBezTo>
                <a:cubicBezTo>
                  <a:pt x="30" y="295"/>
                  <a:pt x="30" y="295"/>
                  <a:pt x="30" y="295"/>
                </a:cubicBezTo>
                <a:cubicBezTo>
                  <a:pt x="0" y="325"/>
                  <a:pt x="0" y="368"/>
                  <a:pt x="30" y="398"/>
                </a:cubicBezTo>
                <a:cubicBezTo>
                  <a:pt x="236" y="604"/>
                  <a:pt x="236" y="604"/>
                  <a:pt x="236" y="604"/>
                </a:cubicBezTo>
                <a:cubicBezTo>
                  <a:pt x="265" y="634"/>
                  <a:pt x="310" y="634"/>
                  <a:pt x="339" y="604"/>
                </a:cubicBezTo>
                <a:cubicBezTo>
                  <a:pt x="604" y="339"/>
                  <a:pt x="604" y="339"/>
                  <a:pt x="604" y="339"/>
                </a:cubicBezTo>
                <a:cubicBezTo>
                  <a:pt x="619" y="325"/>
                  <a:pt x="633" y="325"/>
                  <a:pt x="633" y="295"/>
                </a:cubicBezTo>
                <a:cubicBezTo>
                  <a:pt x="633" y="45"/>
                  <a:pt x="633" y="45"/>
                  <a:pt x="633" y="45"/>
                </a:cubicBezTo>
                <a:cubicBezTo>
                  <a:pt x="633" y="15"/>
                  <a:pt x="619" y="0"/>
                  <a:pt x="589" y="0"/>
                </a:cubicBezTo>
                <a:close/>
                <a:moveTo>
                  <a:pt x="324" y="575"/>
                </a:moveTo>
                <a:lnTo>
                  <a:pt x="324" y="575"/>
                </a:lnTo>
                <a:cubicBezTo>
                  <a:pt x="295" y="589"/>
                  <a:pt x="280" y="589"/>
                  <a:pt x="265" y="575"/>
                </a:cubicBezTo>
                <a:cubicBezTo>
                  <a:pt x="59" y="368"/>
                  <a:pt x="59" y="368"/>
                  <a:pt x="59" y="368"/>
                </a:cubicBezTo>
                <a:cubicBezTo>
                  <a:pt x="45" y="354"/>
                  <a:pt x="45" y="339"/>
                  <a:pt x="59" y="325"/>
                </a:cubicBezTo>
                <a:cubicBezTo>
                  <a:pt x="89" y="295"/>
                  <a:pt x="89" y="295"/>
                  <a:pt x="89" y="295"/>
                </a:cubicBezTo>
                <a:cubicBezTo>
                  <a:pt x="339" y="545"/>
                  <a:pt x="339" y="545"/>
                  <a:pt x="339" y="545"/>
                </a:cubicBezTo>
                <a:lnTo>
                  <a:pt x="324" y="575"/>
                </a:lnTo>
                <a:close/>
                <a:moveTo>
                  <a:pt x="589" y="280"/>
                </a:moveTo>
                <a:lnTo>
                  <a:pt x="589" y="280"/>
                </a:lnTo>
                <a:cubicBezTo>
                  <a:pt x="589" y="295"/>
                  <a:pt x="589" y="310"/>
                  <a:pt x="575" y="325"/>
                </a:cubicBezTo>
                <a:cubicBezTo>
                  <a:pt x="369" y="516"/>
                  <a:pt x="369" y="516"/>
                  <a:pt x="369" y="516"/>
                </a:cubicBezTo>
                <a:cubicBezTo>
                  <a:pt x="118" y="266"/>
                  <a:pt x="118" y="266"/>
                  <a:pt x="118" y="266"/>
                </a:cubicBezTo>
                <a:cubicBezTo>
                  <a:pt x="324" y="59"/>
                  <a:pt x="324" y="59"/>
                  <a:pt x="324" y="59"/>
                </a:cubicBezTo>
                <a:cubicBezTo>
                  <a:pt x="324" y="45"/>
                  <a:pt x="339" y="45"/>
                  <a:pt x="354" y="45"/>
                </a:cubicBezTo>
                <a:cubicBezTo>
                  <a:pt x="575" y="45"/>
                  <a:pt x="575" y="45"/>
                  <a:pt x="575" y="45"/>
                </a:cubicBezTo>
                <a:cubicBezTo>
                  <a:pt x="589" y="45"/>
                  <a:pt x="589" y="45"/>
                  <a:pt x="589" y="59"/>
                </a:cubicBezTo>
                <a:lnTo>
                  <a:pt x="589" y="280"/>
                </a:lnTo>
                <a:close/>
              </a:path>
            </a:pathLst>
          </a:custGeom>
          <a:solidFill>
            <a:schemeClr val="tx1">
              <a:lumMod val="65000"/>
              <a:lumOff val="35000"/>
            </a:schemeClr>
          </a:solidFill>
          <a:ln>
            <a:noFill/>
          </a:ln>
          <a:effectLst/>
        </p:spPr>
        <p:txBody>
          <a:bodyPr wrap="none" lIns="91440" tIns="45720" rIns="91440" bIns="45720" anchor="ctr"/>
          <a:lstStyle/>
          <a:p>
            <a:endParaRPr lang="en-US" sz="2400" dirty="0">
              <a:solidFill>
                <a:schemeClr val="bg1">
                  <a:lumMod val="65000"/>
                </a:schemeClr>
              </a:solidFill>
            </a:endParaRPr>
          </a:p>
        </p:txBody>
      </p:sp>
      <p:sp>
        <p:nvSpPr>
          <p:cNvPr id="28" name="Freeform 93">
            <a:extLst>
              <a:ext uri="{FF2B5EF4-FFF2-40B4-BE49-F238E27FC236}">
                <a16:creationId xmlns:a16="http://schemas.microsoft.com/office/drawing/2014/main" id="{7D3D5885-5C42-46CF-91F7-CF3062AD9977}"/>
              </a:ext>
            </a:extLst>
          </p:cNvPr>
          <p:cNvSpPr>
            <a:spLocks noChangeArrowheads="1"/>
          </p:cNvSpPr>
          <p:nvPr/>
        </p:nvSpPr>
        <p:spPr bwMode="auto">
          <a:xfrm>
            <a:off x="8056208" y="5509117"/>
            <a:ext cx="436915" cy="426811"/>
          </a:xfrm>
          <a:custGeom>
            <a:avLst/>
            <a:gdLst>
              <a:gd name="T0" fmla="*/ 42547 w 634"/>
              <a:gd name="T1" fmla="*/ 196214 h 619"/>
              <a:gd name="T2" fmla="*/ 42547 w 634"/>
              <a:gd name="T3" fmla="*/ 196214 h 619"/>
              <a:gd name="T4" fmla="*/ 74637 w 634"/>
              <a:gd name="T5" fmla="*/ 222904 h 619"/>
              <a:gd name="T6" fmla="*/ 100958 w 634"/>
              <a:gd name="T7" fmla="*/ 196214 h 619"/>
              <a:gd name="T8" fmla="*/ 74637 w 634"/>
              <a:gd name="T9" fmla="*/ 169883 h 619"/>
              <a:gd name="T10" fmla="*/ 42547 w 634"/>
              <a:gd name="T11" fmla="*/ 196214 h 619"/>
              <a:gd name="T12" fmla="*/ 74637 w 634"/>
              <a:gd name="T13" fmla="*/ 180343 h 619"/>
              <a:gd name="T14" fmla="*/ 74637 w 634"/>
              <a:gd name="T15" fmla="*/ 180343 h 619"/>
              <a:gd name="T16" fmla="*/ 85093 w 634"/>
              <a:gd name="T17" fmla="*/ 196214 h 619"/>
              <a:gd name="T18" fmla="*/ 74637 w 634"/>
              <a:gd name="T19" fmla="*/ 212444 h 619"/>
              <a:gd name="T20" fmla="*/ 58411 w 634"/>
              <a:gd name="T21" fmla="*/ 196214 h 619"/>
              <a:gd name="T22" fmla="*/ 74637 w 634"/>
              <a:gd name="T23" fmla="*/ 180343 h 619"/>
              <a:gd name="T24" fmla="*/ 58411 w 634"/>
              <a:gd name="T25" fmla="*/ 154013 h 619"/>
              <a:gd name="T26" fmla="*/ 58411 w 634"/>
              <a:gd name="T27" fmla="*/ 154013 h 619"/>
              <a:gd name="T28" fmla="*/ 42547 w 634"/>
              <a:gd name="T29" fmla="*/ 137782 h 619"/>
              <a:gd name="T30" fmla="*/ 207325 w 634"/>
              <a:gd name="T31" fmla="*/ 127322 h 619"/>
              <a:gd name="T32" fmla="*/ 228237 w 634"/>
              <a:gd name="T33" fmla="*/ 31740 h 619"/>
              <a:gd name="T34" fmla="*/ 223190 w 634"/>
              <a:gd name="T35" fmla="*/ 26330 h 619"/>
              <a:gd name="T36" fmla="*/ 42547 w 634"/>
              <a:gd name="T37" fmla="*/ 26330 h 619"/>
              <a:gd name="T38" fmla="*/ 42547 w 634"/>
              <a:gd name="T39" fmla="*/ 10460 h 619"/>
              <a:gd name="T40" fmla="*/ 53364 w 634"/>
              <a:gd name="T41" fmla="*/ 10460 h 619"/>
              <a:gd name="T42" fmla="*/ 58411 w 634"/>
              <a:gd name="T43" fmla="*/ 5050 h 619"/>
              <a:gd name="T44" fmla="*/ 53364 w 634"/>
              <a:gd name="T45" fmla="*/ 0 h 619"/>
              <a:gd name="T46" fmla="*/ 10817 w 634"/>
              <a:gd name="T47" fmla="*/ 0 h 619"/>
              <a:gd name="T48" fmla="*/ 0 w 634"/>
              <a:gd name="T49" fmla="*/ 5050 h 619"/>
              <a:gd name="T50" fmla="*/ 10817 w 634"/>
              <a:gd name="T51" fmla="*/ 10460 h 619"/>
              <a:gd name="T52" fmla="*/ 32090 w 634"/>
              <a:gd name="T53" fmla="*/ 10460 h 619"/>
              <a:gd name="T54" fmla="*/ 32090 w 634"/>
              <a:gd name="T55" fmla="*/ 137782 h 619"/>
              <a:gd name="T56" fmla="*/ 58411 w 634"/>
              <a:gd name="T57" fmla="*/ 169883 h 619"/>
              <a:gd name="T58" fmla="*/ 74637 w 634"/>
              <a:gd name="T59" fmla="*/ 169883 h 619"/>
              <a:gd name="T60" fmla="*/ 159370 w 634"/>
              <a:gd name="T61" fmla="*/ 169883 h 619"/>
              <a:gd name="T62" fmla="*/ 223190 w 634"/>
              <a:gd name="T63" fmla="*/ 169883 h 619"/>
              <a:gd name="T64" fmla="*/ 223190 w 634"/>
              <a:gd name="T65" fmla="*/ 154013 h 619"/>
              <a:gd name="T66" fmla="*/ 58411 w 634"/>
              <a:gd name="T67" fmla="*/ 154013 h 619"/>
              <a:gd name="T68" fmla="*/ 42547 w 634"/>
              <a:gd name="T69" fmla="*/ 42561 h 619"/>
              <a:gd name="T70" fmla="*/ 42547 w 634"/>
              <a:gd name="T71" fmla="*/ 42561 h 619"/>
              <a:gd name="T72" fmla="*/ 212373 w 634"/>
              <a:gd name="T73" fmla="*/ 42561 h 619"/>
              <a:gd name="T74" fmla="*/ 196508 w 634"/>
              <a:gd name="T75" fmla="*/ 111452 h 619"/>
              <a:gd name="T76" fmla="*/ 42547 w 634"/>
              <a:gd name="T77" fmla="*/ 127322 h 619"/>
              <a:gd name="T78" fmla="*/ 42547 w 634"/>
              <a:gd name="T79" fmla="*/ 42561 h 619"/>
              <a:gd name="T80" fmla="*/ 127640 w 634"/>
              <a:gd name="T81" fmla="*/ 196214 h 619"/>
              <a:gd name="T82" fmla="*/ 127640 w 634"/>
              <a:gd name="T83" fmla="*/ 196214 h 619"/>
              <a:gd name="T84" fmla="*/ 159370 w 634"/>
              <a:gd name="T85" fmla="*/ 222904 h 619"/>
              <a:gd name="T86" fmla="*/ 186051 w 634"/>
              <a:gd name="T87" fmla="*/ 196214 h 619"/>
              <a:gd name="T88" fmla="*/ 159370 w 634"/>
              <a:gd name="T89" fmla="*/ 169883 h 619"/>
              <a:gd name="T90" fmla="*/ 127640 w 634"/>
              <a:gd name="T91" fmla="*/ 196214 h 619"/>
              <a:gd name="T92" fmla="*/ 159370 w 634"/>
              <a:gd name="T93" fmla="*/ 180343 h 619"/>
              <a:gd name="T94" fmla="*/ 159370 w 634"/>
              <a:gd name="T95" fmla="*/ 180343 h 619"/>
              <a:gd name="T96" fmla="*/ 169826 w 634"/>
              <a:gd name="T97" fmla="*/ 196214 h 619"/>
              <a:gd name="T98" fmla="*/ 159370 w 634"/>
              <a:gd name="T99" fmla="*/ 212444 h 619"/>
              <a:gd name="T100" fmla="*/ 143505 w 634"/>
              <a:gd name="T101" fmla="*/ 196214 h 619"/>
              <a:gd name="T102" fmla="*/ 159370 w 634"/>
              <a:gd name="T103" fmla="*/ 180343 h 61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34" h="619">
                <a:moveTo>
                  <a:pt x="118" y="544"/>
                </a:moveTo>
                <a:lnTo>
                  <a:pt x="118" y="544"/>
                </a:lnTo>
                <a:cubicBezTo>
                  <a:pt x="118" y="589"/>
                  <a:pt x="162" y="618"/>
                  <a:pt x="207" y="618"/>
                </a:cubicBezTo>
                <a:cubicBezTo>
                  <a:pt x="251" y="618"/>
                  <a:pt x="280" y="589"/>
                  <a:pt x="280" y="544"/>
                </a:cubicBezTo>
                <a:cubicBezTo>
                  <a:pt x="280" y="500"/>
                  <a:pt x="251" y="471"/>
                  <a:pt x="207" y="471"/>
                </a:cubicBezTo>
                <a:cubicBezTo>
                  <a:pt x="162" y="471"/>
                  <a:pt x="118" y="500"/>
                  <a:pt x="118" y="544"/>
                </a:cubicBezTo>
                <a:close/>
                <a:moveTo>
                  <a:pt x="207" y="500"/>
                </a:moveTo>
                <a:lnTo>
                  <a:pt x="207" y="500"/>
                </a:lnTo>
                <a:cubicBezTo>
                  <a:pt x="221" y="500"/>
                  <a:pt x="236" y="530"/>
                  <a:pt x="236" y="544"/>
                </a:cubicBezTo>
                <a:cubicBezTo>
                  <a:pt x="236" y="559"/>
                  <a:pt x="221" y="589"/>
                  <a:pt x="207" y="589"/>
                </a:cubicBezTo>
                <a:cubicBezTo>
                  <a:pt x="177" y="589"/>
                  <a:pt x="162" y="559"/>
                  <a:pt x="162" y="544"/>
                </a:cubicBezTo>
                <a:cubicBezTo>
                  <a:pt x="162" y="530"/>
                  <a:pt x="177" y="500"/>
                  <a:pt x="207" y="500"/>
                </a:cubicBezTo>
                <a:close/>
                <a:moveTo>
                  <a:pt x="162" y="427"/>
                </a:moveTo>
                <a:lnTo>
                  <a:pt x="162" y="427"/>
                </a:lnTo>
                <a:cubicBezTo>
                  <a:pt x="148" y="427"/>
                  <a:pt x="118" y="412"/>
                  <a:pt x="118" y="382"/>
                </a:cubicBezTo>
                <a:cubicBezTo>
                  <a:pt x="575" y="353"/>
                  <a:pt x="575" y="353"/>
                  <a:pt x="575" y="353"/>
                </a:cubicBezTo>
                <a:cubicBezTo>
                  <a:pt x="575" y="353"/>
                  <a:pt x="633" y="103"/>
                  <a:pt x="633" y="88"/>
                </a:cubicBezTo>
                <a:lnTo>
                  <a:pt x="619" y="73"/>
                </a:lnTo>
                <a:cubicBezTo>
                  <a:pt x="118" y="73"/>
                  <a:pt x="118" y="73"/>
                  <a:pt x="118" y="73"/>
                </a:cubicBezTo>
                <a:cubicBezTo>
                  <a:pt x="118" y="29"/>
                  <a:pt x="118" y="29"/>
                  <a:pt x="118" y="29"/>
                </a:cubicBezTo>
                <a:cubicBezTo>
                  <a:pt x="148" y="29"/>
                  <a:pt x="148" y="29"/>
                  <a:pt x="148" y="29"/>
                </a:cubicBezTo>
                <a:cubicBezTo>
                  <a:pt x="148" y="29"/>
                  <a:pt x="162" y="29"/>
                  <a:pt x="162" y="14"/>
                </a:cubicBezTo>
                <a:cubicBezTo>
                  <a:pt x="162" y="0"/>
                  <a:pt x="148" y="0"/>
                  <a:pt x="148" y="0"/>
                </a:cubicBezTo>
                <a:cubicBezTo>
                  <a:pt x="30" y="0"/>
                  <a:pt x="30" y="0"/>
                  <a:pt x="30" y="0"/>
                </a:cubicBezTo>
                <a:cubicBezTo>
                  <a:pt x="15" y="0"/>
                  <a:pt x="0" y="0"/>
                  <a:pt x="0" y="14"/>
                </a:cubicBezTo>
                <a:cubicBezTo>
                  <a:pt x="0" y="29"/>
                  <a:pt x="15" y="29"/>
                  <a:pt x="30" y="29"/>
                </a:cubicBezTo>
                <a:cubicBezTo>
                  <a:pt x="89" y="29"/>
                  <a:pt x="89" y="29"/>
                  <a:pt x="89" y="29"/>
                </a:cubicBezTo>
                <a:cubicBezTo>
                  <a:pt x="89" y="382"/>
                  <a:pt x="89" y="382"/>
                  <a:pt x="89" y="382"/>
                </a:cubicBezTo>
                <a:cubicBezTo>
                  <a:pt x="89" y="427"/>
                  <a:pt x="118" y="471"/>
                  <a:pt x="162" y="471"/>
                </a:cubicBezTo>
                <a:cubicBezTo>
                  <a:pt x="207" y="471"/>
                  <a:pt x="207" y="471"/>
                  <a:pt x="207" y="471"/>
                </a:cubicBezTo>
                <a:cubicBezTo>
                  <a:pt x="442" y="471"/>
                  <a:pt x="442" y="471"/>
                  <a:pt x="442" y="471"/>
                </a:cubicBezTo>
                <a:cubicBezTo>
                  <a:pt x="619" y="471"/>
                  <a:pt x="619" y="471"/>
                  <a:pt x="619" y="471"/>
                </a:cubicBezTo>
                <a:cubicBezTo>
                  <a:pt x="619" y="471"/>
                  <a:pt x="619" y="441"/>
                  <a:pt x="619" y="427"/>
                </a:cubicBezTo>
                <a:lnTo>
                  <a:pt x="162" y="427"/>
                </a:lnTo>
                <a:close/>
                <a:moveTo>
                  <a:pt x="118" y="118"/>
                </a:moveTo>
                <a:lnTo>
                  <a:pt x="118" y="118"/>
                </a:lnTo>
                <a:cubicBezTo>
                  <a:pt x="589" y="118"/>
                  <a:pt x="589" y="118"/>
                  <a:pt x="589" y="118"/>
                </a:cubicBezTo>
                <a:cubicBezTo>
                  <a:pt x="545" y="309"/>
                  <a:pt x="545" y="309"/>
                  <a:pt x="545" y="309"/>
                </a:cubicBezTo>
                <a:cubicBezTo>
                  <a:pt x="118" y="353"/>
                  <a:pt x="118" y="353"/>
                  <a:pt x="118" y="353"/>
                </a:cubicBezTo>
                <a:lnTo>
                  <a:pt x="118" y="118"/>
                </a:lnTo>
                <a:close/>
                <a:moveTo>
                  <a:pt x="354" y="544"/>
                </a:moveTo>
                <a:lnTo>
                  <a:pt x="354" y="544"/>
                </a:lnTo>
                <a:cubicBezTo>
                  <a:pt x="354" y="589"/>
                  <a:pt x="398" y="618"/>
                  <a:pt x="442" y="618"/>
                </a:cubicBezTo>
                <a:cubicBezTo>
                  <a:pt x="486" y="618"/>
                  <a:pt x="516" y="589"/>
                  <a:pt x="516" y="544"/>
                </a:cubicBezTo>
                <a:cubicBezTo>
                  <a:pt x="516" y="500"/>
                  <a:pt x="486" y="471"/>
                  <a:pt x="442" y="471"/>
                </a:cubicBezTo>
                <a:cubicBezTo>
                  <a:pt x="398" y="471"/>
                  <a:pt x="354" y="500"/>
                  <a:pt x="354" y="544"/>
                </a:cubicBezTo>
                <a:close/>
                <a:moveTo>
                  <a:pt x="442" y="500"/>
                </a:moveTo>
                <a:lnTo>
                  <a:pt x="442" y="500"/>
                </a:lnTo>
                <a:cubicBezTo>
                  <a:pt x="457" y="500"/>
                  <a:pt x="471" y="530"/>
                  <a:pt x="471" y="544"/>
                </a:cubicBezTo>
                <a:cubicBezTo>
                  <a:pt x="471" y="559"/>
                  <a:pt x="457" y="589"/>
                  <a:pt x="442" y="589"/>
                </a:cubicBezTo>
                <a:cubicBezTo>
                  <a:pt x="412" y="589"/>
                  <a:pt x="398" y="559"/>
                  <a:pt x="398" y="544"/>
                </a:cubicBezTo>
                <a:cubicBezTo>
                  <a:pt x="398" y="530"/>
                  <a:pt x="412" y="500"/>
                  <a:pt x="442" y="500"/>
                </a:cubicBezTo>
                <a:close/>
              </a:path>
            </a:pathLst>
          </a:custGeom>
          <a:solidFill>
            <a:schemeClr val="tx1">
              <a:lumMod val="65000"/>
              <a:lumOff val="35000"/>
            </a:schemeClr>
          </a:solidFill>
          <a:ln>
            <a:noFill/>
          </a:ln>
          <a:effectLst/>
        </p:spPr>
        <p:txBody>
          <a:bodyPr wrap="none" lIns="91440" tIns="45720" rIns="91440" bIns="45720" anchor="ctr"/>
          <a:lstStyle/>
          <a:p>
            <a:endParaRPr lang="en-US" sz="2400" dirty="0">
              <a:solidFill>
                <a:schemeClr val="bg1">
                  <a:lumMod val="65000"/>
                </a:schemeClr>
              </a:solidFill>
            </a:endParaRPr>
          </a:p>
        </p:txBody>
      </p:sp>
      <p:grpSp>
        <p:nvGrpSpPr>
          <p:cNvPr id="29" name="Group 1">
            <a:extLst>
              <a:ext uri="{FF2B5EF4-FFF2-40B4-BE49-F238E27FC236}">
                <a16:creationId xmlns:a16="http://schemas.microsoft.com/office/drawing/2014/main" id="{5A5D4538-FCBC-4A1A-82B9-3E36C8BD6D03}"/>
              </a:ext>
            </a:extLst>
          </p:cNvPr>
          <p:cNvGrpSpPr/>
          <p:nvPr/>
        </p:nvGrpSpPr>
        <p:grpSpPr>
          <a:xfrm>
            <a:off x="6026307" y="5541687"/>
            <a:ext cx="1859936" cy="465788"/>
            <a:chOff x="1547150" y="4755886"/>
            <a:chExt cx="1859936" cy="465789"/>
          </a:xfrm>
        </p:grpSpPr>
        <p:sp>
          <p:nvSpPr>
            <p:cNvPr id="30" name="TextBox 8">
              <a:extLst>
                <a:ext uri="{FF2B5EF4-FFF2-40B4-BE49-F238E27FC236}">
                  <a16:creationId xmlns:a16="http://schemas.microsoft.com/office/drawing/2014/main" id="{22E48A7A-A7E0-46A8-9949-0BCAA7F357A5}"/>
                </a:ext>
              </a:extLst>
            </p:cNvPr>
            <p:cNvSpPr txBox="1"/>
            <p:nvPr/>
          </p:nvSpPr>
          <p:spPr>
            <a:xfrm>
              <a:off x="1547150" y="4755886"/>
              <a:ext cx="1859936" cy="318101"/>
            </a:xfrm>
            <a:prstGeom prst="rect">
              <a:avLst/>
            </a:prstGeom>
            <a:noFill/>
          </p:spPr>
          <p:txBody>
            <a:bodyPr wrap="square" rtlCol="0">
              <a:spAutoFit/>
            </a:bodyPr>
            <a:lstStyle/>
            <a:p>
              <a:r>
                <a:rPr lang="id-ID" sz="1467" dirty="0">
                  <a:solidFill>
                    <a:schemeClr val="bg1">
                      <a:lumMod val="65000"/>
                    </a:schemeClr>
                  </a:solidFill>
                  <a:latin typeface="Lato Heavy" panose="020F0902020204030203" pitchFamily="34" charset="0"/>
                  <a:cs typeface="Lato Heavy" panose="020F0902020204030203" pitchFamily="34" charset="0"/>
                </a:rPr>
                <a:t>OUR WORK 1</a:t>
              </a:r>
              <a:endParaRPr lang="en-US" sz="1467" dirty="0">
                <a:solidFill>
                  <a:schemeClr val="bg1">
                    <a:lumMod val="65000"/>
                  </a:schemeClr>
                </a:solidFill>
                <a:latin typeface="Lato Heavy" panose="020F0902020204030203" pitchFamily="34" charset="0"/>
                <a:cs typeface="Lato Heavy" panose="020F0902020204030203" pitchFamily="34" charset="0"/>
              </a:endParaRPr>
            </a:p>
          </p:txBody>
        </p:sp>
        <p:sp>
          <p:nvSpPr>
            <p:cNvPr id="31" name="TextBox 9">
              <a:extLst>
                <a:ext uri="{FF2B5EF4-FFF2-40B4-BE49-F238E27FC236}">
                  <a16:creationId xmlns:a16="http://schemas.microsoft.com/office/drawing/2014/main" id="{6B8BD26F-8DB1-4FD7-8DEC-45D34597B912}"/>
                </a:ext>
              </a:extLst>
            </p:cNvPr>
            <p:cNvSpPr txBox="1"/>
            <p:nvPr/>
          </p:nvSpPr>
          <p:spPr>
            <a:xfrm>
              <a:off x="1547150" y="4985777"/>
              <a:ext cx="994625" cy="235898"/>
            </a:xfrm>
            <a:prstGeom prst="rect">
              <a:avLst/>
            </a:prstGeom>
            <a:noFill/>
          </p:spPr>
          <p:txBody>
            <a:bodyPr wrap="square" rtlCol="0">
              <a:spAutoFit/>
            </a:bodyPr>
            <a:lstStyle/>
            <a:p>
              <a:r>
                <a:rPr lang="id-ID" sz="933" dirty="0">
                  <a:solidFill>
                    <a:schemeClr val="bg1">
                      <a:lumMod val="65000"/>
                    </a:schemeClr>
                  </a:solidFill>
                  <a:latin typeface="Lato" panose="020F0502020204030203" pitchFamily="34" charset="0"/>
                  <a:cs typeface="Lato" panose="020F0502020204030203" pitchFamily="34" charset="0"/>
                </a:rPr>
                <a:t>TEXT HERE</a:t>
              </a:r>
              <a:endParaRPr lang="en-US" sz="933" dirty="0">
                <a:solidFill>
                  <a:schemeClr val="bg1">
                    <a:lumMod val="65000"/>
                  </a:schemeClr>
                </a:solidFill>
                <a:latin typeface="Lato" panose="020F0502020204030203" pitchFamily="34" charset="0"/>
                <a:cs typeface="Lato" panose="020F0502020204030203" pitchFamily="34" charset="0"/>
              </a:endParaRPr>
            </a:p>
          </p:txBody>
        </p:sp>
      </p:grpSp>
      <p:grpSp>
        <p:nvGrpSpPr>
          <p:cNvPr id="32" name="Group 4">
            <a:extLst>
              <a:ext uri="{FF2B5EF4-FFF2-40B4-BE49-F238E27FC236}">
                <a16:creationId xmlns:a16="http://schemas.microsoft.com/office/drawing/2014/main" id="{9CA5D56D-6F97-4DAC-9934-775066B59243}"/>
              </a:ext>
            </a:extLst>
          </p:cNvPr>
          <p:cNvGrpSpPr/>
          <p:nvPr/>
        </p:nvGrpSpPr>
        <p:grpSpPr>
          <a:xfrm>
            <a:off x="8580603" y="5547151"/>
            <a:ext cx="1859936" cy="465788"/>
            <a:chOff x="4101447" y="4761350"/>
            <a:chExt cx="1859936" cy="465789"/>
          </a:xfrm>
        </p:grpSpPr>
        <p:sp>
          <p:nvSpPr>
            <p:cNvPr id="33" name="TextBox 10">
              <a:extLst>
                <a:ext uri="{FF2B5EF4-FFF2-40B4-BE49-F238E27FC236}">
                  <a16:creationId xmlns:a16="http://schemas.microsoft.com/office/drawing/2014/main" id="{35FCCE19-FA4F-4689-A3DE-4EF837DFB3B1}"/>
                </a:ext>
              </a:extLst>
            </p:cNvPr>
            <p:cNvSpPr txBox="1"/>
            <p:nvPr/>
          </p:nvSpPr>
          <p:spPr>
            <a:xfrm>
              <a:off x="4101447" y="4761350"/>
              <a:ext cx="1859936" cy="318101"/>
            </a:xfrm>
            <a:prstGeom prst="rect">
              <a:avLst/>
            </a:prstGeom>
            <a:noFill/>
          </p:spPr>
          <p:txBody>
            <a:bodyPr wrap="square" rtlCol="0">
              <a:spAutoFit/>
            </a:bodyPr>
            <a:lstStyle/>
            <a:p>
              <a:r>
                <a:rPr lang="id-ID" sz="1467" dirty="0">
                  <a:solidFill>
                    <a:schemeClr val="bg1">
                      <a:lumMod val="65000"/>
                    </a:schemeClr>
                  </a:solidFill>
                  <a:latin typeface="Lato Heavy" panose="020F0902020204030203" pitchFamily="34" charset="0"/>
                  <a:cs typeface="Lato Heavy" panose="020F0902020204030203" pitchFamily="34" charset="0"/>
                </a:rPr>
                <a:t>OUR WORK 2</a:t>
              </a:r>
              <a:endParaRPr lang="en-US" sz="1467" dirty="0">
                <a:solidFill>
                  <a:schemeClr val="bg1">
                    <a:lumMod val="65000"/>
                  </a:schemeClr>
                </a:solidFill>
                <a:latin typeface="Lato Heavy" panose="020F0902020204030203" pitchFamily="34" charset="0"/>
                <a:cs typeface="Lato Heavy" panose="020F0902020204030203" pitchFamily="34" charset="0"/>
              </a:endParaRPr>
            </a:p>
          </p:txBody>
        </p:sp>
        <p:sp>
          <p:nvSpPr>
            <p:cNvPr id="34" name="TextBox 11">
              <a:extLst>
                <a:ext uri="{FF2B5EF4-FFF2-40B4-BE49-F238E27FC236}">
                  <a16:creationId xmlns:a16="http://schemas.microsoft.com/office/drawing/2014/main" id="{6E74B816-8FCB-4011-9711-A0A128175FF8}"/>
                </a:ext>
              </a:extLst>
            </p:cNvPr>
            <p:cNvSpPr txBox="1"/>
            <p:nvPr/>
          </p:nvSpPr>
          <p:spPr>
            <a:xfrm>
              <a:off x="4101447" y="4991241"/>
              <a:ext cx="994625" cy="235898"/>
            </a:xfrm>
            <a:prstGeom prst="rect">
              <a:avLst/>
            </a:prstGeom>
            <a:noFill/>
          </p:spPr>
          <p:txBody>
            <a:bodyPr wrap="square" rtlCol="0">
              <a:spAutoFit/>
            </a:bodyPr>
            <a:lstStyle/>
            <a:p>
              <a:r>
                <a:rPr lang="id-ID" sz="933" dirty="0">
                  <a:solidFill>
                    <a:schemeClr val="bg1">
                      <a:lumMod val="65000"/>
                    </a:schemeClr>
                  </a:solidFill>
                  <a:latin typeface="Lato" panose="020F0502020204030203" pitchFamily="34" charset="0"/>
                  <a:cs typeface="Lato" panose="020F0502020204030203" pitchFamily="34" charset="0"/>
                </a:rPr>
                <a:t>TEXT HERE</a:t>
              </a:r>
              <a:endParaRPr lang="en-US" sz="933" dirty="0">
                <a:solidFill>
                  <a:schemeClr val="bg1">
                    <a:lumMod val="65000"/>
                  </a:schemeClr>
                </a:solidFill>
                <a:latin typeface="Lato" panose="020F0502020204030203" pitchFamily="34" charset="0"/>
                <a:cs typeface="Lato" panose="020F0502020204030203" pitchFamily="34" charset="0"/>
              </a:endParaRPr>
            </a:p>
          </p:txBody>
        </p:sp>
      </p:grpSp>
    </p:spTree>
    <p:extLst>
      <p:ext uri="{BB962C8B-B14F-4D97-AF65-F5344CB8AC3E}">
        <p14:creationId xmlns:p14="http://schemas.microsoft.com/office/powerpoint/2010/main" val="8556973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500" fill="hold"/>
                                        <p:tgtEl>
                                          <p:spTgt spid="17"/>
                                        </p:tgtEl>
                                        <p:attrNameLst>
                                          <p:attrName>ppt_x</p:attrName>
                                        </p:attrNameLst>
                                      </p:cBhvr>
                                      <p:tavLst>
                                        <p:tav tm="0">
                                          <p:val>
                                            <p:strVal val="0-#ppt_w/2"/>
                                          </p:val>
                                        </p:tav>
                                        <p:tav tm="100000">
                                          <p:val>
                                            <p:strVal val="#ppt_x"/>
                                          </p:val>
                                        </p:tav>
                                      </p:tavLst>
                                    </p:anim>
                                    <p:anim calcmode="lin" valueType="num">
                                      <p:cBhvr additive="base">
                                        <p:cTn id="8" dur="150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1500" fill="hold"/>
                                        <p:tgtEl>
                                          <p:spTgt spid="21"/>
                                        </p:tgtEl>
                                        <p:attrNameLst>
                                          <p:attrName>ppt_x</p:attrName>
                                        </p:attrNameLst>
                                      </p:cBhvr>
                                      <p:tavLst>
                                        <p:tav tm="0">
                                          <p:val>
                                            <p:strVal val="0-#ppt_w/2"/>
                                          </p:val>
                                        </p:tav>
                                        <p:tav tm="100000">
                                          <p:val>
                                            <p:strVal val="#ppt_x"/>
                                          </p:val>
                                        </p:tav>
                                      </p:tavLst>
                                    </p:anim>
                                    <p:anim calcmode="lin" valueType="num">
                                      <p:cBhvr additive="base">
                                        <p:cTn id="12" dur="1500" fill="hold"/>
                                        <p:tgtEl>
                                          <p:spTgt spid="21"/>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53" presetClass="entr" presetSubtype="16" fill="hold" grpId="0" nodeType="afterEffect">
                                  <p:stCondLst>
                                    <p:cond delay="0"/>
                                  </p:stCondLst>
                                  <p:iterate type="lt">
                                    <p:tmPct val="10000"/>
                                  </p:iterate>
                                  <p:childTnLst>
                                    <p:set>
                                      <p:cBhvr>
                                        <p:cTn id="15" dur="1" fill="hold">
                                          <p:stCondLst>
                                            <p:cond delay="0"/>
                                          </p:stCondLst>
                                        </p:cTn>
                                        <p:tgtEl>
                                          <p:spTgt spid="20"/>
                                        </p:tgtEl>
                                        <p:attrNameLst>
                                          <p:attrName>style.visibility</p:attrName>
                                        </p:attrNameLst>
                                      </p:cBhvr>
                                      <p:to>
                                        <p:strVal val="visible"/>
                                      </p:to>
                                    </p:set>
                                    <p:anim calcmode="lin" valueType="num">
                                      <p:cBhvr>
                                        <p:cTn id="16" dur="500" fill="hold"/>
                                        <p:tgtEl>
                                          <p:spTgt spid="20"/>
                                        </p:tgtEl>
                                        <p:attrNameLst>
                                          <p:attrName>ppt_w</p:attrName>
                                        </p:attrNameLst>
                                      </p:cBhvr>
                                      <p:tavLst>
                                        <p:tav tm="0">
                                          <p:val>
                                            <p:fltVal val="0"/>
                                          </p:val>
                                        </p:tav>
                                        <p:tav tm="100000">
                                          <p:val>
                                            <p:strVal val="#ppt_w"/>
                                          </p:val>
                                        </p:tav>
                                      </p:tavLst>
                                    </p:anim>
                                    <p:anim calcmode="lin" valueType="num">
                                      <p:cBhvr>
                                        <p:cTn id="17" dur="500" fill="hold"/>
                                        <p:tgtEl>
                                          <p:spTgt spid="20"/>
                                        </p:tgtEl>
                                        <p:attrNameLst>
                                          <p:attrName>ppt_h</p:attrName>
                                        </p:attrNameLst>
                                      </p:cBhvr>
                                      <p:tavLst>
                                        <p:tav tm="0">
                                          <p:val>
                                            <p:fltVal val="0"/>
                                          </p:val>
                                        </p:tav>
                                        <p:tav tm="100000">
                                          <p:val>
                                            <p:strVal val="#ppt_h"/>
                                          </p:val>
                                        </p:tav>
                                      </p:tavLst>
                                    </p:anim>
                                    <p:animEffect transition="in" filter="fade">
                                      <p:cBhvr>
                                        <p:cTn id="18" dur="500"/>
                                        <p:tgtEl>
                                          <p:spTgt spid="20"/>
                                        </p:tgtEl>
                                      </p:cBhvr>
                                    </p:animEffect>
                                  </p:childTnLst>
                                </p:cTn>
                              </p:par>
                            </p:childTnLst>
                          </p:cTn>
                        </p:par>
                        <p:par>
                          <p:cTn id="19" fill="hold">
                            <p:stCondLst>
                              <p:cond delay="2300"/>
                            </p:stCondLst>
                            <p:childTnLst>
                              <p:par>
                                <p:cTn id="20" presetID="55" presetClass="entr" presetSubtype="0"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1000" fill="hold"/>
                                        <p:tgtEl>
                                          <p:spTgt spid="2"/>
                                        </p:tgtEl>
                                        <p:attrNameLst>
                                          <p:attrName>ppt_w</p:attrName>
                                        </p:attrNameLst>
                                      </p:cBhvr>
                                      <p:tavLst>
                                        <p:tav tm="0">
                                          <p:val>
                                            <p:strVal val="#ppt_w*0.70"/>
                                          </p:val>
                                        </p:tav>
                                        <p:tav tm="100000">
                                          <p:val>
                                            <p:strVal val="#ppt_w"/>
                                          </p:val>
                                        </p:tav>
                                      </p:tavLst>
                                    </p:anim>
                                    <p:anim calcmode="lin" valueType="num">
                                      <p:cBhvr>
                                        <p:cTn id="23" dur="1000" fill="hold"/>
                                        <p:tgtEl>
                                          <p:spTgt spid="2"/>
                                        </p:tgtEl>
                                        <p:attrNameLst>
                                          <p:attrName>ppt_h</p:attrName>
                                        </p:attrNameLst>
                                      </p:cBhvr>
                                      <p:tavLst>
                                        <p:tav tm="0">
                                          <p:val>
                                            <p:strVal val="#ppt_h"/>
                                          </p:val>
                                        </p:tav>
                                        <p:tav tm="100000">
                                          <p:val>
                                            <p:strVal val="#ppt_h"/>
                                          </p:val>
                                        </p:tav>
                                      </p:tavLst>
                                    </p:anim>
                                    <p:animEffect transition="in" filter="fade">
                                      <p:cBhvr>
                                        <p:cTn id="24" dur="1000"/>
                                        <p:tgtEl>
                                          <p:spTgt spid="2"/>
                                        </p:tgtEl>
                                      </p:cBhvr>
                                    </p:animEffect>
                                  </p:childTnLst>
                                </p:cTn>
                              </p:par>
                            </p:childTnLst>
                          </p:cTn>
                        </p:par>
                        <p:par>
                          <p:cTn id="25" fill="hold">
                            <p:stCondLst>
                              <p:cond delay="3300"/>
                            </p:stCondLst>
                            <p:childTnLst>
                              <p:par>
                                <p:cTn id="26" presetID="14" presetClass="entr" presetSubtype="1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childTnLst>
                          </p:cTn>
                        </p:par>
                        <p:par>
                          <p:cTn id="29" fill="hold">
                            <p:stCondLst>
                              <p:cond delay="3800"/>
                            </p:stCondLst>
                            <p:childTnLst>
                              <p:par>
                                <p:cTn id="30" presetID="53" presetClass="entr" presetSubtype="16" fill="hold" grpId="0" nodeType="after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p:cTn id="32" dur="500" fill="hold"/>
                                        <p:tgtEl>
                                          <p:spTgt spid="27"/>
                                        </p:tgtEl>
                                        <p:attrNameLst>
                                          <p:attrName>ppt_w</p:attrName>
                                        </p:attrNameLst>
                                      </p:cBhvr>
                                      <p:tavLst>
                                        <p:tav tm="0">
                                          <p:val>
                                            <p:fltVal val="0"/>
                                          </p:val>
                                        </p:tav>
                                        <p:tav tm="100000">
                                          <p:val>
                                            <p:strVal val="#ppt_w"/>
                                          </p:val>
                                        </p:tav>
                                      </p:tavLst>
                                    </p:anim>
                                    <p:anim calcmode="lin" valueType="num">
                                      <p:cBhvr>
                                        <p:cTn id="33" dur="500" fill="hold"/>
                                        <p:tgtEl>
                                          <p:spTgt spid="27"/>
                                        </p:tgtEl>
                                        <p:attrNameLst>
                                          <p:attrName>ppt_h</p:attrName>
                                        </p:attrNameLst>
                                      </p:cBhvr>
                                      <p:tavLst>
                                        <p:tav tm="0">
                                          <p:val>
                                            <p:fltVal val="0"/>
                                          </p:val>
                                        </p:tav>
                                        <p:tav tm="100000">
                                          <p:val>
                                            <p:strVal val="#ppt_h"/>
                                          </p:val>
                                        </p:tav>
                                      </p:tavLst>
                                    </p:anim>
                                    <p:animEffect transition="in" filter="fade">
                                      <p:cBhvr>
                                        <p:cTn id="34" dur="500"/>
                                        <p:tgtEl>
                                          <p:spTgt spid="27"/>
                                        </p:tgtEl>
                                      </p:cBhvr>
                                    </p:animEffect>
                                  </p:childTnLst>
                                </p:cTn>
                              </p:par>
                            </p:childTnLst>
                          </p:cTn>
                        </p:par>
                        <p:par>
                          <p:cTn id="35" fill="hold">
                            <p:stCondLst>
                              <p:cond delay="4300"/>
                            </p:stCondLst>
                            <p:childTnLst>
                              <p:par>
                                <p:cTn id="36" presetID="10" presetClass="entr" presetSubtype="0" fill="hold" nodeType="after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childTnLst>
                                </p:cTn>
                              </p:par>
                            </p:childTnLst>
                          </p:cTn>
                        </p:par>
                        <p:par>
                          <p:cTn id="39" fill="hold">
                            <p:stCondLst>
                              <p:cond delay="4800"/>
                            </p:stCondLst>
                            <p:childTnLst>
                              <p:par>
                                <p:cTn id="40" presetID="53" presetClass="entr" presetSubtype="16" fill="hold" grpId="0" nodeType="afterEffect">
                                  <p:stCondLst>
                                    <p:cond delay="0"/>
                                  </p:stCondLst>
                                  <p:childTnLst>
                                    <p:set>
                                      <p:cBhvr>
                                        <p:cTn id="41" dur="1" fill="hold">
                                          <p:stCondLst>
                                            <p:cond delay="0"/>
                                          </p:stCondLst>
                                        </p:cTn>
                                        <p:tgtEl>
                                          <p:spTgt spid="28"/>
                                        </p:tgtEl>
                                        <p:attrNameLst>
                                          <p:attrName>style.visibility</p:attrName>
                                        </p:attrNameLst>
                                      </p:cBhvr>
                                      <p:to>
                                        <p:strVal val="visible"/>
                                      </p:to>
                                    </p:set>
                                    <p:anim calcmode="lin" valueType="num">
                                      <p:cBhvr>
                                        <p:cTn id="42" dur="500" fill="hold"/>
                                        <p:tgtEl>
                                          <p:spTgt spid="28"/>
                                        </p:tgtEl>
                                        <p:attrNameLst>
                                          <p:attrName>ppt_w</p:attrName>
                                        </p:attrNameLst>
                                      </p:cBhvr>
                                      <p:tavLst>
                                        <p:tav tm="0">
                                          <p:val>
                                            <p:fltVal val="0"/>
                                          </p:val>
                                        </p:tav>
                                        <p:tav tm="100000">
                                          <p:val>
                                            <p:strVal val="#ppt_w"/>
                                          </p:val>
                                        </p:tav>
                                      </p:tavLst>
                                    </p:anim>
                                    <p:anim calcmode="lin" valueType="num">
                                      <p:cBhvr>
                                        <p:cTn id="43" dur="500" fill="hold"/>
                                        <p:tgtEl>
                                          <p:spTgt spid="28"/>
                                        </p:tgtEl>
                                        <p:attrNameLst>
                                          <p:attrName>ppt_h</p:attrName>
                                        </p:attrNameLst>
                                      </p:cBhvr>
                                      <p:tavLst>
                                        <p:tav tm="0">
                                          <p:val>
                                            <p:fltVal val="0"/>
                                          </p:val>
                                        </p:tav>
                                        <p:tav tm="100000">
                                          <p:val>
                                            <p:strVal val="#ppt_h"/>
                                          </p:val>
                                        </p:tav>
                                      </p:tavLst>
                                    </p:anim>
                                    <p:animEffect transition="in" filter="fade">
                                      <p:cBhvr>
                                        <p:cTn id="44" dur="500"/>
                                        <p:tgtEl>
                                          <p:spTgt spid="28"/>
                                        </p:tgtEl>
                                      </p:cBhvr>
                                    </p:animEffect>
                                  </p:childTnLst>
                                </p:cTn>
                              </p:par>
                            </p:childTnLst>
                          </p:cTn>
                        </p:par>
                        <p:par>
                          <p:cTn id="45" fill="hold">
                            <p:stCondLst>
                              <p:cond delay="5300"/>
                            </p:stCondLst>
                            <p:childTnLst>
                              <p:par>
                                <p:cTn id="46" presetID="10" presetClass="entr" presetSubtype="0" fill="hold" nodeType="after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fade">
                                      <p:cBhvr>
                                        <p:cTn id="4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1" grpId="0"/>
      <p:bldP spid="11" grpId="0"/>
      <p:bldP spid="20" grpId="0"/>
      <p:bldP spid="27" grpId="0" animBg="1"/>
      <p:bldP spid="2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A64CFFEF-D67B-423F-8CD1-5867F3E68A2A}"/>
              </a:ext>
            </a:extLst>
          </p:cNvPr>
          <p:cNvSpPr/>
          <p:nvPr/>
        </p:nvSpPr>
        <p:spPr>
          <a:xfrm>
            <a:off x="535596" y="-111986"/>
            <a:ext cx="652522" cy="1763240"/>
          </a:xfrm>
          <a:prstGeom prst="rect">
            <a:avLst/>
          </a:prstGeom>
          <a:noFill/>
        </p:spPr>
        <p:txBody>
          <a:bodyPr wrap="square" rtlCol="0">
            <a:spAutoFit/>
          </a:bodyPr>
          <a:lstStyle/>
          <a:p>
            <a:pPr algn="ctr">
              <a:lnSpc>
                <a:spcPct val="125000"/>
              </a:lnSpc>
            </a:pPr>
            <a:r>
              <a:rPr lang="en-US" altLang="zh-CN" sz="96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rPr>
              <a:t>4</a:t>
            </a:r>
            <a:endParaRPr lang="zh-CN" altLang="en-US" sz="96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endParaRPr>
          </a:p>
        </p:txBody>
      </p:sp>
      <p:sp>
        <p:nvSpPr>
          <p:cNvPr id="21" name="矩形 20"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D763D0E5-6591-42AD-BEDC-C4E3ABB349C7}"/>
              </a:ext>
            </a:extLst>
          </p:cNvPr>
          <p:cNvSpPr/>
          <p:nvPr/>
        </p:nvSpPr>
        <p:spPr>
          <a:xfrm>
            <a:off x="1333893" y="590729"/>
            <a:ext cx="3701933" cy="511807"/>
          </a:xfrm>
          <a:prstGeom prst="rect">
            <a:avLst/>
          </a:prstGeom>
          <a:noFill/>
        </p:spPr>
        <p:txBody>
          <a:bodyPr wrap="square" rtlCol="0">
            <a:spAutoFit/>
          </a:bodyPr>
          <a:lstStyle/>
          <a:p>
            <a:pPr>
              <a:lnSpc>
                <a:spcPct val="125000"/>
              </a:lnSpc>
            </a:pPr>
            <a:r>
              <a:rPr lang="zh-CN" altLang="en-US" sz="2400" spc="600" dirty="0">
                <a:gradFill>
                  <a:gsLst>
                    <a:gs pos="70000">
                      <a:schemeClr val="bg1">
                        <a:lumMod val="65000"/>
                      </a:schemeClr>
                    </a:gs>
                    <a:gs pos="15000">
                      <a:schemeClr val="tx1">
                        <a:lumMod val="65000"/>
                        <a:lumOff val="35000"/>
                      </a:schemeClr>
                    </a:gs>
                  </a:gsLst>
                  <a:lin ang="9600000" scaled="0"/>
                </a:gradFill>
                <a:latin typeface="微软雅黑" panose="020B0503020204020204" pitchFamily="34" charset="-122"/>
                <a:ea typeface="微软雅黑" panose="020B0503020204020204" pitchFamily="34" charset="-122"/>
                <a:cs typeface="+mn-ea"/>
                <a:sym typeface="+mn-lt"/>
              </a:rPr>
              <a:t>个人计划</a:t>
            </a:r>
          </a:p>
        </p:txBody>
      </p:sp>
      <p:grpSp>
        <p:nvGrpSpPr>
          <p:cNvPr id="2" name="组合 1">
            <a:extLst>
              <a:ext uri="{FF2B5EF4-FFF2-40B4-BE49-F238E27FC236}">
                <a16:creationId xmlns:a16="http://schemas.microsoft.com/office/drawing/2014/main" id="{C70E138C-EE48-4FED-9A09-5DD81C6ED5C2}"/>
              </a:ext>
            </a:extLst>
          </p:cNvPr>
          <p:cNvGrpSpPr/>
          <p:nvPr/>
        </p:nvGrpSpPr>
        <p:grpSpPr>
          <a:xfrm>
            <a:off x="8080824" y="1245690"/>
            <a:ext cx="3432396" cy="5720661"/>
            <a:chOff x="8080824" y="1245690"/>
            <a:chExt cx="3432396" cy="5720661"/>
          </a:xfrm>
        </p:grpSpPr>
        <p:pic>
          <p:nvPicPr>
            <p:cNvPr id="5" name="Picture 77">
              <a:extLst>
                <a:ext uri="{FF2B5EF4-FFF2-40B4-BE49-F238E27FC236}">
                  <a16:creationId xmlns:a16="http://schemas.microsoft.com/office/drawing/2014/main" id="{92592F71-5508-4B49-AE87-A72F33C17EC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080824" y="1245690"/>
              <a:ext cx="3432396" cy="5720661"/>
            </a:xfrm>
            <a:prstGeom prst="rect">
              <a:avLst/>
            </a:prstGeom>
          </p:spPr>
        </p:pic>
        <p:pic>
          <p:nvPicPr>
            <p:cNvPr id="6" name="图片占位符 12" descr="图片包含 室内, 墙壁, 餐桌&#10;&#10;已生成极高可信度的说明">
              <a:extLst>
                <a:ext uri="{FF2B5EF4-FFF2-40B4-BE49-F238E27FC236}">
                  <a16:creationId xmlns:a16="http://schemas.microsoft.com/office/drawing/2014/main" id="{982152E9-67F9-4427-B446-47FF0B8B6526}"/>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8879280" y="2302476"/>
              <a:ext cx="1828800" cy="3238500"/>
            </a:xfrm>
            <a:prstGeom prst="rect">
              <a:avLst/>
            </a:prstGeom>
          </p:spPr>
        </p:pic>
      </p:grpSp>
      <p:pic>
        <p:nvPicPr>
          <p:cNvPr id="7" name="图片占位符 17">
            <a:extLst>
              <a:ext uri="{FF2B5EF4-FFF2-40B4-BE49-F238E27FC236}">
                <a16:creationId xmlns:a16="http://schemas.microsoft.com/office/drawing/2014/main" id="{245B4EC8-0577-4A56-B0B6-8A876A2E825E}"/>
              </a:ext>
            </a:extLst>
          </p:cNvPr>
          <p:cNvPicPr>
            <a:picLocks noChangeAspect="1"/>
          </p:cNvPicPr>
          <p:nvPr/>
        </p:nvPicPr>
        <p:blipFill>
          <a:blip r:embed="rId4" cstate="screen">
            <a:extLst>
              <a:ext uri="{28A0092B-C50C-407E-A947-70E740481C1C}">
                <a14:useLocalDpi xmlns:a14="http://schemas.microsoft.com/office/drawing/2010/main"/>
              </a:ext>
            </a:extLst>
          </a:blip>
          <a:srcRect/>
          <a:stretch/>
        </p:blipFill>
        <p:spPr>
          <a:xfrm>
            <a:off x="1334686" y="1888757"/>
            <a:ext cx="1914525" cy="1914525"/>
          </a:xfrm>
          <a:prstGeom prst="rect">
            <a:avLst/>
          </a:prstGeom>
          <a:blipFill dpi="0" rotWithShape="1">
            <a:blip r:embed="rId5" cstate="screen">
              <a:extLst>
                <a:ext uri="{28A0092B-C50C-407E-A947-70E740481C1C}">
                  <a14:useLocalDpi xmlns:a14="http://schemas.microsoft.com/office/drawing/2010/main"/>
                </a:ext>
              </a:extLst>
            </a:blip>
            <a:srcRect/>
            <a:stretch>
              <a:fillRect/>
            </a:stretch>
          </a:blipFill>
        </p:spPr>
      </p:pic>
      <p:pic>
        <p:nvPicPr>
          <p:cNvPr id="8" name="图片占位符 116">
            <a:extLst>
              <a:ext uri="{FF2B5EF4-FFF2-40B4-BE49-F238E27FC236}">
                <a16:creationId xmlns:a16="http://schemas.microsoft.com/office/drawing/2014/main" id="{FCC809C4-64C3-4EBD-97BC-0E40C6E59CA3}"/>
              </a:ext>
            </a:extLst>
          </p:cNvPr>
          <p:cNvPicPr>
            <a:picLocks noChangeAspect="1"/>
          </p:cNvPicPr>
          <p:nvPr/>
        </p:nvPicPr>
        <p:blipFill>
          <a:blip r:embed="rId6" cstate="screen">
            <a:extLst>
              <a:ext uri="{28A0092B-C50C-407E-A947-70E740481C1C}">
                <a14:useLocalDpi xmlns:a14="http://schemas.microsoft.com/office/drawing/2010/main"/>
              </a:ext>
            </a:extLst>
          </a:blip>
          <a:srcRect/>
          <a:stretch/>
        </p:blipFill>
        <p:spPr>
          <a:xfrm>
            <a:off x="1334686" y="4178935"/>
            <a:ext cx="1914525" cy="1914525"/>
          </a:xfrm>
          <a:prstGeom prst="rect">
            <a:avLst/>
          </a:prstGeom>
        </p:spPr>
      </p:pic>
      <p:sp>
        <p:nvSpPr>
          <p:cNvPr id="9" name="矩形 8">
            <a:extLst>
              <a:ext uri="{FF2B5EF4-FFF2-40B4-BE49-F238E27FC236}">
                <a16:creationId xmlns:a16="http://schemas.microsoft.com/office/drawing/2014/main" id="{3B59FEAA-8D08-4C42-A4E3-6AE9327F8984}"/>
              </a:ext>
            </a:extLst>
          </p:cNvPr>
          <p:cNvSpPr/>
          <p:nvPr/>
        </p:nvSpPr>
        <p:spPr>
          <a:xfrm>
            <a:off x="3376620" y="2599135"/>
            <a:ext cx="4285062" cy="1036759"/>
          </a:xfrm>
          <a:prstGeom prst="rect">
            <a:avLst/>
          </a:prstGeom>
        </p:spPr>
        <p:txBody>
          <a:bodyPr wrap="square">
            <a:spAutoFit/>
          </a:bodyPr>
          <a:lstStyle/>
          <a:p>
            <a:pPr algn="just">
              <a:lnSpc>
                <a:spcPct val="150000"/>
              </a:lnSpc>
              <a:buClr>
                <a:srgbClr val="E24848"/>
              </a:buClr>
            </a:pPr>
            <a:r>
              <a:rPr lang="en-US" altLang="zh-CN" sz="1050" noProof="1">
                <a:solidFill>
                  <a:schemeClr val="tx1">
                    <a:lumMod val="50000"/>
                    <a:lumOff val="50000"/>
                  </a:schemeClr>
                </a:solidFill>
                <a:latin typeface="Calibri Light" panose="020F0302020204030204" pitchFamily="34" charset="0"/>
                <a:cs typeface="Arial" panose="020B0604020202020204" pitchFamily="34" charset="0"/>
              </a:rPr>
              <a:t>Lorem ipsum dolor sit amet, consectetuer adipiscing elit, sed diam nonummy nibh euismod tincidunt ut laoreet dolore magna aliquam erat volutpat. Ut wisi enim ad minim veniam, quis nostrud exerci tation ullamcorper suscipit lobortis nisl ut aliquip ex ea commodo consequat. </a:t>
            </a:r>
          </a:p>
        </p:txBody>
      </p:sp>
      <p:sp>
        <p:nvSpPr>
          <p:cNvPr id="10" name="矩形 9">
            <a:extLst>
              <a:ext uri="{FF2B5EF4-FFF2-40B4-BE49-F238E27FC236}">
                <a16:creationId xmlns:a16="http://schemas.microsoft.com/office/drawing/2014/main" id="{7C9FF0D3-BC46-4312-A06C-FD907CA2C154}"/>
              </a:ext>
            </a:extLst>
          </p:cNvPr>
          <p:cNvSpPr/>
          <p:nvPr/>
        </p:nvSpPr>
        <p:spPr>
          <a:xfrm>
            <a:off x="3414121" y="4892524"/>
            <a:ext cx="4454911" cy="1036759"/>
          </a:xfrm>
          <a:prstGeom prst="rect">
            <a:avLst/>
          </a:prstGeom>
        </p:spPr>
        <p:txBody>
          <a:bodyPr wrap="square">
            <a:spAutoFit/>
          </a:bodyPr>
          <a:lstStyle/>
          <a:p>
            <a:pPr algn="just">
              <a:lnSpc>
                <a:spcPct val="150000"/>
              </a:lnSpc>
              <a:buClr>
                <a:srgbClr val="E24848"/>
              </a:buClr>
            </a:pPr>
            <a:r>
              <a:rPr lang="en-US" altLang="zh-CN" sz="1050" noProof="1">
                <a:solidFill>
                  <a:schemeClr val="tx1">
                    <a:lumMod val="50000"/>
                    <a:lumOff val="50000"/>
                  </a:schemeClr>
                </a:solidFill>
                <a:latin typeface="Calibri Light" panose="020F0302020204030204" pitchFamily="34" charset="0"/>
                <a:cs typeface="Arial" panose="020B0604020202020204" pitchFamily="34" charset="0"/>
              </a:rPr>
              <a:t>Lorem ipsum dolor sit amet, consectetuer adipiscing elit, sed diam nonummy nibh euismod tincidunt ut laoreet dolore magna aliquam erat volutpat. Ut wisi enim ad minim veniam, quis nostrud exerci tation ullamcorper suscipit lobortis nisl ut aliquip ex ea commodo consequat. </a:t>
            </a:r>
          </a:p>
        </p:txBody>
      </p:sp>
      <p:sp>
        <p:nvSpPr>
          <p:cNvPr id="11" name="Rounded Rectangle 48">
            <a:extLst>
              <a:ext uri="{FF2B5EF4-FFF2-40B4-BE49-F238E27FC236}">
                <a16:creationId xmlns:a16="http://schemas.microsoft.com/office/drawing/2014/main" id="{B5CB95C3-5B67-4C90-9FD7-BD4A1DC05A5F}"/>
              </a:ext>
            </a:extLst>
          </p:cNvPr>
          <p:cNvSpPr/>
          <p:nvPr/>
        </p:nvSpPr>
        <p:spPr>
          <a:xfrm>
            <a:off x="3489774" y="2090378"/>
            <a:ext cx="2493177" cy="404023"/>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NATURE LIFE</a:t>
            </a:r>
            <a:endParaRPr lang="zh-CN" altLang="en-US" sz="2000" b="1" dirty="0">
              <a:solidFill>
                <a:schemeClr val="tx1">
                  <a:lumMod val="75000"/>
                  <a:lumOff val="25000"/>
                </a:schemeClr>
              </a:solidFill>
              <a:latin typeface="Open Sans" panose="020B0606030504020204" pitchFamily="34" charset="0"/>
              <a:cs typeface="Open Sans" panose="020B0606030504020204" pitchFamily="34" charset="0"/>
            </a:endParaRPr>
          </a:p>
        </p:txBody>
      </p:sp>
      <p:sp>
        <p:nvSpPr>
          <p:cNvPr id="12" name="Rounded Rectangle 48">
            <a:extLst>
              <a:ext uri="{FF2B5EF4-FFF2-40B4-BE49-F238E27FC236}">
                <a16:creationId xmlns:a16="http://schemas.microsoft.com/office/drawing/2014/main" id="{9C081706-B922-42EF-815A-FAB692F2E15C}"/>
              </a:ext>
            </a:extLst>
          </p:cNvPr>
          <p:cNvSpPr/>
          <p:nvPr/>
        </p:nvSpPr>
        <p:spPr>
          <a:xfrm>
            <a:off x="3501335" y="4388488"/>
            <a:ext cx="2592000" cy="404023"/>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NATURE LIFE</a:t>
            </a:r>
            <a:endParaRPr lang="zh-CN" altLang="en-US" sz="2000" b="1" dirty="0">
              <a:solidFill>
                <a:schemeClr val="tx1">
                  <a:lumMod val="75000"/>
                  <a:lumOff val="25000"/>
                </a:schemeClr>
              </a:solidFill>
              <a:latin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1118565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500" fill="hold"/>
                                        <p:tgtEl>
                                          <p:spTgt spid="17"/>
                                        </p:tgtEl>
                                        <p:attrNameLst>
                                          <p:attrName>ppt_x</p:attrName>
                                        </p:attrNameLst>
                                      </p:cBhvr>
                                      <p:tavLst>
                                        <p:tav tm="0">
                                          <p:val>
                                            <p:strVal val="0-#ppt_w/2"/>
                                          </p:val>
                                        </p:tav>
                                        <p:tav tm="100000">
                                          <p:val>
                                            <p:strVal val="#ppt_x"/>
                                          </p:val>
                                        </p:tav>
                                      </p:tavLst>
                                    </p:anim>
                                    <p:anim calcmode="lin" valueType="num">
                                      <p:cBhvr additive="base">
                                        <p:cTn id="8" dur="150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1500" fill="hold"/>
                                        <p:tgtEl>
                                          <p:spTgt spid="21"/>
                                        </p:tgtEl>
                                        <p:attrNameLst>
                                          <p:attrName>ppt_x</p:attrName>
                                        </p:attrNameLst>
                                      </p:cBhvr>
                                      <p:tavLst>
                                        <p:tav tm="0">
                                          <p:val>
                                            <p:strVal val="0-#ppt_w/2"/>
                                          </p:val>
                                        </p:tav>
                                        <p:tav tm="100000">
                                          <p:val>
                                            <p:strVal val="#ppt_x"/>
                                          </p:val>
                                        </p:tav>
                                      </p:tavLst>
                                    </p:anim>
                                    <p:anim calcmode="lin" valueType="num">
                                      <p:cBhvr additive="base">
                                        <p:cTn id="12" dur="1500" fill="hold"/>
                                        <p:tgtEl>
                                          <p:spTgt spid="21"/>
                                        </p:tgtEl>
                                        <p:attrNameLst>
                                          <p:attrName>ppt_y</p:attrName>
                                        </p:attrNameLst>
                                      </p:cBhvr>
                                      <p:tavLst>
                                        <p:tav tm="0">
                                          <p:val>
                                            <p:strVal val="#ppt_y"/>
                                          </p:val>
                                        </p:tav>
                                        <p:tav tm="100000">
                                          <p:val>
                                            <p:strVal val="#ppt_y"/>
                                          </p:val>
                                        </p:tav>
                                      </p:tavLst>
                                    </p:anim>
                                  </p:childTnLst>
                                </p:cTn>
                              </p:par>
                              <p:par>
                                <p:cTn id="13" presetID="42"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anim calcmode="lin" valueType="num">
                                      <p:cBhvr>
                                        <p:cTn id="16" dur="1000" fill="hold"/>
                                        <p:tgtEl>
                                          <p:spTgt spid="2"/>
                                        </p:tgtEl>
                                        <p:attrNameLst>
                                          <p:attrName>ppt_x</p:attrName>
                                        </p:attrNameLst>
                                      </p:cBhvr>
                                      <p:tavLst>
                                        <p:tav tm="0">
                                          <p:val>
                                            <p:strVal val="#ppt_x"/>
                                          </p:val>
                                        </p:tav>
                                        <p:tav tm="100000">
                                          <p:val>
                                            <p:strVal val="#ppt_x"/>
                                          </p:val>
                                        </p:tav>
                                      </p:tavLst>
                                    </p:anim>
                                    <p:anim calcmode="lin" valueType="num">
                                      <p:cBhvr>
                                        <p:cTn id="17" dur="1000" fill="hold"/>
                                        <p:tgtEl>
                                          <p:spTgt spid="2"/>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14" presetClass="entr" presetSubtype="10"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randombar(horizontal)">
                                      <p:cBhvr>
                                        <p:cTn id="21" dur="500"/>
                                        <p:tgtEl>
                                          <p:spTgt spid="7"/>
                                        </p:tgtEl>
                                      </p:cBhvr>
                                    </p:animEffect>
                                  </p:childTnLst>
                                </p:cTn>
                              </p:par>
                            </p:childTnLst>
                          </p:cTn>
                        </p:par>
                        <p:par>
                          <p:cTn id="22" fill="hold">
                            <p:stCondLst>
                              <p:cond delay="2000"/>
                            </p:stCondLst>
                            <p:childTnLst>
                              <p:par>
                                <p:cTn id="23" presetID="55" presetClass="entr" presetSubtype="0"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p:cTn id="25" dur="1000" fill="hold"/>
                                        <p:tgtEl>
                                          <p:spTgt spid="11"/>
                                        </p:tgtEl>
                                        <p:attrNameLst>
                                          <p:attrName>ppt_w</p:attrName>
                                        </p:attrNameLst>
                                      </p:cBhvr>
                                      <p:tavLst>
                                        <p:tav tm="0">
                                          <p:val>
                                            <p:strVal val="#ppt_w*0.70"/>
                                          </p:val>
                                        </p:tav>
                                        <p:tav tm="100000">
                                          <p:val>
                                            <p:strVal val="#ppt_w"/>
                                          </p:val>
                                        </p:tav>
                                      </p:tavLst>
                                    </p:anim>
                                    <p:anim calcmode="lin" valueType="num">
                                      <p:cBhvr>
                                        <p:cTn id="26" dur="1000" fill="hold"/>
                                        <p:tgtEl>
                                          <p:spTgt spid="11"/>
                                        </p:tgtEl>
                                        <p:attrNameLst>
                                          <p:attrName>ppt_h</p:attrName>
                                        </p:attrNameLst>
                                      </p:cBhvr>
                                      <p:tavLst>
                                        <p:tav tm="0">
                                          <p:val>
                                            <p:strVal val="#ppt_h"/>
                                          </p:val>
                                        </p:tav>
                                        <p:tav tm="100000">
                                          <p:val>
                                            <p:strVal val="#ppt_h"/>
                                          </p:val>
                                        </p:tav>
                                      </p:tavLst>
                                    </p:anim>
                                    <p:animEffect transition="in" filter="fade">
                                      <p:cBhvr>
                                        <p:cTn id="27" dur="1000"/>
                                        <p:tgtEl>
                                          <p:spTgt spid="11"/>
                                        </p:tgtEl>
                                      </p:cBhvr>
                                    </p:animEffect>
                                  </p:childTnLst>
                                </p:cTn>
                              </p:par>
                            </p:childTnLst>
                          </p:cTn>
                        </p:par>
                        <p:par>
                          <p:cTn id="28" fill="hold">
                            <p:stCondLst>
                              <p:cond delay="3000"/>
                            </p:stCondLst>
                            <p:childTnLst>
                              <p:par>
                                <p:cTn id="29" presetID="14" presetClass="entr" presetSubtype="10"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randombar(horizontal)">
                                      <p:cBhvr>
                                        <p:cTn id="31" dur="500"/>
                                        <p:tgtEl>
                                          <p:spTgt spid="9"/>
                                        </p:tgtEl>
                                      </p:cBhvr>
                                    </p:animEffect>
                                  </p:childTnLst>
                                </p:cTn>
                              </p:par>
                            </p:childTnLst>
                          </p:cTn>
                        </p:par>
                        <p:par>
                          <p:cTn id="32" fill="hold">
                            <p:stCondLst>
                              <p:cond delay="3500"/>
                            </p:stCondLst>
                            <p:childTnLst>
                              <p:par>
                                <p:cTn id="33" presetID="14" presetClass="entr" presetSubtype="10" fill="hold" nodeType="after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randombar(horizontal)">
                                      <p:cBhvr>
                                        <p:cTn id="35" dur="500"/>
                                        <p:tgtEl>
                                          <p:spTgt spid="8"/>
                                        </p:tgtEl>
                                      </p:cBhvr>
                                    </p:animEffect>
                                  </p:childTnLst>
                                </p:cTn>
                              </p:par>
                            </p:childTnLst>
                          </p:cTn>
                        </p:par>
                        <p:par>
                          <p:cTn id="36" fill="hold">
                            <p:stCondLst>
                              <p:cond delay="4000"/>
                            </p:stCondLst>
                            <p:childTnLst>
                              <p:par>
                                <p:cTn id="37" presetID="55" presetClass="entr" presetSubtype="0"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p:cTn id="39" dur="1000" fill="hold"/>
                                        <p:tgtEl>
                                          <p:spTgt spid="12"/>
                                        </p:tgtEl>
                                        <p:attrNameLst>
                                          <p:attrName>ppt_w</p:attrName>
                                        </p:attrNameLst>
                                      </p:cBhvr>
                                      <p:tavLst>
                                        <p:tav tm="0">
                                          <p:val>
                                            <p:strVal val="#ppt_w*0.70"/>
                                          </p:val>
                                        </p:tav>
                                        <p:tav tm="100000">
                                          <p:val>
                                            <p:strVal val="#ppt_w"/>
                                          </p:val>
                                        </p:tav>
                                      </p:tavLst>
                                    </p:anim>
                                    <p:anim calcmode="lin" valueType="num">
                                      <p:cBhvr>
                                        <p:cTn id="40" dur="1000" fill="hold"/>
                                        <p:tgtEl>
                                          <p:spTgt spid="12"/>
                                        </p:tgtEl>
                                        <p:attrNameLst>
                                          <p:attrName>ppt_h</p:attrName>
                                        </p:attrNameLst>
                                      </p:cBhvr>
                                      <p:tavLst>
                                        <p:tav tm="0">
                                          <p:val>
                                            <p:strVal val="#ppt_h"/>
                                          </p:val>
                                        </p:tav>
                                        <p:tav tm="100000">
                                          <p:val>
                                            <p:strVal val="#ppt_h"/>
                                          </p:val>
                                        </p:tav>
                                      </p:tavLst>
                                    </p:anim>
                                    <p:animEffect transition="in" filter="fade">
                                      <p:cBhvr>
                                        <p:cTn id="41" dur="1000"/>
                                        <p:tgtEl>
                                          <p:spTgt spid="12"/>
                                        </p:tgtEl>
                                      </p:cBhvr>
                                    </p:animEffect>
                                  </p:childTnLst>
                                </p:cTn>
                              </p:par>
                            </p:childTnLst>
                          </p:cTn>
                        </p:par>
                        <p:par>
                          <p:cTn id="42" fill="hold">
                            <p:stCondLst>
                              <p:cond delay="5000"/>
                            </p:stCondLst>
                            <p:childTnLst>
                              <p:par>
                                <p:cTn id="43" presetID="14" presetClass="entr" presetSubtype="10" fill="hold" grpId="0" nodeType="after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randombar(horizontal)">
                                      <p:cBhvr>
                                        <p:cTn id="4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1" grpId="0"/>
      <p:bldP spid="9" grpId="0"/>
      <p:bldP spid="10" grpId="0"/>
      <p:bldP spid="11" grpId="0" animBg="1"/>
      <p:bldP spid="1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A64CFFEF-D67B-423F-8CD1-5867F3E68A2A}"/>
              </a:ext>
            </a:extLst>
          </p:cNvPr>
          <p:cNvSpPr/>
          <p:nvPr/>
        </p:nvSpPr>
        <p:spPr>
          <a:xfrm>
            <a:off x="535596" y="-111986"/>
            <a:ext cx="652522" cy="1763240"/>
          </a:xfrm>
          <a:prstGeom prst="rect">
            <a:avLst/>
          </a:prstGeom>
          <a:noFill/>
        </p:spPr>
        <p:txBody>
          <a:bodyPr wrap="square" rtlCol="0">
            <a:spAutoFit/>
          </a:bodyPr>
          <a:lstStyle/>
          <a:p>
            <a:pPr algn="ctr">
              <a:lnSpc>
                <a:spcPct val="125000"/>
              </a:lnSpc>
            </a:pPr>
            <a:r>
              <a:rPr lang="en-US" altLang="zh-CN" sz="96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rPr>
              <a:t>4</a:t>
            </a:r>
            <a:endParaRPr lang="zh-CN" altLang="en-US" sz="96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endParaRPr>
          </a:p>
        </p:txBody>
      </p:sp>
      <p:sp>
        <p:nvSpPr>
          <p:cNvPr id="21" name="矩形 20"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D763D0E5-6591-42AD-BEDC-C4E3ABB349C7}"/>
              </a:ext>
            </a:extLst>
          </p:cNvPr>
          <p:cNvSpPr/>
          <p:nvPr/>
        </p:nvSpPr>
        <p:spPr>
          <a:xfrm>
            <a:off x="1333893" y="590729"/>
            <a:ext cx="3701933" cy="511807"/>
          </a:xfrm>
          <a:prstGeom prst="rect">
            <a:avLst/>
          </a:prstGeom>
          <a:noFill/>
        </p:spPr>
        <p:txBody>
          <a:bodyPr wrap="square" rtlCol="0">
            <a:spAutoFit/>
          </a:bodyPr>
          <a:lstStyle/>
          <a:p>
            <a:pPr>
              <a:lnSpc>
                <a:spcPct val="125000"/>
              </a:lnSpc>
            </a:pPr>
            <a:r>
              <a:rPr lang="zh-CN" altLang="en-US" sz="2400" spc="600" dirty="0">
                <a:gradFill>
                  <a:gsLst>
                    <a:gs pos="70000">
                      <a:schemeClr val="bg1">
                        <a:lumMod val="65000"/>
                      </a:schemeClr>
                    </a:gs>
                    <a:gs pos="15000">
                      <a:schemeClr val="tx1">
                        <a:lumMod val="65000"/>
                        <a:lumOff val="35000"/>
                      </a:schemeClr>
                    </a:gs>
                  </a:gsLst>
                  <a:lin ang="9600000" scaled="0"/>
                </a:gradFill>
                <a:latin typeface="微软雅黑" panose="020B0503020204020204" pitchFamily="34" charset="-122"/>
                <a:ea typeface="微软雅黑" panose="020B0503020204020204" pitchFamily="34" charset="-122"/>
                <a:cs typeface="+mn-ea"/>
                <a:sym typeface="+mn-lt"/>
              </a:rPr>
              <a:t>个人计划</a:t>
            </a:r>
          </a:p>
        </p:txBody>
      </p:sp>
      <p:sp>
        <p:nvSpPr>
          <p:cNvPr id="6" name="任意多边形 5">
            <a:extLst>
              <a:ext uri="{FF2B5EF4-FFF2-40B4-BE49-F238E27FC236}">
                <a16:creationId xmlns:a16="http://schemas.microsoft.com/office/drawing/2014/main" id="{A70716BD-0FA4-4C5E-9C5B-F7E1818474EF}"/>
              </a:ext>
            </a:extLst>
          </p:cNvPr>
          <p:cNvSpPr/>
          <p:nvPr/>
        </p:nvSpPr>
        <p:spPr>
          <a:xfrm>
            <a:off x="0" y="2899636"/>
            <a:ext cx="12192000" cy="2696901"/>
          </a:xfrm>
          <a:custGeom>
            <a:avLst/>
            <a:gdLst>
              <a:gd name="connsiteX0" fmla="*/ 0 w 9157063"/>
              <a:gd name="connsiteY0" fmla="*/ 130629 h 3095898"/>
              <a:gd name="connsiteX1" fmla="*/ 2286000 w 9157063"/>
              <a:gd name="connsiteY1" fmla="*/ 0 h 3095898"/>
              <a:gd name="connsiteX2" fmla="*/ 5329646 w 9157063"/>
              <a:gd name="connsiteY2" fmla="*/ 2155372 h 3095898"/>
              <a:gd name="connsiteX3" fmla="*/ 9157063 w 9157063"/>
              <a:gd name="connsiteY3" fmla="*/ 3095898 h 3095898"/>
              <a:gd name="connsiteX0-1" fmla="*/ 0 w 9157063"/>
              <a:gd name="connsiteY0-2" fmla="*/ 130629 h 3095898"/>
              <a:gd name="connsiteX1-3" fmla="*/ 2286000 w 9157063"/>
              <a:gd name="connsiteY1-4" fmla="*/ 0 h 3095898"/>
              <a:gd name="connsiteX2-5" fmla="*/ 5329646 w 9157063"/>
              <a:gd name="connsiteY2-6" fmla="*/ 2155372 h 3095898"/>
              <a:gd name="connsiteX3-7" fmla="*/ 9157063 w 9157063"/>
              <a:gd name="connsiteY3-8" fmla="*/ 3095898 h 3095898"/>
              <a:gd name="connsiteX0-9" fmla="*/ 0 w 9157063"/>
              <a:gd name="connsiteY0-10" fmla="*/ 259961 h 3225230"/>
              <a:gd name="connsiteX1-11" fmla="*/ 2286000 w 9157063"/>
              <a:gd name="connsiteY1-12" fmla="*/ 129332 h 3225230"/>
              <a:gd name="connsiteX2-13" fmla="*/ 5329646 w 9157063"/>
              <a:gd name="connsiteY2-14" fmla="*/ 2284704 h 3225230"/>
              <a:gd name="connsiteX3-15" fmla="*/ 9157063 w 9157063"/>
              <a:gd name="connsiteY3-16" fmla="*/ 3225230 h 3225230"/>
              <a:gd name="connsiteX0-17" fmla="*/ 0 w 9157063"/>
              <a:gd name="connsiteY0-18" fmla="*/ 259961 h 3225230"/>
              <a:gd name="connsiteX1-19" fmla="*/ 2286000 w 9157063"/>
              <a:gd name="connsiteY1-20" fmla="*/ 129332 h 3225230"/>
              <a:gd name="connsiteX2-21" fmla="*/ 5329646 w 9157063"/>
              <a:gd name="connsiteY2-22" fmla="*/ 2284704 h 3225230"/>
              <a:gd name="connsiteX3-23" fmla="*/ 9157063 w 9157063"/>
              <a:gd name="connsiteY3-24" fmla="*/ 3225230 h 3225230"/>
              <a:gd name="connsiteX0-25" fmla="*/ 0 w 9157063"/>
              <a:gd name="connsiteY0-26" fmla="*/ 259961 h 3227547"/>
              <a:gd name="connsiteX1-27" fmla="*/ 2286000 w 9157063"/>
              <a:gd name="connsiteY1-28" fmla="*/ 129332 h 3227547"/>
              <a:gd name="connsiteX2-29" fmla="*/ 5329646 w 9157063"/>
              <a:gd name="connsiteY2-30" fmla="*/ 2284704 h 3227547"/>
              <a:gd name="connsiteX3-31" fmla="*/ 9157063 w 9157063"/>
              <a:gd name="connsiteY3-32" fmla="*/ 3225230 h 3227547"/>
              <a:gd name="connsiteX0-33" fmla="*/ 0 w 9157063"/>
              <a:gd name="connsiteY0-34" fmla="*/ 141919 h 3109392"/>
              <a:gd name="connsiteX1-35" fmla="*/ 2756263 w 9157063"/>
              <a:gd name="connsiteY1-36" fmla="*/ 168045 h 3109392"/>
              <a:gd name="connsiteX2-37" fmla="*/ 5329646 w 9157063"/>
              <a:gd name="connsiteY2-38" fmla="*/ 2166662 h 3109392"/>
              <a:gd name="connsiteX3-39" fmla="*/ 9157063 w 9157063"/>
              <a:gd name="connsiteY3-40" fmla="*/ 3107188 h 3109392"/>
              <a:gd name="connsiteX0-41" fmla="*/ 0 w 9157063"/>
              <a:gd name="connsiteY0-42" fmla="*/ 189830 h 3157303"/>
              <a:gd name="connsiteX1-43" fmla="*/ 2756263 w 9157063"/>
              <a:gd name="connsiteY1-44" fmla="*/ 215956 h 3157303"/>
              <a:gd name="connsiteX2-45" fmla="*/ 5329646 w 9157063"/>
              <a:gd name="connsiteY2-46" fmla="*/ 2214573 h 3157303"/>
              <a:gd name="connsiteX3-47" fmla="*/ 9157063 w 9157063"/>
              <a:gd name="connsiteY3-48" fmla="*/ 3155099 h 3157303"/>
              <a:gd name="connsiteX0-49" fmla="*/ 0 w 9104811"/>
              <a:gd name="connsiteY0-50" fmla="*/ 391083 h 3045048"/>
              <a:gd name="connsiteX1-51" fmla="*/ 2704011 w 9104811"/>
              <a:gd name="connsiteY1-52" fmla="*/ 103701 h 3045048"/>
              <a:gd name="connsiteX2-53" fmla="*/ 5277394 w 9104811"/>
              <a:gd name="connsiteY2-54" fmla="*/ 2102318 h 3045048"/>
              <a:gd name="connsiteX3-55" fmla="*/ 9104811 w 9104811"/>
              <a:gd name="connsiteY3-56" fmla="*/ 3042844 h 3045048"/>
              <a:gd name="connsiteX0-57" fmla="*/ 0 w 9170125"/>
              <a:gd name="connsiteY0-58" fmla="*/ 401085 h 3041987"/>
              <a:gd name="connsiteX1-59" fmla="*/ 2769325 w 9170125"/>
              <a:gd name="connsiteY1-60" fmla="*/ 100640 h 3041987"/>
              <a:gd name="connsiteX2-61" fmla="*/ 5342708 w 9170125"/>
              <a:gd name="connsiteY2-62" fmla="*/ 2099257 h 3041987"/>
              <a:gd name="connsiteX3-63" fmla="*/ 9170125 w 9170125"/>
              <a:gd name="connsiteY3-64" fmla="*/ 3039783 h 3041987"/>
              <a:gd name="connsiteX0-65" fmla="*/ 0 w 9170125"/>
              <a:gd name="connsiteY0-66" fmla="*/ 401085 h 3041987"/>
              <a:gd name="connsiteX1-67" fmla="*/ 2677885 w 9170125"/>
              <a:gd name="connsiteY1-68" fmla="*/ 100640 h 3041987"/>
              <a:gd name="connsiteX2-69" fmla="*/ 5342708 w 9170125"/>
              <a:gd name="connsiteY2-70" fmla="*/ 2099257 h 3041987"/>
              <a:gd name="connsiteX3-71" fmla="*/ 9170125 w 9170125"/>
              <a:gd name="connsiteY3-72" fmla="*/ 3039783 h 3041987"/>
              <a:gd name="connsiteX0-73" fmla="*/ 0 w 9170125"/>
              <a:gd name="connsiteY0-74" fmla="*/ 468432 h 3109334"/>
              <a:gd name="connsiteX1-75" fmla="*/ 2677885 w 9170125"/>
              <a:gd name="connsiteY1-76" fmla="*/ 167987 h 3109334"/>
              <a:gd name="connsiteX2-77" fmla="*/ 5342708 w 9170125"/>
              <a:gd name="connsiteY2-78" fmla="*/ 2166604 h 3109334"/>
              <a:gd name="connsiteX3-79" fmla="*/ 9170125 w 9170125"/>
              <a:gd name="connsiteY3-80" fmla="*/ 3107130 h 3109334"/>
              <a:gd name="connsiteX0-81" fmla="*/ 0 w 9170125"/>
              <a:gd name="connsiteY0-82" fmla="*/ 406629 h 3047531"/>
              <a:gd name="connsiteX1-83" fmla="*/ 2677885 w 9170125"/>
              <a:gd name="connsiteY1-84" fmla="*/ 106184 h 3047531"/>
              <a:gd name="connsiteX2-85" fmla="*/ 5342708 w 9170125"/>
              <a:gd name="connsiteY2-86" fmla="*/ 2104801 h 3047531"/>
              <a:gd name="connsiteX3-87" fmla="*/ 9170125 w 9170125"/>
              <a:gd name="connsiteY3-88" fmla="*/ 3045327 h 3047531"/>
              <a:gd name="connsiteX0-89" fmla="*/ 0 w 9170125"/>
              <a:gd name="connsiteY0-90" fmla="*/ 414045 h 3056100"/>
              <a:gd name="connsiteX1-91" fmla="*/ 2677885 w 9170125"/>
              <a:gd name="connsiteY1-92" fmla="*/ 113600 h 3056100"/>
              <a:gd name="connsiteX2-93" fmla="*/ 5564777 w 9170125"/>
              <a:gd name="connsiteY2-94" fmla="*/ 2295097 h 3056100"/>
              <a:gd name="connsiteX3-95" fmla="*/ 9170125 w 9170125"/>
              <a:gd name="connsiteY3-96" fmla="*/ 3052743 h 3056100"/>
              <a:gd name="connsiteX0-97" fmla="*/ 0 w 9170125"/>
              <a:gd name="connsiteY0-98" fmla="*/ 414045 h 3061846"/>
              <a:gd name="connsiteX1-99" fmla="*/ 2677885 w 9170125"/>
              <a:gd name="connsiteY1-100" fmla="*/ 113600 h 3061846"/>
              <a:gd name="connsiteX2-101" fmla="*/ 5564777 w 9170125"/>
              <a:gd name="connsiteY2-102" fmla="*/ 2295097 h 3061846"/>
              <a:gd name="connsiteX3-103" fmla="*/ 9170125 w 9170125"/>
              <a:gd name="connsiteY3-104" fmla="*/ 3052743 h 3061846"/>
              <a:gd name="connsiteX0-105" fmla="*/ 0 w 9170125"/>
              <a:gd name="connsiteY0-106" fmla="*/ 410334 h 3055876"/>
              <a:gd name="connsiteX1-107" fmla="*/ 2677885 w 9170125"/>
              <a:gd name="connsiteY1-108" fmla="*/ 109889 h 3055876"/>
              <a:gd name="connsiteX2-109" fmla="*/ 5747657 w 9170125"/>
              <a:gd name="connsiteY2-110" fmla="*/ 2239135 h 3055876"/>
              <a:gd name="connsiteX3-111" fmla="*/ 9170125 w 9170125"/>
              <a:gd name="connsiteY3-112" fmla="*/ 3049032 h 3055876"/>
            </a:gdLst>
            <a:ahLst/>
            <a:cxnLst>
              <a:cxn ang="0">
                <a:pos x="connsiteX0-1" y="connsiteY0-2"/>
              </a:cxn>
              <a:cxn ang="0">
                <a:pos x="connsiteX1-3" y="connsiteY1-4"/>
              </a:cxn>
              <a:cxn ang="0">
                <a:pos x="connsiteX2-5" y="connsiteY2-6"/>
              </a:cxn>
              <a:cxn ang="0">
                <a:pos x="connsiteX3-7" y="connsiteY3-8"/>
              </a:cxn>
            </a:cxnLst>
            <a:rect l="l" t="t" r="r" b="b"/>
            <a:pathLst>
              <a:path w="9170125" h="3055876">
                <a:moveTo>
                  <a:pt x="0" y="410334"/>
                </a:moveTo>
                <a:cubicBezTo>
                  <a:pt x="500742" y="210037"/>
                  <a:pt x="1719942" y="-194911"/>
                  <a:pt x="2677885" y="109889"/>
                </a:cubicBezTo>
                <a:cubicBezTo>
                  <a:pt x="3635828" y="414689"/>
                  <a:pt x="4116977" y="1501084"/>
                  <a:pt x="5747657" y="2239135"/>
                </a:cubicBezTo>
                <a:cubicBezTo>
                  <a:pt x="7378337" y="2977186"/>
                  <a:pt x="8181701" y="3088220"/>
                  <a:pt x="9170125" y="3049032"/>
                </a:cubicBezTo>
              </a:path>
            </a:pathLst>
          </a:custGeom>
          <a:ln w="9525">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defTabSz="914400" eaLnBrk="0" fontAlgn="base" hangingPunct="0">
              <a:spcBef>
                <a:spcPct val="0"/>
              </a:spcBef>
              <a:spcAft>
                <a:spcPct val="0"/>
              </a:spcAft>
            </a:pPr>
            <a:endParaRPr lang="zh-CN" altLang="en-US" sz="180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任意多边形 6">
            <a:extLst>
              <a:ext uri="{FF2B5EF4-FFF2-40B4-BE49-F238E27FC236}">
                <a16:creationId xmlns:a16="http://schemas.microsoft.com/office/drawing/2014/main" id="{BEAE1BFE-90A6-4091-9F59-F9EAE2DD1322}"/>
              </a:ext>
            </a:extLst>
          </p:cNvPr>
          <p:cNvSpPr/>
          <p:nvPr/>
        </p:nvSpPr>
        <p:spPr>
          <a:xfrm>
            <a:off x="0" y="3064430"/>
            <a:ext cx="12192000" cy="2154395"/>
          </a:xfrm>
          <a:custGeom>
            <a:avLst/>
            <a:gdLst>
              <a:gd name="connsiteX0" fmla="*/ 0 w 9170126"/>
              <a:gd name="connsiteY0" fmla="*/ 2011680 h 2011680"/>
              <a:gd name="connsiteX1" fmla="*/ 3187337 w 9170126"/>
              <a:gd name="connsiteY1" fmla="*/ 78377 h 2011680"/>
              <a:gd name="connsiteX2" fmla="*/ 6544492 w 9170126"/>
              <a:gd name="connsiteY2" fmla="*/ 0 h 2011680"/>
              <a:gd name="connsiteX3" fmla="*/ 9170126 w 9170126"/>
              <a:gd name="connsiteY3" fmla="*/ 757645 h 2011680"/>
              <a:gd name="connsiteX0-1" fmla="*/ 0 w 9170126"/>
              <a:gd name="connsiteY0-2" fmla="*/ 2141544 h 2141544"/>
              <a:gd name="connsiteX1-3" fmla="*/ 3187337 w 9170126"/>
              <a:gd name="connsiteY1-4" fmla="*/ 208241 h 2141544"/>
              <a:gd name="connsiteX2-5" fmla="*/ 6544492 w 9170126"/>
              <a:gd name="connsiteY2-6" fmla="*/ 129864 h 2141544"/>
              <a:gd name="connsiteX3-7" fmla="*/ 9170126 w 9170126"/>
              <a:gd name="connsiteY3-8" fmla="*/ 887509 h 2141544"/>
              <a:gd name="connsiteX0-9" fmla="*/ 0 w 9170126"/>
              <a:gd name="connsiteY0-10" fmla="*/ 2141544 h 2141544"/>
              <a:gd name="connsiteX1-11" fmla="*/ 3187337 w 9170126"/>
              <a:gd name="connsiteY1-12" fmla="*/ 208241 h 2141544"/>
              <a:gd name="connsiteX2-13" fmla="*/ 6544492 w 9170126"/>
              <a:gd name="connsiteY2-14" fmla="*/ 129864 h 2141544"/>
              <a:gd name="connsiteX3-15" fmla="*/ 9170126 w 9170126"/>
              <a:gd name="connsiteY3-16" fmla="*/ 887509 h 2141544"/>
              <a:gd name="connsiteX0-17" fmla="*/ 0 w 9170126"/>
              <a:gd name="connsiteY0-18" fmla="*/ 2141544 h 2141544"/>
              <a:gd name="connsiteX1-19" fmla="*/ 3187337 w 9170126"/>
              <a:gd name="connsiteY1-20" fmla="*/ 208241 h 2141544"/>
              <a:gd name="connsiteX2-21" fmla="*/ 6544492 w 9170126"/>
              <a:gd name="connsiteY2-22" fmla="*/ 129864 h 2141544"/>
              <a:gd name="connsiteX3-23" fmla="*/ 9170126 w 9170126"/>
              <a:gd name="connsiteY3-24" fmla="*/ 887509 h 2141544"/>
              <a:gd name="connsiteX0-25" fmla="*/ 0 w 9170126"/>
              <a:gd name="connsiteY0-26" fmla="*/ 2141544 h 2141544"/>
              <a:gd name="connsiteX1-27" fmla="*/ 3187337 w 9170126"/>
              <a:gd name="connsiteY1-28" fmla="*/ 208241 h 2141544"/>
              <a:gd name="connsiteX2-29" fmla="*/ 6544492 w 9170126"/>
              <a:gd name="connsiteY2-30" fmla="*/ 129864 h 2141544"/>
              <a:gd name="connsiteX3-31" fmla="*/ 9170126 w 9170126"/>
              <a:gd name="connsiteY3-32" fmla="*/ 887509 h 2141544"/>
              <a:gd name="connsiteX0-33" fmla="*/ 0 w 9170126"/>
              <a:gd name="connsiteY0-34" fmla="*/ 2141544 h 2141544"/>
              <a:gd name="connsiteX1-35" fmla="*/ 3187337 w 9170126"/>
              <a:gd name="connsiteY1-36" fmla="*/ 208241 h 2141544"/>
              <a:gd name="connsiteX2-37" fmla="*/ 6544492 w 9170126"/>
              <a:gd name="connsiteY2-38" fmla="*/ 129864 h 2141544"/>
              <a:gd name="connsiteX3-39" fmla="*/ 9170126 w 9170126"/>
              <a:gd name="connsiteY3-40" fmla="*/ 887509 h 2141544"/>
              <a:gd name="connsiteX0-41" fmla="*/ 0 w 9170126"/>
              <a:gd name="connsiteY0-42" fmla="*/ 2141544 h 2141544"/>
              <a:gd name="connsiteX1-43" fmla="*/ 3187337 w 9170126"/>
              <a:gd name="connsiteY1-44" fmla="*/ 208241 h 2141544"/>
              <a:gd name="connsiteX2-45" fmla="*/ 6544492 w 9170126"/>
              <a:gd name="connsiteY2-46" fmla="*/ 129864 h 2141544"/>
              <a:gd name="connsiteX3-47" fmla="*/ 9170126 w 9170126"/>
              <a:gd name="connsiteY3-48" fmla="*/ 887509 h 2141544"/>
              <a:gd name="connsiteX0-49" fmla="*/ 0 w 9170126"/>
              <a:gd name="connsiteY0-50" fmla="*/ 2141544 h 2141544"/>
              <a:gd name="connsiteX1-51" fmla="*/ 3187337 w 9170126"/>
              <a:gd name="connsiteY1-52" fmla="*/ 208241 h 2141544"/>
              <a:gd name="connsiteX2-53" fmla="*/ 6544492 w 9170126"/>
              <a:gd name="connsiteY2-54" fmla="*/ 129864 h 2141544"/>
              <a:gd name="connsiteX3-55" fmla="*/ 9170126 w 9170126"/>
              <a:gd name="connsiteY3-56" fmla="*/ 887509 h 2141544"/>
              <a:gd name="connsiteX0-57" fmla="*/ 0 w 9170126"/>
              <a:gd name="connsiteY0-58" fmla="*/ 2170260 h 2170260"/>
              <a:gd name="connsiteX1-59" fmla="*/ 3187337 w 9170126"/>
              <a:gd name="connsiteY1-60" fmla="*/ 236957 h 2170260"/>
              <a:gd name="connsiteX2-61" fmla="*/ 6531429 w 9170126"/>
              <a:gd name="connsiteY2-62" fmla="*/ 106328 h 2170260"/>
              <a:gd name="connsiteX3-63" fmla="*/ 9170126 w 9170126"/>
              <a:gd name="connsiteY3-64" fmla="*/ 916225 h 2170260"/>
              <a:gd name="connsiteX0-65" fmla="*/ 0 w 9170126"/>
              <a:gd name="connsiteY0-66" fmla="*/ 2155389 h 2155389"/>
              <a:gd name="connsiteX1-67" fmla="*/ 3187337 w 9170126"/>
              <a:gd name="connsiteY1-68" fmla="*/ 222086 h 2155389"/>
              <a:gd name="connsiteX2-69" fmla="*/ 6531429 w 9170126"/>
              <a:gd name="connsiteY2-70" fmla="*/ 91457 h 2155389"/>
              <a:gd name="connsiteX3-71" fmla="*/ 9170126 w 9170126"/>
              <a:gd name="connsiteY3-72" fmla="*/ 901354 h 2155389"/>
              <a:gd name="connsiteX0-73" fmla="*/ 0 w 9170126"/>
              <a:gd name="connsiteY0-74" fmla="*/ 2127427 h 2127427"/>
              <a:gd name="connsiteX1-75" fmla="*/ 2834640 w 9170126"/>
              <a:gd name="connsiteY1-76" fmla="*/ 285564 h 2127427"/>
              <a:gd name="connsiteX2-77" fmla="*/ 6531429 w 9170126"/>
              <a:gd name="connsiteY2-78" fmla="*/ 63495 h 2127427"/>
              <a:gd name="connsiteX3-79" fmla="*/ 9170126 w 9170126"/>
              <a:gd name="connsiteY3-80" fmla="*/ 873392 h 2127427"/>
              <a:gd name="connsiteX0-81" fmla="*/ 0 w 9170126"/>
              <a:gd name="connsiteY0-82" fmla="*/ 2127427 h 2127427"/>
              <a:gd name="connsiteX1-83" fmla="*/ 2834640 w 9170126"/>
              <a:gd name="connsiteY1-84" fmla="*/ 285564 h 2127427"/>
              <a:gd name="connsiteX2-85" fmla="*/ 6531429 w 9170126"/>
              <a:gd name="connsiteY2-86" fmla="*/ 63495 h 2127427"/>
              <a:gd name="connsiteX3-87" fmla="*/ 9170126 w 9170126"/>
              <a:gd name="connsiteY3-88" fmla="*/ 873392 h 2127427"/>
              <a:gd name="connsiteX0-89" fmla="*/ 0 w 9170126"/>
              <a:gd name="connsiteY0-90" fmla="*/ 2127427 h 2127427"/>
              <a:gd name="connsiteX1-91" fmla="*/ 2834640 w 9170126"/>
              <a:gd name="connsiteY1-92" fmla="*/ 285564 h 2127427"/>
              <a:gd name="connsiteX2-93" fmla="*/ 6531429 w 9170126"/>
              <a:gd name="connsiteY2-94" fmla="*/ 63495 h 2127427"/>
              <a:gd name="connsiteX3-95" fmla="*/ 9170126 w 9170126"/>
              <a:gd name="connsiteY3-96" fmla="*/ 873392 h 2127427"/>
            </a:gdLst>
            <a:ahLst/>
            <a:cxnLst>
              <a:cxn ang="0">
                <a:pos x="connsiteX0-1" y="connsiteY0-2"/>
              </a:cxn>
              <a:cxn ang="0">
                <a:pos x="connsiteX1-3" y="connsiteY1-4"/>
              </a:cxn>
              <a:cxn ang="0">
                <a:pos x="connsiteX2-5" y="connsiteY2-6"/>
              </a:cxn>
              <a:cxn ang="0">
                <a:pos x="connsiteX3-7" y="connsiteY3-8"/>
              </a:cxn>
            </a:cxnLst>
            <a:rect l="l" t="t" r="r" b="b"/>
            <a:pathLst>
              <a:path w="9170126" h="2127427">
                <a:moveTo>
                  <a:pt x="0" y="2127427"/>
                </a:moveTo>
                <a:cubicBezTo>
                  <a:pt x="291737" y="1757313"/>
                  <a:pt x="1746069" y="629553"/>
                  <a:pt x="2834640" y="285564"/>
                </a:cubicBezTo>
                <a:cubicBezTo>
                  <a:pt x="3923211" y="-58425"/>
                  <a:pt x="5475515" y="-34476"/>
                  <a:pt x="6531429" y="63495"/>
                </a:cubicBezTo>
                <a:cubicBezTo>
                  <a:pt x="7587343" y="161466"/>
                  <a:pt x="8477795" y="516341"/>
                  <a:pt x="9170126" y="873392"/>
                </a:cubicBezTo>
              </a:path>
            </a:pathLst>
          </a:custGeom>
          <a:ln w="9525">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defTabSz="914400" eaLnBrk="0" fontAlgn="base" hangingPunct="0">
              <a:spcBef>
                <a:spcPct val="0"/>
              </a:spcBef>
              <a:spcAft>
                <a:spcPct val="0"/>
              </a:spcAft>
            </a:pPr>
            <a:endParaRPr lang="zh-CN" altLang="en-US" sz="180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任意多边形 4">
            <a:extLst>
              <a:ext uri="{FF2B5EF4-FFF2-40B4-BE49-F238E27FC236}">
                <a16:creationId xmlns:a16="http://schemas.microsoft.com/office/drawing/2014/main" id="{152D5028-1DB0-4DD0-830C-BC3BF41EB223}"/>
              </a:ext>
            </a:extLst>
          </p:cNvPr>
          <p:cNvSpPr/>
          <p:nvPr/>
        </p:nvSpPr>
        <p:spPr>
          <a:xfrm flipV="1">
            <a:off x="0" y="2766252"/>
            <a:ext cx="12192000" cy="3272972"/>
          </a:xfrm>
          <a:custGeom>
            <a:avLst/>
            <a:gdLst>
              <a:gd name="connsiteX0" fmla="*/ 0 w 9170126"/>
              <a:gd name="connsiteY0" fmla="*/ 26126 h 1711235"/>
              <a:gd name="connsiteX1" fmla="*/ 3213463 w 9170126"/>
              <a:gd name="connsiteY1" fmla="*/ 1711235 h 1711235"/>
              <a:gd name="connsiteX2" fmla="*/ 7994469 w 9170126"/>
              <a:gd name="connsiteY2" fmla="*/ 326572 h 1711235"/>
              <a:gd name="connsiteX3" fmla="*/ 9170126 w 9170126"/>
              <a:gd name="connsiteY3" fmla="*/ 0 h 1711235"/>
              <a:gd name="connsiteX0-1" fmla="*/ 0 w 9170126"/>
              <a:gd name="connsiteY0-2" fmla="*/ 26126 h 1712821"/>
              <a:gd name="connsiteX1-3" fmla="*/ 3213463 w 9170126"/>
              <a:gd name="connsiteY1-4" fmla="*/ 1711235 h 1712821"/>
              <a:gd name="connsiteX2-5" fmla="*/ 7994469 w 9170126"/>
              <a:gd name="connsiteY2-6" fmla="*/ 326572 h 1712821"/>
              <a:gd name="connsiteX3-7" fmla="*/ 9170126 w 9170126"/>
              <a:gd name="connsiteY3-8" fmla="*/ 0 h 1712821"/>
              <a:gd name="connsiteX0-9" fmla="*/ 0 w 9170126"/>
              <a:gd name="connsiteY0-10" fmla="*/ 26126 h 1712821"/>
              <a:gd name="connsiteX1-11" fmla="*/ 3213463 w 9170126"/>
              <a:gd name="connsiteY1-12" fmla="*/ 1711235 h 1712821"/>
              <a:gd name="connsiteX2-13" fmla="*/ 7994469 w 9170126"/>
              <a:gd name="connsiteY2-14" fmla="*/ 326572 h 1712821"/>
              <a:gd name="connsiteX3-15" fmla="*/ 9170126 w 9170126"/>
              <a:gd name="connsiteY3-16" fmla="*/ 0 h 1712821"/>
              <a:gd name="connsiteX0-17" fmla="*/ 0 w 9170126"/>
              <a:gd name="connsiteY0-18" fmla="*/ 26126 h 1711869"/>
              <a:gd name="connsiteX1-19" fmla="*/ 3213463 w 9170126"/>
              <a:gd name="connsiteY1-20" fmla="*/ 1711235 h 1711869"/>
              <a:gd name="connsiteX2-21" fmla="*/ 7067006 w 9170126"/>
              <a:gd name="connsiteY2-22" fmla="*/ 222069 h 1711869"/>
              <a:gd name="connsiteX3-23" fmla="*/ 9170126 w 9170126"/>
              <a:gd name="connsiteY3-24" fmla="*/ 0 h 1711869"/>
              <a:gd name="connsiteX0-25" fmla="*/ 0 w 9170126"/>
              <a:gd name="connsiteY0-26" fmla="*/ 26126 h 1711779"/>
              <a:gd name="connsiteX1-27" fmla="*/ 3213463 w 9170126"/>
              <a:gd name="connsiteY1-28" fmla="*/ 1711235 h 1711779"/>
              <a:gd name="connsiteX2-29" fmla="*/ 7067006 w 9170126"/>
              <a:gd name="connsiteY2-30" fmla="*/ 222069 h 1711779"/>
              <a:gd name="connsiteX3-31" fmla="*/ 9170126 w 9170126"/>
              <a:gd name="connsiteY3-32" fmla="*/ 0 h 1711779"/>
              <a:gd name="connsiteX0-33" fmla="*/ 0 w 9170126"/>
              <a:gd name="connsiteY0-34" fmla="*/ 26126 h 1711882"/>
              <a:gd name="connsiteX1-35" fmla="*/ 3213463 w 9170126"/>
              <a:gd name="connsiteY1-36" fmla="*/ 1711235 h 1711882"/>
              <a:gd name="connsiteX2-37" fmla="*/ 7067006 w 9170126"/>
              <a:gd name="connsiteY2-38" fmla="*/ 222069 h 1711882"/>
              <a:gd name="connsiteX3-39" fmla="*/ 9170126 w 9170126"/>
              <a:gd name="connsiteY3-40" fmla="*/ 0 h 1711882"/>
              <a:gd name="connsiteX0-41" fmla="*/ 0 w 9170126"/>
              <a:gd name="connsiteY0-42" fmla="*/ 26126 h 1711882"/>
              <a:gd name="connsiteX1-43" fmla="*/ 3213463 w 9170126"/>
              <a:gd name="connsiteY1-44" fmla="*/ 1711235 h 1711882"/>
              <a:gd name="connsiteX2-45" fmla="*/ 7223760 w 9170126"/>
              <a:gd name="connsiteY2-46" fmla="*/ 222069 h 1711882"/>
              <a:gd name="connsiteX3-47" fmla="*/ 9170126 w 9170126"/>
              <a:gd name="connsiteY3-48" fmla="*/ 0 h 1711882"/>
              <a:gd name="connsiteX0-49" fmla="*/ 0 w 9170126"/>
              <a:gd name="connsiteY0-50" fmla="*/ 26126 h 1711882"/>
              <a:gd name="connsiteX1-51" fmla="*/ 3213463 w 9170126"/>
              <a:gd name="connsiteY1-52" fmla="*/ 1711235 h 1711882"/>
              <a:gd name="connsiteX2-53" fmla="*/ 7223760 w 9170126"/>
              <a:gd name="connsiteY2-54" fmla="*/ 222069 h 1711882"/>
              <a:gd name="connsiteX3-55" fmla="*/ 9170126 w 9170126"/>
              <a:gd name="connsiteY3-56" fmla="*/ 0 h 1711882"/>
              <a:gd name="connsiteX0-57" fmla="*/ 0 w 9170126"/>
              <a:gd name="connsiteY0-58" fmla="*/ 26126 h 1607414"/>
              <a:gd name="connsiteX1-59" fmla="*/ 3396343 w 9170126"/>
              <a:gd name="connsiteY1-60" fmla="*/ 1606732 h 1607414"/>
              <a:gd name="connsiteX2-61" fmla="*/ 7223760 w 9170126"/>
              <a:gd name="connsiteY2-62" fmla="*/ 222069 h 1607414"/>
              <a:gd name="connsiteX3-63" fmla="*/ 9170126 w 9170126"/>
              <a:gd name="connsiteY3-64" fmla="*/ 0 h 1607414"/>
              <a:gd name="connsiteX0-65" fmla="*/ 0 w 9170126"/>
              <a:gd name="connsiteY0-66" fmla="*/ 82588 h 1663876"/>
              <a:gd name="connsiteX1-67" fmla="*/ 3396343 w 9170126"/>
              <a:gd name="connsiteY1-68" fmla="*/ 1663194 h 1663876"/>
              <a:gd name="connsiteX2-69" fmla="*/ 7223760 w 9170126"/>
              <a:gd name="connsiteY2-70" fmla="*/ 278531 h 1663876"/>
              <a:gd name="connsiteX3-71" fmla="*/ 9170126 w 9170126"/>
              <a:gd name="connsiteY3-72" fmla="*/ 56462 h 1663876"/>
              <a:gd name="connsiteX0-73" fmla="*/ 0 w 9170126"/>
              <a:gd name="connsiteY0-74" fmla="*/ 45999 h 1634659"/>
              <a:gd name="connsiteX1-75" fmla="*/ 3396343 w 9170126"/>
              <a:gd name="connsiteY1-76" fmla="*/ 1626605 h 1634659"/>
              <a:gd name="connsiteX2-77" fmla="*/ 6505303 w 9170126"/>
              <a:gd name="connsiteY2-78" fmla="*/ 633828 h 1634659"/>
              <a:gd name="connsiteX3-79" fmla="*/ 9170126 w 9170126"/>
              <a:gd name="connsiteY3-80" fmla="*/ 19873 h 1634659"/>
              <a:gd name="connsiteX0-81" fmla="*/ 0 w 9170126"/>
              <a:gd name="connsiteY0-82" fmla="*/ 55214 h 1646042"/>
              <a:gd name="connsiteX1-83" fmla="*/ 3396343 w 9170126"/>
              <a:gd name="connsiteY1-84" fmla="*/ 1635820 h 1646042"/>
              <a:gd name="connsiteX2-85" fmla="*/ 6505303 w 9170126"/>
              <a:gd name="connsiteY2-86" fmla="*/ 643043 h 1646042"/>
              <a:gd name="connsiteX3-87" fmla="*/ 9170126 w 9170126"/>
              <a:gd name="connsiteY3-88" fmla="*/ 29088 h 1646042"/>
            </a:gdLst>
            <a:ahLst/>
            <a:cxnLst>
              <a:cxn ang="0">
                <a:pos x="connsiteX0-1" y="connsiteY0-2"/>
              </a:cxn>
              <a:cxn ang="0">
                <a:pos x="connsiteX1-3" y="connsiteY1-4"/>
              </a:cxn>
              <a:cxn ang="0">
                <a:pos x="connsiteX2-5" y="connsiteY2-6"/>
              </a:cxn>
              <a:cxn ang="0">
                <a:pos x="connsiteX3-7" y="connsiteY3-8"/>
              </a:cxn>
            </a:cxnLst>
            <a:rect l="l" t="t" r="r" b="b"/>
            <a:pathLst>
              <a:path w="9170126" h="1646042">
                <a:moveTo>
                  <a:pt x="0" y="55214"/>
                </a:moveTo>
                <a:cubicBezTo>
                  <a:pt x="875211" y="969614"/>
                  <a:pt x="2312126" y="1537849"/>
                  <a:pt x="3396343" y="1635820"/>
                </a:cubicBezTo>
                <a:cubicBezTo>
                  <a:pt x="4480560" y="1733792"/>
                  <a:pt x="5634446" y="1106775"/>
                  <a:pt x="6505303" y="643043"/>
                </a:cubicBezTo>
                <a:cubicBezTo>
                  <a:pt x="7376160" y="179311"/>
                  <a:pt x="8508275" y="-92832"/>
                  <a:pt x="9170126" y="29088"/>
                </a:cubicBezTo>
              </a:path>
            </a:pathLst>
          </a:custGeom>
          <a:ln w="9525">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defTabSz="914400" eaLnBrk="0" fontAlgn="base" hangingPunct="0">
              <a:spcBef>
                <a:spcPct val="0"/>
              </a:spcBef>
              <a:spcAft>
                <a:spcPct val="0"/>
              </a:spcAft>
            </a:pPr>
            <a:endParaRPr lang="zh-CN" altLang="en-US" sz="180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任意多边形 5">
            <a:extLst>
              <a:ext uri="{FF2B5EF4-FFF2-40B4-BE49-F238E27FC236}">
                <a16:creationId xmlns:a16="http://schemas.microsoft.com/office/drawing/2014/main" id="{9C3CF111-CEA5-4C20-8FB0-8C50C8684A2D}"/>
              </a:ext>
            </a:extLst>
          </p:cNvPr>
          <p:cNvSpPr/>
          <p:nvPr/>
        </p:nvSpPr>
        <p:spPr>
          <a:xfrm rot="10800000" flipV="1">
            <a:off x="0" y="3272875"/>
            <a:ext cx="12192000" cy="2219856"/>
          </a:xfrm>
          <a:custGeom>
            <a:avLst/>
            <a:gdLst>
              <a:gd name="connsiteX0" fmla="*/ 0 w 9157063"/>
              <a:gd name="connsiteY0" fmla="*/ 130629 h 3095898"/>
              <a:gd name="connsiteX1" fmla="*/ 2286000 w 9157063"/>
              <a:gd name="connsiteY1" fmla="*/ 0 h 3095898"/>
              <a:gd name="connsiteX2" fmla="*/ 5329646 w 9157063"/>
              <a:gd name="connsiteY2" fmla="*/ 2155372 h 3095898"/>
              <a:gd name="connsiteX3" fmla="*/ 9157063 w 9157063"/>
              <a:gd name="connsiteY3" fmla="*/ 3095898 h 3095898"/>
              <a:gd name="connsiteX0-1" fmla="*/ 0 w 9157063"/>
              <a:gd name="connsiteY0-2" fmla="*/ 130629 h 3095898"/>
              <a:gd name="connsiteX1-3" fmla="*/ 2286000 w 9157063"/>
              <a:gd name="connsiteY1-4" fmla="*/ 0 h 3095898"/>
              <a:gd name="connsiteX2-5" fmla="*/ 5329646 w 9157063"/>
              <a:gd name="connsiteY2-6" fmla="*/ 2155372 h 3095898"/>
              <a:gd name="connsiteX3-7" fmla="*/ 9157063 w 9157063"/>
              <a:gd name="connsiteY3-8" fmla="*/ 3095898 h 3095898"/>
              <a:gd name="connsiteX0-9" fmla="*/ 0 w 9157063"/>
              <a:gd name="connsiteY0-10" fmla="*/ 259961 h 3225230"/>
              <a:gd name="connsiteX1-11" fmla="*/ 2286000 w 9157063"/>
              <a:gd name="connsiteY1-12" fmla="*/ 129332 h 3225230"/>
              <a:gd name="connsiteX2-13" fmla="*/ 5329646 w 9157063"/>
              <a:gd name="connsiteY2-14" fmla="*/ 2284704 h 3225230"/>
              <a:gd name="connsiteX3-15" fmla="*/ 9157063 w 9157063"/>
              <a:gd name="connsiteY3-16" fmla="*/ 3225230 h 3225230"/>
              <a:gd name="connsiteX0-17" fmla="*/ 0 w 9157063"/>
              <a:gd name="connsiteY0-18" fmla="*/ 259961 h 3225230"/>
              <a:gd name="connsiteX1-19" fmla="*/ 2286000 w 9157063"/>
              <a:gd name="connsiteY1-20" fmla="*/ 129332 h 3225230"/>
              <a:gd name="connsiteX2-21" fmla="*/ 5329646 w 9157063"/>
              <a:gd name="connsiteY2-22" fmla="*/ 2284704 h 3225230"/>
              <a:gd name="connsiteX3-23" fmla="*/ 9157063 w 9157063"/>
              <a:gd name="connsiteY3-24" fmla="*/ 3225230 h 3225230"/>
              <a:gd name="connsiteX0-25" fmla="*/ 0 w 9157063"/>
              <a:gd name="connsiteY0-26" fmla="*/ 259961 h 3227547"/>
              <a:gd name="connsiteX1-27" fmla="*/ 2286000 w 9157063"/>
              <a:gd name="connsiteY1-28" fmla="*/ 129332 h 3227547"/>
              <a:gd name="connsiteX2-29" fmla="*/ 5329646 w 9157063"/>
              <a:gd name="connsiteY2-30" fmla="*/ 2284704 h 3227547"/>
              <a:gd name="connsiteX3-31" fmla="*/ 9157063 w 9157063"/>
              <a:gd name="connsiteY3-32" fmla="*/ 3225230 h 3227547"/>
              <a:gd name="connsiteX0-33" fmla="*/ 0 w 9157063"/>
              <a:gd name="connsiteY0-34" fmla="*/ 141919 h 3109392"/>
              <a:gd name="connsiteX1-35" fmla="*/ 2756263 w 9157063"/>
              <a:gd name="connsiteY1-36" fmla="*/ 168045 h 3109392"/>
              <a:gd name="connsiteX2-37" fmla="*/ 5329646 w 9157063"/>
              <a:gd name="connsiteY2-38" fmla="*/ 2166662 h 3109392"/>
              <a:gd name="connsiteX3-39" fmla="*/ 9157063 w 9157063"/>
              <a:gd name="connsiteY3-40" fmla="*/ 3107188 h 3109392"/>
              <a:gd name="connsiteX0-41" fmla="*/ 0 w 9157063"/>
              <a:gd name="connsiteY0-42" fmla="*/ 189830 h 3157303"/>
              <a:gd name="connsiteX1-43" fmla="*/ 2756263 w 9157063"/>
              <a:gd name="connsiteY1-44" fmla="*/ 215956 h 3157303"/>
              <a:gd name="connsiteX2-45" fmla="*/ 5329646 w 9157063"/>
              <a:gd name="connsiteY2-46" fmla="*/ 2214573 h 3157303"/>
              <a:gd name="connsiteX3-47" fmla="*/ 9157063 w 9157063"/>
              <a:gd name="connsiteY3-48" fmla="*/ 3155099 h 3157303"/>
              <a:gd name="connsiteX0-49" fmla="*/ 0 w 9104811"/>
              <a:gd name="connsiteY0-50" fmla="*/ 391083 h 3045048"/>
              <a:gd name="connsiteX1-51" fmla="*/ 2704011 w 9104811"/>
              <a:gd name="connsiteY1-52" fmla="*/ 103701 h 3045048"/>
              <a:gd name="connsiteX2-53" fmla="*/ 5277394 w 9104811"/>
              <a:gd name="connsiteY2-54" fmla="*/ 2102318 h 3045048"/>
              <a:gd name="connsiteX3-55" fmla="*/ 9104811 w 9104811"/>
              <a:gd name="connsiteY3-56" fmla="*/ 3042844 h 3045048"/>
              <a:gd name="connsiteX0-57" fmla="*/ 0 w 9170125"/>
              <a:gd name="connsiteY0-58" fmla="*/ 401085 h 3041987"/>
              <a:gd name="connsiteX1-59" fmla="*/ 2769325 w 9170125"/>
              <a:gd name="connsiteY1-60" fmla="*/ 100640 h 3041987"/>
              <a:gd name="connsiteX2-61" fmla="*/ 5342708 w 9170125"/>
              <a:gd name="connsiteY2-62" fmla="*/ 2099257 h 3041987"/>
              <a:gd name="connsiteX3-63" fmla="*/ 9170125 w 9170125"/>
              <a:gd name="connsiteY3-64" fmla="*/ 3039783 h 3041987"/>
              <a:gd name="connsiteX0-65" fmla="*/ 0 w 9170125"/>
              <a:gd name="connsiteY0-66" fmla="*/ 401085 h 3041987"/>
              <a:gd name="connsiteX1-67" fmla="*/ 2677885 w 9170125"/>
              <a:gd name="connsiteY1-68" fmla="*/ 100640 h 3041987"/>
              <a:gd name="connsiteX2-69" fmla="*/ 5342708 w 9170125"/>
              <a:gd name="connsiteY2-70" fmla="*/ 2099257 h 3041987"/>
              <a:gd name="connsiteX3-71" fmla="*/ 9170125 w 9170125"/>
              <a:gd name="connsiteY3-72" fmla="*/ 3039783 h 3041987"/>
              <a:gd name="connsiteX0-73" fmla="*/ 0 w 9170125"/>
              <a:gd name="connsiteY0-74" fmla="*/ 468432 h 3109334"/>
              <a:gd name="connsiteX1-75" fmla="*/ 2677885 w 9170125"/>
              <a:gd name="connsiteY1-76" fmla="*/ 167987 h 3109334"/>
              <a:gd name="connsiteX2-77" fmla="*/ 5342708 w 9170125"/>
              <a:gd name="connsiteY2-78" fmla="*/ 2166604 h 3109334"/>
              <a:gd name="connsiteX3-79" fmla="*/ 9170125 w 9170125"/>
              <a:gd name="connsiteY3-80" fmla="*/ 3107130 h 3109334"/>
              <a:gd name="connsiteX0-81" fmla="*/ 0 w 9170125"/>
              <a:gd name="connsiteY0-82" fmla="*/ 406629 h 3047531"/>
              <a:gd name="connsiteX1-83" fmla="*/ 2677885 w 9170125"/>
              <a:gd name="connsiteY1-84" fmla="*/ 106184 h 3047531"/>
              <a:gd name="connsiteX2-85" fmla="*/ 5342708 w 9170125"/>
              <a:gd name="connsiteY2-86" fmla="*/ 2104801 h 3047531"/>
              <a:gd name="connsiteX3-87" fmla="*/ 9170125 w 9170125"/>
              <a:gd name="connsiteY3-88" fmla="*/ 3045327 h 3047531"/>
              <a:gd name="connsiteX0-89" fmla="*/ 0 w 9170125"/>
              <a:gd name="connsiteY0-90" fmla="*/ 414045 h 3056100"/>
              <a:gd name="connsiteX1-91" fmla="*/ 2677885 w 9170125"/>
              <a:gd name="connsiteY1-92" fmla="*/ 113600 h 3056100"/>
              <a:gd name="connsiteX2-93" fmla="*/ 5564777 w 9170125"/>
              <a:gd name="connsiteY2-94" fmla="*/ 2295097 h 3056100"/>
              <a:gd name="connsiteX3-95" fmla="*/ 9170125 w 9170125"/>
              <a:gd name="connsiteY3-96" fmla="*/ 3052743 h 3056100"/>
              <a:gd name="connsiteX0-97" fmla="*/ 0 w 9170125"/>
              <a:gd name="connsiteY0-98" fmla="*/ 414045 h 3061846"/>
              <a:gd name="connsiteX1-99" fmla="*/ 2677885 w 9170125"/>
              <a:gd name="connsiteY1-100" fmla="*/ 113600 h 3061846"/>
              <a:gd name="connsiteX2-101" fmla="*/ 5564777 w 9170125"/>
              <a:gd name="connsiteY2-102" fmla="*/ 2295097 h 3061846"/>
              <a:gd name="connsiteX3-103" fmla="*/ 9170125 w 9170125"/>
              <a:gd name="connsiteY3-104" fmla="*/ 3052743 h 3061846"/>
              <a:gd name="connsiteX0-105" fmla="*/ 0 w 9170125"/>
              <a:gd name="connsiteY0-106" fmla="*/ 410334 h 3055876"/>
              <a:gd name="connsiteX1-107" fmla="*/ 2677885 w 9170125"/>
              <a:gd name="connsiteY1-108" fmla="*/ 109889 h 3055876"/>
              <a:gd name="connsiteX2-109" fmla="*/ 5747657 w 9170125"/>
              <a:gd name="connsiteY2-110" fmla="*/ 2239135 h 3055876"/>
              <a:gd name="connsiteX3-111" fmla="*/ 9170125 w 9170125"/>
              <a:gd name="connsiteY3-112" fmla="*/ 3049032 h 3055876"/>
            </a:gdLst>
            <a:ahLst/>
            <a:cxnLst>
              <a:cxn ang="0">
                <a:pos x="connsiteX0-1" y="connsiteY0-2"/>
              </a:cxn>
              <a:cxn ang="0">
                <a:pos x="connsiteX1-3" y="connsiteY1-4"/>
              </a:cxn>
              <a:cxn ang="0">
                <a:pos x="connsiteX2-5" y="connsiteY2-6"/>
              </a:cxn>
              <a:cxn ang="0">
                <a:pos x="connsiteX3-7" y="connsiteY3-8"/>
              </a:cxn>
            </a:cxnLst>
            <a:rect l="l" t="t" r="r" b="b"/>
            <a:pathLst>
              <a:path w="9170125" h="3055876">
                <a:moveTo>
                  <a:pt x="0" y="410334"/>
                </a:moveTo>
                <a:cubicBezTo>
                  <a:pt x="500742" y="210037"/>
                  <a:pt x="1719942" y="-194911"/>
                  <a:pt x="2677885" y="109889"/>
                </a:cubicBezTo>
                <a:cubicBezTo>
                  <a:pt x="3635828" y="414689"/>
                  <a:pt x="4116977" y="1501084"/>
                  <a:pt x="5747657" y="2239135"/>
                </a:cubicBezTo>
                <a:cubicBezTo>
                  <a:pt x="7378337" y="2977186"/>
                  <a:pt x="8181701" y="3088220"/>
                  <a:pt x="9170125" y="3049032"/>
                </a:cubicBezTo>
              </a:path>
            </a:pathLst>
          </a:custGeom>
          <a:ln w="9525">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defTabSz="914400" eaLnBrk="0" fontAlgn="base" hangingPunct="0">
              <a:spcBef>
                <a:spcPct val="0"/>
              </a:spcBef>
              <a:spcAft>
                <a:spcPct val="0"/>
              </a:spcAft>
            </a:pPr>
            <a:endParaRPr lang="zh-CN" altLang="en-US" sz="180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椭圆 9">
            <a:extLst>
              <a:ext uri="{FF2B5EF4-FFF2-40B4-BE49-F238E27FC236}">
                <a16:creationId xmlns:a16="http://schemas.microsoft.com/office/drawing/2014/main" id="{23183B11-FFA0-4C5A-A81F-9E9FFBC6139E}"/>
              </a:ext>
            </a:extLst>
          </p:cNvPr>
          <p:cNvSpPr>
            <a:spLocks noChangeAspect="1"/>
          </p:cNvSpPr>
          <p:nvPr/>
        </p:nvSpPr>
        <p:spPr>
          <a:xfrm>
            <a:off x="1085119" y="4136271"/>
            <a:ext cx="453480" cy="45348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 name="文本框 10">
            <a:extLst>
              <a:ext uri="{FF2B5EF4-FFF2-40B4-BE49-F238E27FC236}">
                <a16:creationId xmlns:a16="http://schemas.microsoft.com/office/drawing/2014/main" id="{2F420A34-C71B-4D40-9361-1548ED92CEF9}"/>
              </a:ext>
            </a:extLst>
          </p:cNvPr>
          <p:cNvSpPr txBox="1"/>
          <p:nvPr/>
        </p:nvSpPr>
        <p:spPr>
          <a:xfrm>
            <a:off x="1146611" y="4099118"/>
            <a:ext cx="310686" cy="523220"/>
          </a:xfrm>
          <a:prstGeom prst="rect">
            <a:avLst/>
          </a:prstGeom>
          <a:noFill/>
        </p:spPr>
        <p:txBody>
          <a:bodyPr wrap="square" rtlCol="0">
            <a:spAutoFit/>
          </a:bodyPr>
          <a:lstStyle/>
          <a:p>
            <a:pPr algn="ctr"/>
            <a:r>
              <a:rPr lang="en-US" altLang="zh-CN" sz="28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1</a:t>
            </a:r>
            <a:endParaRPr lang="zh-CN" altLang="en-US" sz="28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2" name="椭圆 11">
            <a:extLst>
              <a:ext uri="{FF2B5EF4-FFF2-40B4-BE49-F238E27FC236}">
                <a16:creationId xmlns:a16="http://schemas.microsoft.com/office/drawing/2014/main" id="{5EB72127-F733-4ECF-8AC1-71919646B4D3}"/>
              </a:ext>
            </a:extLst>
          </p:cNvPr>
          <p:cNvSpPr>
            <a:spLocks noChangeAspect="1"/>
          </p:cNvSpPr>
          <p:nvPr/>
        </p:nvSpPr>
        <p:spPr>
          <a:xfrm>
            <a:off x="4047582" y="3012609"/>
            <a:ext cx="453480" cy="45348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3" name="文本框 12">
            <a:extLst>
              <a:ext uri="{FF2B5EF4-FFF2-40B4-BE49-F238E27FC236}">
                <a16:creationId xmlns:a16="http://schemas.microsoft.com/office/drawing/2014/main" id="{02F6AAFF-76C2-4BE6-AA2A-84DA1143DC56}"/>
              </a:ext>
            </a:extLst>
          </p:cNvPr>
          <p:cNvSpPr txBox="1"/>
          <p:nvPr/>
        </p:nvSpPr>
        <p:spPr>
          <a:xfrm>
            <a:off x="4109074" y="2975456"/>
            <a:ext cx="310686" cy="523220"/>
          </a:xfrm>
          <a:prstGeom prst="rect">
            <a:avLst/>
          </a:prstGeom>
          <a:noFill/>
        </p:spPr>
        <p:txBody>
          <a:bodyPr wrap="square" rtlCol="0">
            <a:spAutoFit/>
          </a:bodyPr>
          <a:lstStyle/>
          <a:p>
            <a:pPr algn="ctr"/>
            <a:r>
              <a:rPr lang="en-US" altLang="zh-CN" sz="28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2</a:t>
            </a:r>
            <a:endParaRPr lang="zh-CN" altLang="en-US" sz="28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4" name="椭圆 13">
            <a:extLst>
              <a:ext uri="{FF2B5EF4-FFF2-40B4-BE49-F238E27FC236}">
                <a16:creationId xmlns:a16="http://schemas.microsoft.com/office/drawing/2014/main" id="{A3C78C2B-6D97-414A-8704-7D662BEF2BED}"/>
              </a:ext>
            </a:extLst>
          </p:cNvPr>
          <p:cNvSpPr>
            <a:spLocks noChangeAspect="1"/>
          </p:cNvSpPr>
          <p:nvPr/>
        </p:nvSpPr>
        <p:spPr>
          <a:xfrm>
            <a:off x="5838327" y="4183457"/>
            <a:ext cx="453480" cy="45348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5" name="文本框 14">
            <a:extLst>
              <a:ext uri="{FF2B5EF4-FFF2-40B4-BE49-F238E27FC236}">
                <a16:creationId xmlns:a16="http://schemas.microsoft.com/office/drawing/2014/main" id="{E96D875B-9B05-4B55-975C-D447187F36C1}"/>
              </a:ext>
            </a:extLst>
          </p:cNvPr>
          <p:cNvSpPr txBox="1"/>
          <p:nvPr/>
        </p:nvSpPr>
        <p:spPr>
          <a:xfrm>
            <a:off x="5899819" y="4146304"/>
            <a:ext cx="310686" cy="523220"/>
          </a:xfrm>
          <a:prstGeom prst="rect">
            <a:avLst/>
          </a:prstGeom>
          <a:noFill/>
        </p:spPr>
        <p:txBody>
          <a:bodyPr wrap="square" rtlCol="0">
            <a:spAutoFit/>
          </a:bodyPr>
          <a:lstStyle/>
          <a:p>
            <a:pPr algn="ctr"/>
            <a:r>
              <a:rPr lang="en-US" altLang="zh-CN" sz="28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3</a:t>
            </a:r>
            <a:endParaRPr lang="zh-CN" altLang="en-US" sz="28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6" name="椭圆 15">
            <a:extLst>
              <a:ext uri="{FF2B5EF4-FFF2-40B4-BE49-F238E27FC236}">
                <a16:creationId xmlns:a16="http://schemas.microsoft.com/office/drawing/2014/main" id="{30625A19-9A94-4440-B8FD-72415248E482}"/>
              </a:ext>
            </a:extLst>
          </p:cNvPr>
          <p:cNvSpPr>
            <a:spLocks noChangeAspect="1"/>
          </p:cNvSpPr>
          <p:nvPr/>
        </p:nvSpPr>
        <p:spPr>
          <a:xfrm>
            <a:off x="9688050" y="3074978"/>
            <a:ext cx="453480" cy="45348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8" name="文本框 17">
            <a:extLst>
              <a:ext uri="{FF2B5EF4-FFF2-40B4-BE49-F238E27FC236}">
                <a16:creationId xmlns:a16="http://schemas.microsoft.com/office/drawing/2014/main" id="{89DEE46C-90D2-4DBB-9F60-08A9FF465B91}"/>
              </a:ext>
            </a:extLst>
          </p:cNvPr>
          <p:cNvSpPr txBox="1"/>
          <p:nvPr/>
        </p:nvSpPr>
        <p:spPr>
          <a:xfrm>
            <a:off x="9749542" y="3037825"/>
            <a:ext cx="310686" cy="523220"/>
          </a:xfrm>
          <a:prstGeom prst="rect">
            <a:avLst/>
          </a:prstGeom>
          <a:noFill/>
        </p:spPr>
        <p:txBody>
          <a:bodyPr wrap="square" rtlCol="0">
            <a:spAutoFit/>
          </a:bodyPr>
          <a:lstStyle/>
          <a:p>
            <a:pPr algn="ctr"/>
            <a:r>
              <a:rPr lang="en-US" altLang="zh-CN" sz="28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4</a:t>
            </a:r>
            <a:endParaRPr lang="zh-CN" altLang="en-US" sz="28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9" name="Rectangle 23">
            <a:extLst>
              <a:ext uri="{FF2B5EF4-FFF2-40B4-BE49-F238E27FC236}">
                <a16:creationId xmlns:a16="http://schemas.microsoft.com/office/drawing/2014/main" id="{D7385FF5-FA3F-4CD5-B07B-043EB12150AD}"/>
              </a:ext>
            </a:extLst>
          </p:cNvPr>
          <p:cNvSpPr/>
          <p:nvPr/>
        </p:nvSpPr>
        <p:spPr>
          <a:xfrm>
            <a:off x="822518" y="5425082"/>
            <a:ext cx="2332383" cy="646331"/>
          </a:xfrm>
          <a:prstGeom prst="rect">
            <a:avLst/>
          </a:prstGeom>
          <a:noFill/>
        </p:spPr>
        <p:txBody>
          <a:bodyPr wrap="square">
            <a:spAutoFit/>
          </a:bodyPr>
          <a:lstStyle/>
          <a:p>
            <a:pPr>
              <a:defRPr/>
            </a:pPr>
            <a:r>
              <a:rPr lang="en-US" altLang="zh-CN" sz="900" noProof="1">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Lorem ipsum dolor sit amet, consectetuer adipiscing elit, sed diam nonummy nibh euismod tincidunt ut laoreet dolore magna aliquam erat volutpat.</a:t>
            </a:r>
            <a:endParaRPr lang="en-US" sz="900" noProof="1">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20" name="文本框 19">
            <a:extLst>
              <a:ext uri="{FF2B5EF4-FFF2-40B4-BE49-F238E27FC236}">
                <a16:creationId xmlns:a16="http://schemas.microsoft.com/office/drawing/2014/main" id="{14432108-CA75-4491-B773-F0D5B4D5C627}"/>
              </a:ext>
            </a:extLst>
          </p:cNvPr>
          <p:cNvSpPr txBox="1"/>
          <p:nvPr/>
        </p:nvSpPr>
        <p:spPr>
          <a:xfrm>
            <a:off x="822518" y="5049548"/>
            <a:ext cx="2486025" cy="338554"/>
          </a:xfrm>
          <a:prstGeom prst="rect">
            <a:avLst/>
          </a:prstGeom>
          <a:noFill/>
        </p:spPr>
        <p:txBody>
          <a:bodyPr wrap="square" rtlCol="0">
            <a:spAutoFit/>
          </a:bodyPr>
          <a:lstStyle/>
          <a:p>
            <a:r>
              <a:rPr lang="en-US" altLang="zh-CN" sz="1600" b="1"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2019</a:t>
            </a:r>
            <a:endParaRPr lang="zh-CN" altLang="en-US" sz="1600" b="1"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Rectangle 23">
            <a:extLst>
              <a:ext uri="{FF2B5EF4-FFF2-40B4-BE49-F238E27FC236}">
                <a16:creationId xmlns:a16="http://schemas.microsoft.com/office/drawing/2014/main" id="{672C8089-080E-461D-8872-BD72661EDC3B}"/>
              </a:ext>
            </a:extLst>
          </p:cNvPr>
          <p:cNvSpPr/>
          <p:nvPr/>
        </p:nvSpPr>
        <p:spPr>
          <a:xfrm>
            <a:off x="5625484" y="5363623"/>
            <a:ext cx="2718463" cy="646331"/>
          </a:xfrm>
          <a:prstGeom prst="rect">
            <a:avLst/>
          </a:prstGeom>
          <a:noFill/>
        </p:spPr>
        <p:txBody>
          <a:bodyPr wrap="square">
            <a:spAutoFit/>
          </a:bodyPr>
          <a:lstStyle/>
          <a:p>
            <a:pPr>
              <a:defRPr/>
            </a:pPr>
            <a:r>
              <a:rPr lang="en-US" altLang="zh-CN" sz="900" noProof="1">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Lorem ipsum dolor sit amet, consectetuer adipiscing elit, sed diam nonummy nibh euismod tincidunt ut laoreet dolore magna aliquam erat volutpat.</a:t>
            </a:r>
            <a:endParaRPr lang="en-US" sz="900" noProof="1">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24" name="文本框 23">
            <a:extLst>
              <a:ext uri="{FF2B5EF4-FFF2-40B4-BE49-F238E27FC236}">
                <a16:creationId xmlns:a16="http://schemas.microsoft.com/office/drawing/2014/main" id="{24C7923C-FABA-40E5-9374-8D7B0BBC6329}"/>
              </a:ext>
            </a:extLst>
          </p:cNvPr>
          <p:cNvSpPr txBox="1"/>
          <p:nvPr/>
        </p:nvSpPr>
        <p:spPr>
          <a:xfrm>
            <a:off x="5625484" y="4988089"/>
            <a:ext cx="2486025" cy="338554"/>
          </a:xfrm>
          <a:prstGeom prst="rect">
            <a:avLst/>
          </a:prstGeom>
          <a:noFill/>
        </p:spPr>
        <p:txBody>
          <a:bodyPr wrap="square" rtlCol="0">
            <a:spAutoFit/>
          </a:bodyPr>
          <a:lstStyle/>
          <a:p>
            <a:r>
              <a:rPr lang="en-US" altLang="zh-CN" sz="1600" b="1"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2021</a:t>
            </a:r>
            <a:endParaRPr lang="zh-CN" altLang="en-US" sz="1600" b="1"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Rectangle 23">
            <a:extLst>
              <a:ext uri="{FF2B5EF4-FFF2-40B4-BE49-F238E27FC236}">
                <a16:creationId xmlns:a16="http://schemas.microsoft.com/office/drawing/2014/main" id="{B0C02C4E-5992-4FE6-83D4-7823EB86D623}"/>
              </a:ext>
            </a:extLst>
          </p:cNvPr>
          <p:cNvSpPr/>
          <p:nvPr/>
        </p:nvSpPr>
        <p:spPr>
          <a:xfrm>
            <a:off x="3880745" y="2114807"/>
            <a:ext cx="2297204" cy="646331"/>
          </a:xfrm>
          <a:prstGeom prst="rect">
            <a:avLst/>
          </a:prstGeom>
        </p:spPr>
        <p:txBody>
          <a:bodyPr wrap="square">
            <a:spAutoFit/>
          </a:bodyPr>
          <a:lstStyle/>
          <a:p>
            <a:pPr>
              <a:defRPr/>
            </a:pPr>
            <a:r>
              <a:rPr lang="en-US" altLang="zh-CN" sz="900" noProof="1">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Lorem ipsum dolor sit amet, consectetuer adipiscing elit, sed diam nonummy nibh euismod tincidunt ut laoreet dolore magna aliquam erat volutpat.</a:t>
            </a:r>
            <a:endParaRPr lang="en-US" sz="900" noProof="1">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26" name="文本框 25">
            <a:extLst>
              <a:ext uri="{FF2B5EF4-FFF2-40B4-BE49-F238E27FC236}">
                <a16:creationId xmlns:a16="http://schemas.microsoft.com/office/drawing/2014/main" id="{D19CCC94-8D37-41B0-BEC5-8103C257D4A4}"/>
              </a:ext>
            </a:extLst>
          </p:cNvPr>
          <p:cNvSpPr txBox="1"/>
          <p:nvPr/>
        </p:nvSpPr>
        <p:spPr>
          <a:xfrm>
            <a:off x="3880745" y="1737992"/>
            <a:ext cx="2486025" cy="338554"/>
          </a:xfrm>
          <a:prstGeom prst="rect">
            <a:avLst/>
          </a:prstGeom>
          <a:noFill/>
        </p:spPr>
        <p:txBody>
          <a:bodyPr wrap="square" rtlCol="0">
            <a:spAutoFit/>
          </a:bodyPr>
          <a:lstStyle/>
          <a:p>
            <a:r>
              <a:rPr lang="en-US" altLang="zh-CN" sz="1600" b="1"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2020</a:t>
            </a:r>
            <a:endParaRPr lang="zh-CN" altLang="en-US" sz="1600" b="1"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Rectangle 23">
            <a:extLst>
              <a:ext uri="{FF2B5EF4-FFF2-40B4-BE49-F238E27FC236}">
                <a16:creationId xmlns:a16="http://schemas.microsoft.com/office/drawing/2014/main" id="{8046A5A9-2DD5-475A-9BAE-0E743392B3C5}"/>
              </a:ext>
            </a:extLst>
          </p:cNvPr>
          <p:cNvSpPr/>
          <p:nvPr/>
        </p:nvSpPr>
        <p:spPr>
          <a:xfrm>
            <a:off x="9436369" y="4146304"/>
            <a:ext cx="2369551" cy="646331"/>
          </a:xfrm>
          <a:prstGeom prst="rect">
            <a:avLst/>
          </a:prstGeom>
        </p:spPr>
        <p:txBody>
          <a:bodyPr wrap="square">
            <a:spAutoFit/>
          </a:bodyPr>
          <a:lstStyle/>
          <a:p>
            <a:pPr>
              <a:defRPr/>
            </a:pPr>
            <a:r>
              <a:rPr lang="en-US" altLang="zh-CN" sz="900" noProof="1">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Lorem ipsum dolor sit amet, consectetuer adipiscing elit, sed diam nonummy nibh euismod tincidunt ut laoreet dolore magna aliquam erat volutpat.</a:t>
            </a:r>
            <a:endParaRPr lang="en-US" sz="900" noProof="1">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28" name="文本框 27">
            <a:extLst>
              <a:ext uri="{FF2B5EF4-FFF2-40B4-BE49-F238E27FC236}">
                <a16:creationId xmlns:a16="http://schemas.microsoft.com/office/drawing/2014/main" id="{08528FBF-5EC1-4EB8-970F-EC8C7CC2AD2C}"/>
              </a:ext>
            </a:extLst>
          </p:cNvPr>
          <p:cNvSpPr txBox="1"/>
          <p:nvPr/>
        </p:nvSpPr>
        <p:spPr>
          <a:xfrm>
            <a:off x="9436369" y="3769489"/>
            <a:ext cx="2486025" cy="338554"/>
          </a:xfrm>
          <a:prstGeom prst="rect">
            <a:avLst/>
          </a:prstGeom>
          <a:noFill/>
        </p:spPr>
        <p:txBody>
          <a:bodyPr wrap="square" rtlCol="0">
            <a:spAutoFit/>
          </a:bodyPr>
          <a:lstStyle/>
          <a:p>
            <a:r>
              <a:rPr lang="en-US" altLang="zh-CN" sz="1600" b="1"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2022</a:t>
            </a:r>
            <a:endParaRPr lang="zh-CN" altLang="en-US" sz="1600" b="1"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TextBox 39">
            <a:extLst>
              <a:ext uri="{FF2B5EF4-FFF2-40B4-BE49-F238E27FC236}">
                <a16:creationId xmlns:a16="http://schemas.microsoft.com/office/drawing/2014/main" id="{E57877B3-5B4D-4A3D-92BA-964BA8DC1F11}"/>
              </a:ext>
            </a:extLst>
          </p:cNvPr>
          <p:cNvSpPr txBox="1"/>
          <p:nvPr/>
        </p:nvSpPr>
        <p:spPr>
          <a:xfrm>
            <a:off x="8076513" y="899879"/>
            <a:ext cx="3964361" cy="1446550"/>
          </a:xfrm>
          <a:prstGeom prst="rect">
            <a:avLst/>
          </a:prstGeom>
          <a:noFill/>
        </p:spPr>
        <p:txBody>
          <a:bodyPr wrap="square" rtlCol="0">
            <a:spAutoFit/>
          </a:bodyPr>
          <a:lstStyle/>
          <a:p>
            <a:r>
              <a:rPr lang="en-US" sz="4400" b="1"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MAC </a:t>
            </a:r>
            <a:r>
              <a:rPr lang="en-US" altLang="zh-CN" sz="4400" b="1"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PROJECT</a:t>
            </a:r>
            <a:endParaRPr lang="en-US" sz="4400" b="1"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Tree>
    <p:extLst>
      <p:ext uri="{BB962C8B-B14F-4D97-AF65-F5344CB8AC3E}">
        <p14:creationId xmlns:p14="http://schemas.microsoft.com/office/powerpoint/2010/main" val="37278592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500" fill="hold"/>
                                        <p:tgtEl>
                                          <p:spTgt spid="17"/>
                                        </p:tgtEl>
                                        <p:attrNameLst>
                                          <p:attrName>ppt_x</p:attrName>
                                        </p:attrNameLst>
                                      </p:cBhvr>
                                      <p:tavLst>
                                        <p:tav tm="0">
                                          <p:val>
                                            <p:strVal val="0-#ppt_w/2"/>
                                          </p:val>
                                        </p:tav>
                                        <p:tav tm="100000">
                                          <p:val>
                                            <p:strVal val="#ppt_x"/>
                                          </p:val>
                                        </p:tav>
                                      </p:tavLst>
                                    </p:anim>
                                    <p:anim calcmode="lin" valueType="num">
                                      <p:cBhvr additive="base">
                                        <p:cTn id="8" dur="150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1500" fill="hold"/>
                                        <p:tgtEl>
                                          <p:spTgt spid="21"/>
                                        </p:tgtEl>
                                        <p:attrNameLst>
                                          <p:attrName>ppt_x</p:attrName>
                                        </p:attrNameLst>
                                      </p:cBhvr>
                                      <p:tavLst>
                                        <p:tav tm="0">
                                          <p:val>
                                            <p:strVal val="0-#ppt_w/2"/>
                                          </p:val>
                                        </p:tav>
                                        <p:tav tm="100000">
                                          <p:val>
                                            <p:strVal val="#ppt_x"/>
                                          </p:val>
                                        </p:tav>
                                      </p:tavLst>
                                    </p:anim>
                                    <p:anim calcmode="lin" valueType="num">
                                      <p:cBhvr additive="base">
                                        <p:cTn id="12" dur="1500" fill="hold"/>
                                        <p:tgtEl>
                                          <p:spTgt spid="21"/>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53" presetClass="entr" presetSubtype="16" fill="hold" grpId="0" nodeType="afterEffect">
                                  <p:stCondLst>
                                    <p:cond delay="0"/>
                                  </p:stCondLst>
                                  <p:iterate type="lt">
                                    <p:tmPct val="10000"/>
                                  </p:iterate>
                                  <p:childTnLst>
                                    <p:set>
                                      <p:cBhvr>
                                        <p:cTn id="15" dur="1" fill="hold">
                                          <p:stCondLst>
                                            <p:cond delay="0"/>
                                          </p:stCondLst>
                                        </p:cTn>
                                        <p:tgtEl>
                                          <p:spTgt spid="33"/>
                                        </p:tgtEl>
                                        <p:attrNameLst>
                                          <p:attrName>style.visibility</p:attrName>
                                        </p:attrNameLst>
                                      </p:cBhvr>
                                      <p:to>
                                        <p:strVal val="visible"/>
                                      </p:to>
                                    </p:set>
                                    <p:anim calcmode="lin" valueType="num">
                                      <p:cBhvr>
                                        <p:cTn id="16" dur="500" fill="hold"/>
                                        <p:tgtEl>
                                          <p:spTgt spid="33"/>
                                        </p:tgtEl>
                                        <p:attrNameLst>
                                          <p:attrName>ppt_w</p:attrName>
                                        </p:attrNameLst>
                                      </p:cBhvr>
                                      <p:tavLst>
                                        <p:tav tm="0">
                                          <p:val>
                                            <p:fltVal val="0"/>
                                          </p:val>
                                        </p:tav>
                                        <p:tav tm="100000">
                                          <p:val>
                                            <p:strVal val="#ppt_w"/>
                                          </p:val>
                                        </p:tav>
                                      </p:tavLst>
                                    </p:anim>
                                    <p:anim calcmode="lin" valueType="num">
                                      <p:cBhvr>
                                        <p:cTn id="17" dur="500" fill="hold"/>
                                        <p:tgtEl>
                                          <p:spTgt spid="33"/>
                                        </p:tgtEl>
                                        <p:attrNameLst>
                                          <p:attrName>ppt_h</p:attrName>
                                        </p:attrNameLst>
                                      </p:cBhvr>
                                      <p:tavLst>
                                        <p:tav tm="0">
                                          <p:val>
                                            <p:fltVal val="0"/>
                                          </p:val>
                                        </p:tav>
                                        <p:tav tm="100000">
                                          <p:val>
                                            <p:strVal val="#ppt_h"/>
                                          </p:val>
                                        </p:tav>
                                      </p:tavLst>
                                    </p:anim>
                                    <p:animEffect transition="in" filter="fade">
                                      <p:cBhvr>
                                        <p:cTn id="18" dur="500"/>
                                        <p:tgtEl>
                                          <p:spTgt spid="33"/>
                                        </p:tgtEl>
                                      </p:cBhvr>
                                    </p:animEffect>
                                  </p:childTnLst>
                                </p:cTn>
                              </p:par>
                            </p:childTnLst>
                          </p:cTn>
                        </p:par>
                        <p:par>
                          <p:cTn id="19" fill="hold">
                            <p:stCondLst>
                              <p:cond delay="2450"/>
                            </p:stCondLst>
                            <p:childTnLst>
                              <p:par>
                                <p:cTn id="20" presetID="22" presetClass="entr" presetSubtype="8"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1250"/>
                                        <p:tgtEl>
                                          <p:spTgt spid="6"/>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750"/>
                                        <p:tgtEl>
                                          <p:spTgt spid="7"/>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left)">
                                      <p:cBhvr>
                                        <p:cTn id="28" dur="1000"/>
                                        <p:tgtEl>
                                          <p:spTgt spid="8"/>
                                        </p:tgtEl>
                                      </p:cBhvr>
                                    </p:animEffect>
                                  </p:childTnLst>
                                </p:cTn>
                              </p:par>
                            </p:childTnLst>
                          </p:cTn>
                        </p:par>
                        <p:par>
                          <p:cTn id="29" fill="hold">
                            <p:stCondLst>
                              <p:cond delay="3700"/>
                            </p:stCondLst>
                            <p:childTnLst>
                              <p:par>
                                <p:cTn id="30" presetID="22" presetClass="entr" presetSubtype="8"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1250"/>
                                        <p:tgtEl>
                                          <p:spTgt spid="9"/>
                                        </p:tgtEl>
                                      </p:cBhvr>
                                    </p:animEffect>
                                  </p:childTnLst>
                                </p:cTn>
                              </p:par>
                              <p:par>
                                <p:cTn id="33" presetID="37"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900" decel="100000" fill="hold"/>
                                        <p:tgtEl>
                                          <p:spTgt spid="10"/>
                                        </p:tgtEl>
                                        <p:attrNameLst>
                                          <p:attrName>ppt_y</p:attrName>
                                        </p:attrNameLst>
                                      </p:cBhvr>
                                      <p:tavLst>
                                        <p:tav tm="0">
                                          <p:val>
                                            <p:strVal val="#ppt_y+1"/>
                                          </p:val>
                                        </p:tav>
                                        <p:tav tm="100000">
                                          <p:val>
                                            <p:strVal val="#ppt_y-.03"/>
                                          </p:val>
                                        </p:tav>
                                      </p:tavLst>
                                    </p:anim>
                                    <p:anim calcmode="lin" valueType="num">
                                      <p:cBhvr>
                                        <p:cTn id="38"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par>
                                <p:cTn id="39" presetID="37" presetClass="entr" presetSubtype="0" fill="hold" grpId="0" nodeType="withEffect">
                                  <p:stCondLst>
                                    <p:cond delay="10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1000"/>
                                        <p:tgtEl>
                                          <p:spTgt spid="11"/>
                                        </p:tgtEl>
                                      </p:cBhvr>
                                    </p:animEffect>
                                    <p:anim calcmode="lin" valueType="num">
                                      <p:cBhvr>
                                        <p:cTn id="42" dur="1000" fill="hold"/>
                                        <p:tgtEl>
                                          <p:spTgt spid="11"/>
                                        </p:tgtEl>
                                        <p:attrNameLst>
                                          <p:attrName>ppt_x</p:attrName>
                                        </p:attrNameLst>
                                      </p:cBhvr>
                                      <p:tavLst>
                                        <p:tav tm="0">
                                          <p:val>
                                            <p:strVal val="#ppt_x"/>
                                          </p:val>
                                        </p:tav>
                                        <p:tav tm="100000">
                                          <p:val>
                                            <p:strVal val="#ppt_x"/>
                                          </p:val>
                                        </p:tav>
                                      </p:tavLst>
                                    </p:anim>
                                    <p:anim calcmode="lin" valueType="num">
                                      <p:cBhvr>
                                        <p:cTn id="43" dur="900" decel="100000" fill="hold"/>
                                        <p:tgtEl>
                                          <p:spTgt spid="11"/>
                                        </p:tgtEl>
                                        <p:attrNameLst>
                                          <p:attrName>ppt_y</p:attrName>
                                        </p:attrNameLst>
                                      </p:cBhvr>
                                      <p:tavLst>
                                        <p:tav tm="0">
                                          <p:val>
                                            <p:strVal val="#ppt_y+1"/>
                                          </p:val>
                                        </p:tav>
                                        <p:tav tm="100000">
                                          <p:val>
                                            <p:strVal val="#ppt_y-.03"/>
                                          </p:val>
                                        </p:tav>
                                      </p:tavLst>
                                    </p:anim>
                                    <p:anim calcmode="lin" valueType="num">
                                      <p:cBhvr>
                                        <p:cTn id="44" dur="100" accel="100000" fill="hold">
                                          <p:stCondLst>
                                            <p:cond delay="900"/>
                                          </p:stCondLst>
                                        </p:cTn>
                                        <p:tgtEl>
                                          <p:spTgt spid="11"/>
                                        </p:tgtEl>
                                        <p:attrNameLst>
                                          <p:attrName>ppt_y</p:attrName>
                                        </p:attrNameLst>
                                      </p:cBhvr>
                                      <p:tavLst>
                                        <p:tav tm="0">
                                          <p:val>
                                            <p:strVal val="#ppt_y-.03"/>
                                          </p:val>
                                        </p:tav>
                                        <p:tav tm="100000">
                                          <p:val>
                                            <p:strVal val="#ppt_y"/>
                                          </p:val>
                                        </p:tav>
                                      </p:tavLst>
                                    </p:anim>
                                  </p:childTnLst>
                                </p:cTn>
                              </p:par>
                              <p:par>
                                <p:cTn id="45" presetID="37"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1000"/>
                                        <p:tgtEl>
                                          <p:spTgt spid="12"/>
                                        </p:tgtEl>
                                      </p:cBhvr>
                                    </p:animEffect>
                                    <p:anim calcmode="lin" valueType="num">
                                      <p:cBhvr>
                                        <p:cTn id="48" dur="1000" fill="hold"/>
                                        <p:tgtEl>
                                          <p:spTgt spid="12"/>
                                        </p:tgtEl>
                                        <p:attrNameLst>
                                          <p:attrName>ppt_x</p:attrName>
                                        </p:attrNameLst>
                                      </p:cBhvr>
                                      <p:tavLst>
                                        <p:tav tm="0">
                                          <p:val>
                                            <p:strVal val="#ppt_x"/>
                                          </p:val>
                                        </p:tav>
                                        <p:tav tm="100000">
                                          <p:val>
                                            <p:strVal val="#ppt_x"/>
                                          </p:val>
                                        </p:tav>
                                      </p:tavLst>
                                    </p:anim>
                                    <p:anim calcmode="lin" valueType="num">
                                      <p:cBhvr>
                                        <p:cTn id="49" dur="900" decel="100000" fill="hold"/>
                                        <p:tgtEl>
                                          <p:spTgt spid="12"/>
                                        </p:tgtEl>
                                        <p:attrNameLst>
                                          <p:attrName>ppt_y</p:attrName>
                                        </p:attrNameLst>
                                      </p:cBhvr>
                                      <p:tavLst>
                                        <p:tav tm="0">
                                          <p:val>
                                            <p:strVal val="#ppt_y+1"/>
                                          </p:val>
                                        </p:tav>
                                        <p:tav tm="100000">
                                          <p:val>
                                            <p:strVal val="#ppt_y-.03"/>
                                          </p:val>
                                        </p:tav>
                                      </p:tavLst>
                                    </p:anim>
                                    <p:anim calcmode="lin" valueType="num">
                                      <p:cBhvr>
                                        <p:cTn id="50"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par>
                                <p:cTn id="51" presetID="37" presetClass="entr" presetSubtype="0" fill="hold" grpId="0" nodeType="withEffect">
                                  <p:stCondLst>
                                    <p:cond delay="100"/>
                                  </p:stCondLst>
                                  <p:childTnLst>
                                    <p:set>
                                      <p:cBhvr>
                                        <p:cTn id="52" dur="1" fill="hold">
                                          <p:stCondLst>
                                            <p:cond delay="0"/>
                                          </p:stCondLst>
                                        </p:cTn>
                                        <p:tgtEl>
                                          <p:spTgt spid="13"/>
                                        </p:tgtEl>
                                        <p:attrNameLst>
                                          <p:attrName>style.visibility</p:attrName>
                                        </p:attrNameLst>
                                      </p:cBhvr>
                                      <p:to>
                                        <p:strVal val="visible"/>
                                      </p:to>
                                    </p:set>
                                    <p:animEffect transition="in" filter="fade">
                                      <p:cBhvr>
                                        <p:cTn id="53" dur="1000"/>
                                        <p:tgtEl>
                                          <p:spTgt spid="13"/>
                                        </p:tgtEl>
                                      </p:cBhvr>
                                    </p:animEffect>
                                    <p:anim calcmode="lin" valueType="num">
                                      <p:cBhvr>
                                        <p:cTn id="54" dur="1000" fill="hold"/>
                                        <p:tgtEl>
                                          <p:spTgt spid="13"/>
                                        </p:tgtEl>
                                        <p:attrNameLst>
                                          <p:attrName>ppt_x</p:attrName>
                                        </p:attrNameLst>
                                      </p:cBhvr>
                                      <p:tavLst>
                                        <p:tav tm="0">
                                          <p:val>
                                            <p:strVal val="#ppt_x"/>
                                          </p:val>
                                        </p:tav>
                                        <p:tav tm="100000">
                                          <p:val>
                                            <p:strVal val="#ppt_x"/>
                                          </p:val>
                                        </p:tav>
                                      </p:tavLst>
                                    </p:anim>
                                    <p:anim calcmode="lin" valueType="num">
                                      <p:cBhvr>
                                        <p:cTn id="55" dur="900" decel="100000" fill="hold"/>
                                        <p:tgtEl>
                                          <p:spTgt spid="13"/>
                                        </p:tgtEl>
                                        <p:attrNameLst>
                                          <p:attrName>ppt_y</p:attrName>
                                        </p:attrNameLst>
                                      </p:cBhvr>
                                      <p:tavLst>
                                        <p:tav tm="0">
                                          <p:val>
                                            <p:strVal val="#ppt_y+1"/>
                                          </p:val>
                                        </p:tav>
                                        <p:tav tm="100000">
                                          <p:val>
                                            <p:strVal val="#ppt_y-.03"/>
                                          </p:val>
                                        </p:tav>
                                      </p:tavLst>
                                    </p:anim>
                                    <p:anim calcmode="lin" valueType="num">
                                      <p:cBhvr>
                                        <p:cTn id="56" dur="100" accel="100000" fill="hold">
                                          <p:stCondLst>
                                            <p:cond delay="900"/>
                                          </p:stCondLst>
                                        </p:cTn>
                                        <p:tgtEl>
                                          <p:spTgt spid="13"/>
                                        </p:tgtEl>
                                        <p:attrNameLst>
                                          <p:attrName>ppt_y</p:attrName>
                                        </p:attrNameLst>
                                      </p:cBhvr>
                                      <p:tavLst>
                                        <p:tav tm="0">
                                          <p:val>
                                            <p:strVal val="#ppt_y-.03"/>
                                          </p:val>
                                        </p:tav>
                                        <p:tav tm="100000">
                                          <p:val>
                                            <p:strVal val="#ppt_y"/>
                                          </p:val>
                                        </p:tav>
                                      </p:tavLst>
                                    </p:anim>
                                  </p:childTnLst>
                                </p:cTn>
                              </p:par>
                              <p:par>
                                <p:cTn id="57" presetID="37" presetClass="entr" presetSubtype="0" fill="hold" grpId="0" nodeType="with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fade">
                                      <p:cBhvr>
                                        <p:cTn id="59" dur="1000"/>
                                        <p:tgtEl>
                                          <p:spTgt spid="14"/>
                                        </p:tgtEl>
                                      </p:cBhvr>
                                    </p:animEffect>
                                    <p:anim calcmode="lin" valueType="num">
                                      <p:cBhvr>
                                        <p:cTn id="60" dur="1000" fill="hold"/>
                                        <p:tgtEl>
                                          <p:spTgt spid="14"/>
                                        </p:tgtEl>
                                        <p:attrNameLst>
                                          <p:attrName>ppt_x</p:attrName>
                                        </p:attrNameLst>
                                      </p:cBhvr>
                                      <p:tavLst>
                                        <p:tav tm="0">
                                          <p:val>
                                            <p:strVal val="#ppt_x"/>
                                          </p:val>
                                        </p:tav>
                                        <p:tav tm="100000">
                                          <p:val>
                                            <p:strVal val="#ppt_x"/>
                                          </p:val>
                                        </p:tav>
                                      </p:tavLst>
                                    </p:anim>
                                    <p:anim calcmode="lin" valueType="num">
                                      <p:cBhvr>
                                        <p:cTn id="61" dur="900" decel="100000" fill="hold"/>
                                        <p:tgtEl>
                                          <p:spTgt spid="14"/>
                                        </p:tgtEl>
                                        <p:attrNameLst>
                                          <p:attrName>ppt_y</p:attrName>
                                        </p:attrNameLst>
                                      </p:cBhvr>
                                      <p:tavLst>
                                        <p:tav tm="0">
                                          <p:val>
                                            <p:strVal val="#ppt_y+1"/>
                                          </p:val>
                                        </p:tav>
                                        <p:tav tm="100000">
                                          <p:val>
                                            <p:strVal val="#ppt_y-.03"/>
                                          </p:val>
                                        </p:tav>
                                      </p:tavLst>
                                    </p:anim>
                                    <p:anim calcmode="lin" valueType="num">
                                      <p:cBhvr>
                                        <p:cTn id="62" dur="100" accel="100000" fill="hold">
                                          <p:stCondLst>
                                            <p:cond delay="900"/>
                                          </p:stCondLst>
                                        </p:cTn>
                                        <p:tgtEl>
                                          <p:spTgt spid="14"/>
                                        </p:tgtEl>
                                        <p:attrNameLst>
                                          <p:attrName>ppt_y</p:attrName>
                                        </p:attrNameLst>
                                      </p:cBhvr>
                                      <p:tavLst>
                                        <p:tav tm="0">
                                          <p:val>
                                            <p:strVal val="#ppt_y-.03"/>
                                          </p:val>
                                        </p:tav>
                                        <p:tav tm="100000">
                                          <p:val>
                                            <p:strVal val="#ppt_y"/>
                                          </p:val>
                                        </p:tav>
                                      </p:tavLst>
                                    </p:anim>
                                  </p:childTnLst>
                                </p:cTn>
                              </p:par>
                              <p:par>
                                <p:cTn id="63" presetID="37" presetClass="entr" presetSubtype="0" fill="hold" grpId="0" nodeType="withEffect">
                                  <p:stCondLst>
                                    <p:cond delay="100"/>
                                  </p:stCondLst>
                                  <p:childTnLst>
                                    <p:set>
                                      <p:cBhvr>
                                        <p:cTn id="64" dur="1" fill="hold">
                                          <p:stCondLst>
                                            <p:cond delay="0"/>
                                          </p:stCondLst>
                                        </p:cTn>
                                        <p:tgtEl>
                                          <p:spTgt spid="15"/>
                                        </p:tgtEl>
                                        <p:attrNameLst>
                                          <p:attrName>style.visibility</p:attrName>
                                        </p:attrNameLst>
                                      </p:cBhvr>
                                      <p:to>
                                        <p:strVal val="visible"/>
                                      </p:to>
                                    </p:set>
                                    <p:animEffect transition="in" filter="fade">
                                      <p:cBhvr>
                                        <p:cTn id="65" dur="1000"/>
                                        <p:tgtEl>
                                          <p:spTgt spid="15"/>
                                        </p:tgtEl>
                                      </p:cBhvr>
                                    </p:animEffect>
                                    <p:anim calcmode="lin" valueType="num">
                                      <p:cBhvr>
                                        <p:cTn id="66" dur="1000" fill="hold"/>
                                        <p:tgtEl>
                                          <p:spTgt spid="15"/>
                                        </p:tgtEl>
                                        <p:attrNameLst>
                                          <p:attrName>ppt_x</p:attrName>
                                        </p:attrNameLst>
                                      </p:cBhvr>
                                      <p:tavLst>
                                        <p:tav tm="0">
                                          <p:val>
                                            <p:strVal val="#ppt_x"/>
                                          </p:val>
                                        </p:tav>
                                        <p:tav tm="100000">
                                          <p:val>
                                            <p:strVal val="#ppt_x"/>
                                          </p:val>
                                        </p:tav>
                                      </p:tavLst>
                                    </p:anim>
                                    <p:anim calcmode="lin" valueType="num">
                                      <p:cBhvr>
                                        <p:cTn id="67" dur="900" decel="100000" fill="hold"/>
                                        <p:tgtEl>
                                          <p:spTgt spid="15"/>
                                        </p:tgtEl>
                                        <p:attrNameLst>
                                          <p:attrName>ppt_y</p:attrName>
                                        </p:attrNameLst>
                                      </p:cBhvr>
                                      <p:tavLst>
                                        <p:tav tm="0">
                                          <p:val>
                                            <p:strVal val="#ppt_y+1"/>
                                          </p:val>
                                        </p:tav>
                                        <p:tav tm="100000">
                                          <p:val>
                                            <p:strVal val="#ppt_y-.03"/>
                                          </p:val>
                                        </p:tav>
                                      </p:tavLst>
                                    </p:anim>
                                    <p:anim calcmode="lin" valueType="num">
                                      <p:cBhvr>
                                        <p:cTn id="68" dur="100" accel="100000" fill="hold">
                                          <p:stCondLst>
                                            <p:cond delay="900"/>
                                          </p:stCondLst>
                                        </p:cTn>
                                        <p:tgtEl>
                                          <p:spTgt spid="15"/>
                                        </p:tgtEl>
                                        <p:attrNameLst>
                                          <p:attrName>ppt_y</p:attrName>
                                        </p:attrNameLst>
                                      </p:cBhvr>
                                      <p:tavLst>
                                        <p:tav tm="0">
                                          <p:val>
                                            <p:strVal val="#ppt_y-.03"/>
                                          </p:val>
                                        </p:tav>
                                        <p:tav tm="100000">
                                          <p:val>
                                            <p:strVal val="#ppt_y"/>
                                          </p:val>
                                        </p:tav>
                                      </p:tavLst>
                                    </p:anim>
                                  </p:childTnLst>
                                </p:cTn>
                              </p:par>
                              <p:par>
                                <p:cTn id="69" presetID="37" presetClass="entr" presetSubtype="0" fill="hold" grpId="0" nodeType="withEffect">
                                  <p:stCondLst>
                                    <p:cond delay="0"/>
                                  </p:stCondLst>
                                  <p:childTnLst>
                                    <p:set>
                                      <p:cBhvr>
                                        <p:cTn id="70" dur="1" fill="hold">
                                          <p:stCondLst>
                                            <p:cond delay="0"/>
                                          </p:stCondLst>
                                        </p:cTn>
                                        <p:tgtEl>
                                          <p:spTgt spid="16"/>
                                        </p:tgtEl>
                                        <p:attrNameLst>
                                          <p:attrName>style.visibility</p:attrName>
                                        </p:attrNameLst>
                                      </p:cBhvr>
                                      <p:to>
                                        <p:strVal val="visible"/>
                                      </p:to>
                                    </p:set>
                                    <p:animEffect transition="in" filter="fade">
                                      <p:cBhvr>
                                        <p:cTn id="71" dur="1000"/>
                                        <p:tgtEl>
                                          <p:spTgt spid="16"/>
                                        </p:tgtEl>
                                      </p:cBhvr>
                                    </p:animEffect>
                                    <p:anim calcmode="lin" valueType="num">
                                      <p:cBhvr>
                                        <p:cTn id="72" dur="1000" fill="hold"/>
                                        <p:tgtEl>
                                          <p:spTgt spid="16"/>
                                        </p:tgtEl>
                                        <p:attrNameLst>
                                          <p:attrName>ppt_x</p:attrName>
                                        </p:attrNameLst>
                                      </p:cBhvr>
                                      <p:tavLst>
                                        <p:tav tm="0">
                                          <p:val>
                                            <p:strVal val="#ppt_x"/>
                                          </p:val>
                                        </p:tav>
                                        <p:tav tm="100000">
                                          <p:val>
                                            <p:strVal val="#ppt_x"/>
                                          </p:val>
                                        </p:tav>
                                      </p:tavLst>
                                    </p:anim>
                                    <p:anim calcmode="lin" valueType="num">
                                      <p:cBhvr>
                                        <p:cTn id="73" dur="900" decel="100000" fill="hold"/>
                                        <p:tgtEl>
                                          <p:spTgt spid="16"/>
                                        </p:tgtEl>
                                        <p:attrNameLst>
                                          <p:attrName>ppt_y</p:attrName>
                                        </p:attrNameLst>
                                      </p:cBhvr>
                                      <p:tavLst>
                                        <p:tav tm="0">
                                          <p:val>
                                            <p:strVal val="#ppt_y+1"/>
                                          </p:val>
                                        </p:tav>
                                        <p:tav tm="100000">
                                          <p:val>
                                            <p:strVal val="#ppt_y-.03"/>
                                          </p:val>
                                        </p:tav>
                                      </p:tavLst>
                                    </p:anim>
                                    <p:anim calcmode="lin" valueType="num">
                                      <p:cBhvr>
                                        <p:cTn id="74" dur="100" accel="100000" fill="hold">
                                          <p:stCondLst>
                                            <p:cond delay="900"/>
                                          </p:stCondLst>
                                        </p:cTn>
                                        <p:tgtEl>
                                          <p:spTgt spid="16"/>
                                        </p:tgtEl>
                                        <p:attrNameLst>
                                          <p:attrName>ppt_y</p:attrName>
                                        </p:attrNameLst>
                                      </p:cBhvr>
                                      <p:tavLst>
                                        <p:tav tm="0">
                                          <p:val>
                                            <p:strVal val="#ppt_y-.03"/>
                                          </p:val>
                                        </p:tav>
                                        <p:tav tm="100000">
                                          <p:val>
                                            <p:strVal val="#ppt_y"/>
                                          </p:val>
                                        </p:tav>
                                      </p:tavLst>
                                    </p:anim>
                                  </p:childTnLst>
                                </p:cTn>
                              </p:par>
                              <p:par>
                                <p:cTn id="75" presetID="37" presetClass="entr" presetSubtype="0" fill="hold" grpId="0" nodeType="withEffect">
                                  <p:stCondLst>
                                    <p:cond delay="100"/>
                                  </p:stCondLst>
                                  <p:childTnLst>
                                    <p:set>
                                      <p:cBhvr>
                                        <p:cTn id="76" dur="1" fill="hold">
                                          <p:stCondLst>
                                            <p:cond delay="0"/>
                                          </p:stCondLst>
                                        </p:cTn>
                                        <p:tgtEl>
                                          <p:spTgt spid="18"/>
                                        </p:tgtEl>
                                        <p:attrNameLst>
                                          <p:attrName>style.visibility</p:attrName>
                                        </p:attrNameLst>
                                      </p:cBhvr>
                                      <p:to>
                                        <p:strVal val="visible"/>
                                      </p:to>
                                    </p:set>
                                    <p:animEffect transition="in" filter="fade">
                                      <p:cBhvr>
                                        <p:cTn id="77" dur="1000"/>
                                        <p:tgtEl>
                                          <p:spTgt spid="18"/>
                                        </p:tgtEl>
                                      </p:cBhvr>
                                    </p:animEffect>
                                    <p:anim calcmode="lin" valueType="num">
                                      <p:cBhvr>
                                        <p:cTn id="78" dur="1000" fill="hold"/>
                                        <p:tgtEl>
                                          <p:spTgt spid="18"/>
                                        </p:tgtEl>
                                        <p:attrNameLst>
                                          <p:attrName>ppt_x</p:attrName>
                                        </p:attrNameLst>
                                      </p:cBhvr>
                                      <p:tavLst>
                                        <p:tav tm="0">
                                          <p:val>
                                            <p:strVal val="#ppt_x"/>
                                          </p:val>
                                        </p:tav>
                                        <p:tav tm="100000">
                                          <p:val>
                                            <p:strVal val="#ppt_x"/>
                                          </p:val>
                                        </p:tav>
                                      </p:tavLst>
                                    </p:anim>
                                    <p:anim calcmode="lin" valueType="num">
                                      <p:cBhvr>
                                        <p:cTn id="79" dur="900" decel="100000" fill="hold"/>
                                        <p:tgtEl>
                                          <p:spTgt spid="18"/>
                                        </p:tgtEl>
                                        <p:attrNameLst>
                                          <p:attrName>ppt_y</p:attrName>
                                        </p:attrNameLst>
                                      </p:cBhvr>
                                      <p:tavLst>
                                        <p:tav tm="0">
                                          <p:val>
                                            <p:strVal val="#ppt_y+1"/>
                                          </p:val>
                                        </p:tav>
                                        <p:tav tm="100000">
                                          <p:val>
                                            <p:strVal val="#ppt_y-.03"/>
                                          </p:val>
                                        </p:tav>
                                      </p:tavLst>
                                    </p:anim>
                                    <p:anim calcmode="lin" valueType="num">
                                      <p:cBhvr>
                                        <p:cTn id="80" dur="100" accel="100000" fill="hold">
                                          <p:stCondLst>
                                            <p:cond delay="900"/>
                                          </p:stCondLst>
                                        </p:cTn>
                                        <p:tgtEl>
                                          <p:spTgt spid="18"/>
                                        </p:tgtEl>
                                        <p:attrNameLst>
                                          <p:attrName>ppt_y</p:attrName>
                                        </p:attrNameLst>
                                      </p:cBhvr>
                                      <p:tavLst>
                                        <p:tav tm="0">
                                          <p:val>
                                            <p:strVal val="#ppt_y-.03"/>
                                          </p:val>
                                        </p:tav>
                                        <p:tav tm="100000">
                                          <p:val>
                                            <p:strVal val="#ppt_y"/>
                                          </p:val>
                                        </p:tav>
                                      </p:tavLst>
                                    </p:anim>
                                  </p:childTnLst>
                                </p:cTn>
                              </p:par>
                              <p:par>
                                <p:cTn id="81" presetID="42" presetClass="entr" presetSubtype="0" fill="hold" grpId="0" nodeType="withEffect">
                                  <p:stCondLst>
                                    <p:cond delay="500"/>
                                  </p:stCondLst>
                                  <p:childTnLst>
                                    <p:set>
                                      <p:cBhvr>
                                        <p:cTn id="82" dur="1" fill="hold">
                                          <p:stCondLst>
                                            <p:cond delay="0"/>
                                          </p:stCondLst>
                                        </p:cTn>
                                        <p:tgtEl>
                                          <p:spTgt spid="19"/>
                                        </p:tgtEl>
                                        <p:attrNameLst>
                                          <p:attrName>style.visibility</p:attrName>
                                        </p:attrNameLst>
                                      </p:cBhvr>
                                      <p:to>
                                        <p:strVal val="visible"/>
                                      </p:to>
                                    </p:set>
                                    <p:animEffect transition="in" filter="fade">
                                      <p:cBhvr>
                                        <p:cTn id="83" dur="1000"/>
                                        <p:tgtEl>
                                          <p:spTgt spid="19"/>
                                        </p:tgtEl>
                                      </p:cBhvr>
                                    </p:animEffect>
                                    <p:anim calcmode="lin" valueType="num">
                                      <p:cBhvr>
                                        <p:cTn id="84" dur="1000" fill="hold"/>
                                        <p:tgtEl>
                                          <p:spTgt spid="19"/>
                                        </p:tgtEl>
                                        <p:attrNameLst>
                                          <p:attrName>ppt_x</p:attrName>
                                        </p:attrNameLst>
                                      </p:cBhvr>
                                      <p:tavLst>
                                        <p:tav tm="0">
                                          <p:val>
                                            <p:strVal val="#ppt_x"/>
                                          </p:val>
                                        </p:tav>
                                        <p:tav tm="100000">
                                          <p:val>
                                            <p:strVal val="#ppt_x"/>
                                          </p:val>
                                        </p:tav>
                                      </p:tavLst>
                                    </p:anim>
                                    <p:anim calcmode="lin" valueType="num">
                                      <p:cBhvr>
                                        <p:cTn id="85" dur="1000" fill="hold"/>
                                        <p:tgtEl>
                                          <p:spTgt spid="19"/>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500"/>
                                  </p:stCondLst>
                                  <p:childTnLst>
                                    <p:set>
                                      <p:cBhvr>
                                        <p:cTn id="87" dur="1" fill="hold">
                                          <p:stCondLst>
                                            <p:cond delay="0"/>
                                          </p:stCondLst>
                                        </p:cTn>
                                        <p:tgtEl>
                                          <p:spTgt spid="20"/>
                                        </p:tgtEl>
                                        <p:attrNameLst>
                                          <p:attrName>style.visibility</p:attrName>
                                        </p:attrNameLst>
                                      </p:cBhvr>
                                      <p:to>
                                        <p:strVal val="visible"/>
                                      </p:to>
                                    </p:set>
                                    <p:animEffect transition="in" filter="fade">
                                      <p:cBhvr>
                                        <p:cTn id="88" dur="1000"/>
                                        <p:tgtEl>
                                          <p:spTgt spid="20"/>
                                        </p:tgtEl>
                                      </p:cBhvr>
                                    </p:animEffect>
                                    <p:anim calcmode="lin" valueType="num">
                                      <p:cBhvr>
                                        <p:cTn id="89" dur="1000" fill="hold"/>
                                        <p:tgtEl>
                                          <p:spTgt spid="20"/>
                                        </p:tgtEl>
                                        <p:attrNameLst>
                                          <p:attrName>ppt_x</p:attrName>
                                        </p:attrNameLst>
                                      </p:cBhvr>
                                      <p:tavLst>
                                        <p:tav tm="0">
                                          <p:val>
                                            <p:strVal val="#ppt_x"/>
                                          </p:val>
                                        </p:tav>
                                        <p:tav tm="100000">
                                          <p:val>
                                            <p:strVal val="#ppt_x"/>
                                          </p:val>
                                        </p:tav>
                                      </p:tavLst>
                                    </p:anim>
                                    <p:anim calcmode="lin" valueType="num">
                                      <p:cBhvr>
                                        <p:cTn id="90" dur="1000" fill="hold"/>
                                        <p:tgtEl>
                                          <p:spTgt spid="20"/>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500"/>
                                  </p:stCondLst>
                                  <p:childTnLst>
                                    <p:set>
                                      <p:cBhvr>
                                        <p:cTn id="92" dur="1" fill="hold">
                                          <p:stCondLst>
                                            <p:cond delay="0"/>
                                          </p:stCondLst>
                                        </p:cTn>
                                        <p:tgtEl>
                                          <p:spTgt spid="22"/>
                                        </p:tgtEl>
                                        <p:attrNameLst>
                                          <p:attrName>style.visibility</p:attrName>
                                        </p:attrNameLst>
                                      </p:cBhvr>
                                      <p:to>
                                        <p:strVal val="visible"/>
                                      </p:to>
                                    </p:set>
                                    <p:animEffect transition="in" filter="fade">
                                      <p:cBhvr>
                                        <p:cTn id="93" dur="1000"/>
                                        <p:tgtEl>
                                          <p:spTgt spid="22"/>
                                        </p:tgtEl>
                                      </p:cBhvr>
                                    </p:animEffect>
                                    <p:anim calcmode="lin" valueType="num">
                                      <p:cBhvr>
                                        <p:cTn id="94" dur="1000" fill="hold"/>
                                        <p:tgtEl>
                                          <p:spTgt spid="22"/>
                                        </p:tgtEl>
                                        <p:attrNameLst>
                                          <p:attrName>ppt_x</p:attrName>
                                        </p:attrNameLst>
                                      </p:cBhvr>
                                      <p:tavLst>
                                        <p:tav tm="0">
                                          <p:val>
                                            <p:strVal val="#ppt_x"/>
                                          </p:val>
                                        </p:tav>
                                        <p:tav tm="100000">
                                          <p:val>
                                            <p:strVal val="#ppt_x"/>
                                          </p:val>
                                        </p:tav>
                                      </p:tavLst>
                                    </p:anim>
                                    <p:anim calcmode="lin" valueType="num">
                                      <p:cBhvr>
                                        <p:cTn id="95" dur="1000" fill="hold"/>
                                        <p:tgtEl>
                                          <p:spTgt spid="22"/>
                                        </p:tgtEl>
                                        <p:attrNameLst>
                                          <p:attrName>ppt_y</p:attrName>
                                        </p:attrNameLst>
                                      </p:cBhvr>
                                      <p:tavLst>
                                        <p:tav tm="0">
                                          <p:val>
                                            <p:strVal val="#ppt_y+.1"/>
                                          </p:val>
                                        </p:tav>
                                        <p:tav tm="100000">
                                          <p:val>
                                            <p:strVal val="#ppt_y"/>
                                          </p:val>
                                        </p:tav>
                                      </p:tavLst>
                                    </p:anim>
                                  </p:childTnLst>
                                </p:cTn>
                              </p:par>
                              <p:par>
                                <p:cTn id="96" presetID="42" presetClass="entr" presetSubtype="0" fill="hold" grpId="0" nodeType="withEffect">
                                  <p:stCondLst>
                                    <p:cond delay="500"/>
                                  </p:stCondLst>
                                  <p:childTnLst>
                                    <p:set>
                                      <p:cBhvr>
                                        <p:cTn id="97" dur="1" fill="hold">
                                          <p:stCondLst>
                                            <p:cond delay="0"/>
                                          </p:stCondLst>
                                        </p:cTn>
                                        <p:tgtEl>
                                          <p:spTgt spid="24"/>
                                        </p:tgtEl>
                                        <p:attrNameLst>
                                          <p:attrName>style.visibility</p:attrName>
                                        </p:attrNameLst>
                                      </p:cBhvr>
                                      <p:to>
                                        <p:strVal val="visible"/>
                                      </p:to>
                                    </p:set>
                                    <p:animEffect transition="in" filter="fade">
                                      <p:cBhvr>
                                        <p:cTn id="98" dur="1000"/>
                                        <p:tgtEl>
                                          <p:spTgt spid="24"/>
                                        </p:tgtEl>
                                      </p:cBhvr>
                                    </p:animEffect>
                                    <p:anim calcmode="lin" valueType="num">
                                      <p:cBhvr>
                                        <p:cTn id="99" dur="1000" fill="hold"/>
                                        <p:tgtEl>
                                          <p:spTgt spid="24"/>
                                        </p:tgtEl>
                                        <p:attrNameLst>
                                          <p:attrName>ppt_x</p:attrName>
                                        </p:attrNameLst>
                                      </p:cBhvr>
                                      <p:tavLst>
                                        <p:tav tm="0">
                                          <p:val>
                                            <p:strVal val="#ppt_x"/>
                                          </p:val>
                                        </p:tav>
                                        <p:tav tm="100000">
                                          <p:val>
                                            <p:strVal val="#ppt_x"/>
                                          </p:val>
                                        </p:tav>
                                      </p:tavLst>
                                    </p:anim>
                                    <p:anim calcmode="lin" valueType="num">
                                      <p:cBhvr>
                                        <p:cTn id="100" dur="1000" fill="hold"/>
                                        <p:tgtEl>
                                          <p:spTgt spid="24"/>
                                        </p:tgtEl>
                                        <p:attrNameLst>
                                          <p:attrName>ppt_y</p:attrName>
                                        </p:attrNameLst>
                                      </p:cBhvr>
                                      <p:tavLst>
                                        <p:tav tm="0">
                                          <p:val>
                                            <p:strVal val="#ppt_y+.1"/>
                                          </p:val>
                                        </p:tav>
                                        <p:tav tm="100000">
                                          <p:val>
                                            <p:strVal val="#ppt_y"/>
                                          </p:val>
                                        </p:tav>
                                      </p:tavLst>
                                    </p:anim>
                                  </p:childTnLst>
                                </p:cTn>
                              </p:par>
                              <p:par>
                                <p:cTn id="101" presetID="42" presetClass="entr" presetSubtype="0" fill="hold" grpId="0" nodeType="withEffect">
                                  <p:stCondLst>
                                    <p:cond delay="500"/>
                                  </p:stCondLst>
                                  <p:childTnLst>
                                    <p:set>
                                      <p:cBhvr>
                                        <p:cTn id="102" dur="1" fill="hold">
                                          <p:stCondLst>
                                            <p:cond delay="0"/>
                                          </p:stCondLst>
                                        </p:cTn>
                                        <p:tgtEl>
                                          <p:spTgt spid="25"/>
                                        </p:tgtEl>
                                        <p:attrNameLst>
                                          <p:attrName>style.visibility</p:attrName>
                                        </p:attrNameLst>
                                      </p:cBhvr>
                                      <p:to>
                                        <p:strVal val="visible"/>
                                      </p:to>
                                    </p:set>
                                    <p:animEffect transition="in" filter="fade">
                                      <p:cBhvr>
                                        <p:cTn id="103" dur="1000"/>
                                        <p:tgtEl>
                                          <p:spTgt spid="25"/>
                                        </p:tgtEl>
                                      </p:cBhvr>
                                    </p:animEffect>
                                    <p:anim calcmode="lin" valueType="num">
                                      <p:cBhvr>
                                        <p:cTn id="104" dur="1000" fill="hold"/>
                                        <p:tgtEl>
                                          <p:spTgt spid="25"/>
                                        </p:tgtEl>
                                        <p:attrNameLst>
                                          <p:attrName>ppt_x</p:attrName>
                                        </p:attrNameLst>
                                      </p:cBhvr>
                                      <p:tavLst>
                                        <p:tav tm="0">
                                          <p:val>
                                            <p:strVal val="#ppt_x"/>
                                          </p:val>
                                        </p:tav>
                                        <p:tav tm="100000">
                                          <p:val>
                                            <p:strVal val="#ppt_x"/>
                                          </p:val>
                                        </p:tav>
                                      </p:tavLst>
                                    </p:anim>
                                    <p:anim calcmode="lin" valueType="num">
                                      <p:cBhvr>
                                        <p:cTn id="105" dur="1000" fill="hold"/>
                                        <p:tgtEl>
                                          <p:spTgt spid="25"/>
                                        </p:tgtEl>
                                        <p:attrNameLst>
                                          <p:attrName>ppt_y</p:attrName>
                                        </p:attrNameLst>
                                      </p:cBhvr>
                                      <p:tavLst>
                                        <p:tav tm="0">
                                          <p:val>
                                            <p:strVal val="#ppt_y+.1"/>
                                          </p:val>
                                        </p:tav>
                                        <p:tav tm="100000">
                                          <p:val>
                                            <p:strVal val="#ppt_y"/>
                                          </p:val>
                                        </p:tav>
                                      </p:tavLst>
                                    </p:anim>
                                  </p:childTnLst>
                                </p:cTn>
                              </p:par>
                              <p:par>
                                <p:cTn id="106" presetID="42" presetClass="entr" presetSubtype="0" fill="hold" grpId="0" nodeType="withEffect">
                                  <p:stCondLst>
                                    <p:cond delay="500"/>
                                  </p:stCondLst>
                                  <p:childTnLst>
                                    <p:set>
                                      <p:cBhvr>
                                        <p:cTn id="107" dur="1" fill="hold">
                                          <p:stCondLst>
                                            <p:cond delay="0"/>
                                          </p:stCondLst>
                                        </p:cTn>
                                        <p:tgtEl>
                                          <p:spTgt spid="26"/>
                                        </p:tgtEl>
                                        <p:attrNameLst>
                                          <p:attrName>style.visibility</p:attrName>
                                        </p:attrNameLst>
                                      </p:cBhvr>
                                      <p:to>
                                        <p:strVal val="visible"/>
                                      </p:to>
                                    </p:set>
                                    <p:animEffect transition="in" filter="fade">
                                      <p:cBhvr>
                                        <p:cTn id="108" dur="1000"/>
                                        <p:tgtEl>
                                          <p:spTgt spid="26"/>
                                        </p:tgtEl>
                                      </p:cBhvr>
                                    </p:animEffect>
                                    <p:anim calcmode="lin" valueType="num">
                                      <p:cBhvr>
                                        <p:cTn id="109" dur="1000" fill="hold"/>
                                        <p:tgtEl>
                                          <p:spTgt spid="26"/>
                                        </p:tgtEl>
                                        <p:attrNameLst>
                                          <p:attrName>ppt_x</p:attrName>
                                        </p:attrNameLst>
                                      </p:cBhvr>
                                      <p:tavLst>
                                        <p:tav tm="0">
                                          <p:val>
                                            <p:strVal val="#ppt_x"/>
                                          </p:val>
                                        </p:tav>
                                        <p:tav tm="100000">
                                          <p:val>
                                            <p:strVal val="#ppt_x"/>
                                          </p:val>
                                        </p:tav>
                                      </p:tavLst>
                                    </p:anim>
                                    <p:anim calcmode="lin" valueType="num">
                                      <p:cBhvr>
                                        <p:cTn id="110" dur="1000" fill="hold"/>
                                        <p:tgtEl>
                                          <p:spTgt spid="26"/>
                                        </p:tgtEl>
                                        <p:attrNameLst>
                                          <p:attrName>ppt_y</p:attrName>
                                        </p:attrNameLst>
                                      </p:cBhvr>
                                      <p:tavLst>
                                        <p:tav tm="0">
                                          <p:val>
                                            <p:strVal val="#ppt_y+.1"/>
                                          </p:val>
                                        </p:tav>
                                        <p:tav tm="100000">
                                          <p:val>
                                            <p:strVal val="#ppt_y"/>
                                          </p:val>
                                        </p:tav>
                                      </p:tavLst>
                                    </p:anim>
                                  </p:childTnLst>
                                </p:cTn>
                              </p:par>
                              <p:par>
                                <p:cTn id="111" presetID="42" presetClass="entr" presetSubtype="0" fill="hold" grpId="0" nodeType="withEffect">
                                  <p:stCondLst>
                                    <p:cond delay="500"/>
                                  </p:stCondLst>
                                  <p:childTnLst>
                                    <p:set>
                                      <p:cBhvr>
                                        <p:cTn id="112" dur="1" fill="hold">
                                          <p:stCondLst>
                                            <p:cond delay="0"/>
                                          </p:stCondLst>
                                        </p:cTn>
                                        <p:tgtEl>
                                          <p:spTgt spid="27"/>
                                        </p:tgtEl>
                                        <p:attrNameLst>
                                          <p:attrName>style.visibility</p:attrName>
                                        </p:attrNameLst>
                                      </p:cBhvr>
                                      <p:to>
                                        <p:strVal val="visible"/>
                                      </p:to>
                                    </p:set>
                                    <p:animEffect transition="in" filter="fade">
                                      <p:cBhvr>
                                        <p:cTn id="113" dur="1000"/>
                                        <p:tgtEl>
                                          <p:spTgt spid="27"/>
                                        </p:tgtEl>
                                      </p:cBhvr>
                                    </p:animEffect>
                                    <p:anim calcmode="lin" valueType="num">
                                      <p:cBhvr>
                                        <p:cTn id="114" dur="1000" fill="hold"/>
                                        <p:tgtEl>
                                          <p:spTgt spid="27"/>
                                        </p:tgtEl>
                                        <p:attrNameLst>
                                          <p:attrName>ppt_x</p:attrName>
                                        </p:attrNameLst>
                                      </p:cBhvr>
                                      <p:tavLst>
                                        <p:tav tm="0">
                                          <p:val>
                                            <p:strVal val="#ppt_x"/>
                                          </p:val>
                                        </p:tav>
                                        <p:tav tm="100000">
                                          <p:val>
                                            <p:strVal val="#ppt_x"/>
                                          </p:val>
                                        </p:tav>
                                      </p:tavLst>
                                    </p:anim>
                                    <p:anim calcmode="lin" valueType="num">
                                      <p:cBhvr>
                                        <p:cTn id="115" dur="1000" fill="hold"/>
                                        <p:tgtEl>
                                          <p:spTgt spid="27"/>
                                        </p:tgtEl>
                                        <p:attrNameLst>
                                          <p:attrName>ppt_y</p:attrName>
                                        </p:attrNameLst>
                                      </p:cBhvr>
                                      <p:tavLst>
                                        <p:tav tm="0">
                                          <p:val>
                                            <p:strVal val="#ppt_y+.1"/>
                                          </p:val>
                                        </p:tav>
                                        <p:tav tm="100000">
                                          <p:val>
                                            <p:strVal val="#ppt_y"/>
                                          </p:val>
                                        </p:tav>
                                      </p:tavLst>
                                    </p:anim>
                                  </p:childTnLst>
                                </p:cTn>
                              </p:par>
                              <p:par>
                                <p:cTn id="116" presetID="42" presetClass="entr" presetSubtype="0" fill="hold" grpId="0" nodeType="withEffect">
                                  <p:stCondLst>
                                    <p:cond delay="500"/>
                                  </p:stCondLst>
                                  <p:childTnLst>
                                    <p:set>
                                      <p:cBhvr>
                                        <p:cTn id="117" dur="1" fill="hold">
                                          <p:stCondLst>
                                            <p:cond delay="0"/>
                                          </p:stCondLst>
                                        </p:cTn>
                                        <p:tgtEl>
                                          <p:spTgt spid="28"/>
                                        </p:tgtEl>
                                        <p:attrNameLst>
                                          <p:attrName>style.visibility</p:attrName>
                                        </p:attrNameLst>
                                      </p:cBhvr>
                                      <p:to>
                                        <p:strVal val="visible"/>
                                      </p:to>
                                    </p:set>
                                    <p:animEffect transition="in" filter="fade">
                                      <p:cBhvr>
                                        <p:cTn id="118" dur="1000"/>
                                        <p:tgtEl>
                                          <p:spTgt spid="28"/>
                                        </p:tgtEl>
                                      </p:cBhvr>
                                    </p:animEffect>
                                    <p:anim calcmode="lin" valueType="num">
                                      <p:cBhvr>
                                        <p:cTn id="119" dur="1000" fill="hold"/>
                                        <p:tgtEl>
                                          <p:spTgt spid="28"/>
                                        </p:tgtEl>
                                        <p:attrNameLst>
                                          <p:attrName>ppt_x</p:attrName>
                                        </p:attrNameLst>
                                      </p:cBhvr>
                                      <p:tavLst>
                                        <p:tav tm="0">
                                          <p:val>
                                            <p:strVal val="#ppt_x"/>
                                          </p:val>
                                        </p:tav>
                                        <p:tav tm="100000">
                                          <p:val>
                                            <p:strVal val="#ppt_x"/>
                                          </p:val>
                                        </p:tav>
                                      </p:tavLst>
                                    </p:anim>
                                    <p:anim calcmode="lin" valueType="num">
                                      <p:cBhvr>
                                        <p:cTn id="120"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1" grpId="0"/>
      <p:bldP spid="6" grpId="0" animBg="1"/>
      <p:bldP spid="7" grpId="0" animBg="1"/>
      <p:bldP spid="8" grpId="0" animBg="1"/>
      <p:bldP spid="9" grpId="0" animBg="1"/>
      <p:bldP spid="10" grpId="0" animBg="1"/>
      <p:bldP spid="11" grpId="0"/>
      <p:bldP spid="12" grpId="0" animBg="1"/>
      <p:bldP spid="13" grpId="0"/>
      <p:bldP spid="14" grpId="0" animBg="1"/>
      <p:bldP spid="15" grpId="0"/>
      <p:bldP spid="16" grpId="0" animBg="1"/>
      <p:bldP spid="18" grpId="0"/>
      <p:bldP spid="19" grpId="0"/>
      <p:bldP spid="20" grpId="0"/>
      <p:bldP spid="22" grpId="0"/>
      <p:bldP spid="24" grpId="0"/>
      <p:bldP spid="25" grpId="0"/>
      <p:bldP spid="26" grpId="0"/>
      <p:bldP spid="27" grpId="0"/>
      <p:bldP spid="28" grpId="0"/>
      <p:bldP spid="3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FAD63191-474E-460F-88C5-3380F1A300C3}"/>
              </a:ext>
            </a:extLst>
          </p:cNvPr>
          <p:cNvSpPr/>
          <p:nvPr/>
        </p:nvSpPr>
        <p:spPr>
          <a:xfrm>
            <a:off x="2655944" y="1481263"/>
            <a:ext cx="652522" cy="1763240"/>
          </a:xfrm>
          <a:prstGeom prst="rect">
            <a:avLst/>
          </a:prstGeom>
          <a:noFill/>
        </p:spPr>
        <p:txBody>
          <a:bodyPr wrap="square" rtlCol="0">
            <a:spAutoFit/>
          </a:bodyPr>
          <a:lstStyle/>
          <a:p>
            <a:pPr algn="ctr">
              <a:lnSpc>
                <a:spcPct val="125000"/>
              </a:lnSpc>
            </a:pPr>
            <a:r>
              <a:rPr lang="zh-CN" altLang="en-US" sz="96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rPr>
              <a:t>谢</a:t>
            </a:r>
          </a:p>
        </p:txBody>
      </p:sp>
      <p:sp>
        <p:nvSpPr>
          <p:cNvPr id="3" name="矩形 2"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2429E13A-9DE6-4286-BC31-A025318C050B}"/>
              </a:ext>
            </a:extLst>
          </p:cNvPr>
          <p:cNvSpPr/>
          <p:nvPr/>
        </p:nvSpPr>
        <p:spPr>
          <a:xfrm>
            <a:off x="2655944" y="3334579"/>
            <a:ext cx="652522" cy="1763240"/>
          </a:xfrm>
          <a:prstGeom prst="rect">
            <a:avLst/>
          </a:prstGeom>
          <a:noFill/>
        </p:spPr>
        <p:txBody>
          <a:bodyPr wrap="square" rtlCol="0">
            <a:spAutoFit/>
          </a:bodyPr>
          <a:lstStyle/>
          <a:p>
            <a:pPr algn="ctr">
              <a:lnSpc>
                <a:spcPct val="125000"/>
              </a:lnSpc>
            </a:pPr>
            <a:r>
              <a:rPr lang="zh-CN" altLang="en-US" sz="96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rPr>
              <a:t>谢</a:t>
            </a:r>
          </a:p>
        </p:txBody>
      </p:sp>
      <p:sp>
        <p:nvSpPr>
          <p:cNvPr id="4" name="矩形 3"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1C1797E4-B4BD-43BA-B757-9546382A5095}"/>
              </a:ext>
            </a:extLst>
          </p:cNvPr>
          <p:cNvSpPr/>
          <p:nvPr/>
        </p:nvSpPr>
        <p:spPr>
          <a:xfrm>
            <a:off x="145499" y="3109966"/>
            <a:ext cx="5950501" cy="449226"/>
          </a:xfrm>
          <a:prstGeom prst="rect">
            <a:avLst/>
          </a:prstGeom>
          <a:noFill/>
        </p:spPr>
        <p:txBody>
          <a:bodyPr wrap="square" rtlCol="0">
            <a:spAutoFit/>
          </a:bodyPr>
          <a:lstStyle/>
          <a:p>
            <a:pPr algn="ctr">
              <a:lnSpc>
                <a:spcPct val="125000"/>
              </a:lnSpc>
            </a:pPr>
            <a:r>
              <a:rPr lang="en-US" altLang="zh-CN" sz="2000" spc="2200" dirty="0">
                <a:gradFill>
                  <a:gsLst>
                    <a:gs pos="70000">
                      <a:schemeClr val="bg1">
                        <a:lumMod val="65000"/>
                      </a:schemeClr>
                    </a:gs>
                    <a:gs pos="15000">
                      <a:schemeClr val="tx1">
                        <a:lumMod val="65000"/>
                        <a:lumOff val="35000"/>
                      </a:schemeClr>
                    </a:gs>
                  </a:gsLst>
                  <a:lin ang="9600000" scaled="0"/>
                </a:gradFill>
                <a:cs typeface="+mn-ea"/>
                <a:sym typeface="+mn-lt"/>
              </a:rPr>
              <a:t>THANK YOU</a:t>
            </a:r>
          </a:p>
        </p:txBody>
      </p:sp>
    </p:spTree>
    <p:extLst>
      <p:ext uri="{BB962C8B-B14F-4D97-AF65-F5344CB8AC3E}">
        <p14:creationId xmlns:p14="http://schemas.microsoft.com/office/powerpoint/2010/main" val="21321338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2000"/>
                            </p:stCondLst>
                            <p:childTnLst>
                              <p:par>
                                <p:cTn id="14" presetID="2" presetClass="entr" presetSubtype="12" fill="hold" grpId="0" nodeType="afterEffect">
                                  <p:stCondLst>
                                    <p:cond delay="0"/>
                                  </p:stCondLst>
                                  <p:iterate type="lt">
                                    <p:tmPct val="10000"/>
                                  </p:iterate>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0-#ppt_w/2"/>
                                          </p:val>
                                        </p:tav>
                                        <p:tav tm="100000">
                                          <p:val>
                                            <p:strVal val="#ppt_x"/>
                                          </p:val>
                                        </p:tav>
                                      </p:tavLst>
                                    </p:anim>
                                    <p:anim calcmode="lin" valueType="num">
                                      <p:cBhvr additive="base">
                                        <p:cTn id="17" dur="500" fill="hold"/>
                                        <p:tgtEl>
                                          <p:spTgt spid="4"/>
                                        </p:tgtEl>
                                        <p:attrNameLst>
                                          <p:attrName>ppt_y</p:attrName>
                                        </p:attrNameLst>
                                      </p:cBhvr>
                                      <p:tavLst>
                                        <p:tav tm="0">
                                          <p:val>
                                            <p:strVal val="1+#ppt_h/2"/>
                                          </p:val>
                                        </p:tav>
                                        <p:tav tm="100000">
                                          <p:val>
                                            <p:strVal val="#ppt_y"/>
                                          </p:val>
                                        </p:tav>
                                      </p:tavLst>
                                    </p:anim>
                                  </p:childTnLst>
                                </p:cTn>
                              </p:par>
                              <p:par>
                                <p:cTn id="18" presetID="26" presetClass="emph" presetSubtype="0" fill="hold" grpId="1" nodeType="withEffect">
                                  <p:stCondLst>
                                    <p:cond delay="1000"/>
                                  </p:stCondLst>
                                  <p:iterate type="lt">
                                    <p:tmPct val="10000"/>
                                  </p:iterate>
                                  <p:childTnLst>
                                    <p:animEffect transition="out" filter="fade">
                                      <p:cBhvr>
                                        <p:cTn id="19" dur="500" tmFilter="0, 0; .2, .5; .8, .5; 1, 0"/>
                                        <p:tgtEl>
                                          <p:spTgt spid="4"/>
                                        </p:tgtEl>
                                      </p:cBhvr>
                                    </p:animEffect>
                                    <p:animScale>
                                      <p:cBhvr>
                                        <p:cTn id="20"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4"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7B165692-0E1F-4A2E-BE21-3B9B881C79BA}"/>
              </a:ext>
            </a:extLst>
          </p:cNvPr>
          <p:cNvSpPr/>
          <p:nvPr/>
        </p:nvSpPr>
        <p:spPr>
          <a:xfrm>
            <a:off x="9288657" y="1405388"/>
            <a:ext cx="652522" cy="2180982"/>
          </a:xfrm>
          <a:prstGeom prst="rect">
            <a:avLst/>
          </a:prstGeom>
          <a:noFill/>
        </p:spPr>
        <p:txBody>
          <a:bodyPr wrap="square" rtlCol="0">
            <a:spAutoFit/>
          </a:bodyPr>
          <a:lstStyle/>
          <a:p>
            <a:pPr algn="ctr">
              <a:lnSpc>
                <a:spcPct val="125000"/>
              </a:lnSpc>
            </a:pPr>
            <a:r>
              <a:rPr lang="en-US" altLang="zh-CN" sz="120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rPr>
              <a:t>1</a:t>
            </a:r>
            <a:endParaRPr lang="zh-CN" altLang="en-US" sz="120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endParaRPr>
          </a:p>
        </p:txBody>
      </p:sp>
      <p:sp>
        <p:nvSpPr>
          <p:cNvPr id="3" name="矩形 2"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531F02A6-F005-49BF-8CCA-F3A10B80431C}"/>
              </a:ext>
            </a:extLst>
          </p:cNvPr>
          <p:cNvSpPr/>
          <p:nvPr/>
        </p:nvSpPr>
        <p:spPr>
          <a:xfrm>
            <a:off x="9288657" y="3586370"/>
            <a:ext cx="652522" cy="1763240"/>
          </a:xfrm>
          <a:prstGeom prst="rect">
            <a:avLst/>
          </a:prstGeom>
          <a:noFill/>
        </p:spPr>
        <p:txBody>
          <a:bodyPr wrap="square" rtlCol="0">
            <a:spAutoFit/>
          </a:bodyPr>
          <a:lstStyle/>
          <a:p>
            <a:pPr algn="ctr">
              <a:lnSpc>
                <a:spcPct val="125000"/>
              </a:lnSpc>
            </a:pPr>
            <a:r>
              <a:rPr lang="zh-CN" altLang="en-US" sz="96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rPr>
              <a:t>壹</a:t>
            </a:r>
          </a:p>
        </p:txBody>
      </p:sp>
      <p:sp>
        <p:nvSpPr>
          <p:cNvPr id="4" name="矩形 3"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66D11E67-43F4-481C-9840-7E40A82948F4}"/>
              </a:ext>
            </a:extLst>
          </p:cNvPr>
          <p:cNvSpPr/>
          <p:nvPr/>
        </p:nvSpPr>
        <p:spPr>
          <a:xfrm>
            <a:off x="6778212" y="3361757"/>
            <a:ext cx="5950501" cy="449418"/>
          </a:xfrm>
          <a:prstGeom prst="rect">
            <a:avLst/>
          </a:prstGeom>
          <a:noFill/>
        </p:spPr>
        <p:txBody>
          <a:bodyPr wrap="square" rtlCol="0">
            <a:spAutoFit/>
          </a:bodyPr>
          <a:lstStyle/>
          <a:p>
            <a:pPr algn="ctr">
              <a:lnSpc>
                <a:spcPct val="125000"/>
              </a:lnSpc>
            </a:pPr>
            <a:r>
              <a:rPr lang="zh-CN" altLang="en-US" sz="2000" spc="2200" dirty="0">
                <a:gradFill>
                  <a:gsLst>
                    <a:gs pos="70000">
                      <a:schemeClr val="bg1">
                        <a:lumMod val="65000"/>
                      </a:schemeClr>
                    </a:gs>
                    <a:gs pos="15000">
                      <a:schemeClr val="tx1">
                        <a:lumMod val="65000"/>
                        <a:lumOff val="35000"/>
                      </a:schemeClr>
                    </a:gs>
                  </a:gsLst>
                  <a:lin ang="9600000" scaled="0"/>
                </a:gradFill>
                <a:cs typeface="+mn-ea"/>
                <a:sym typeface="+mn-lt"/>
              </a:rPr>
              <a:t>知识体系的增长</a:t>
            </a:r>
          </a:p>
        </p:txBody>
      </p:sp>
    </p:spTree>
    <p:extLst>
      <p:ext uri="{BB962C8B-B14F-4D97-AF65-F5344CB8AC3E}">
        <p14:creationId xmlns:p14="http://schemas.microsoft.com/office/powerpoint/2010/main" val="2525336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1+#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2000"/>
                            </p:stCondLst>
                            <p:childTnLst>
                              <p:par>
                                <p:cTn id="14" presetID="2" presetClass="entr" presetSubtype="2" fill="hold" grpId="0" nodeType="afterEffect">
                                  <p:stCondLst>
                                    <p:cond delay="0"/>
                                  </p:stCondLst>
                                  <p:iterate type="lt">
                                    <p:tmPct val="10000"/>
                                  </p:iterate>
                                  <p:childTnLst>
                                    <p:set>
                                      <p:cBhvr>
                                        <p:cTn id="15" dur="1" fill="hold">
                                          <p:stCondLst>
                                            <p:cond delay="0"/>
                                          </p:stCondLst>
                                        </p:cTn>
                                        <p:tgtEl>
                                          <p:spTgt spid="4"/>
                                        </p:tgtEl>
                                        <p:attrNameLst>
                                          <p:attrName>style.visibility</p:attrName>
                                        </p:attrNameLst>
                                      </p:cBhvr>
                                      <p:to>
                                        <p:strVal val="visible"/>
                                      </p:to>
                                    </p:set>
                                    <p:anim calcmode="lin" valueType="num">
                                      <p:cBhvr additive="base">
                                        <p:cTn id="16" dur="1000" fill="hold"/>
                                        <p:tgtEl>
                                          <p:spTgt spid="4"/>
                                        </p:tgtEl>
                                        <p:attrNameLst>
                                          <p:attrName>ppt_x</p:attrName>
                                        </p:attrNameLst>
                                      </p:cBhvr>
                                      <p:tavLst>
                                        <p:tav tm="0">
                                          <p:val>
                                            <p:strVal val="1+#ppt_w/2"/>
                                          </p:val>
                                        </p:tav>
                                        <p:tav tm="100000">
                                          <p:val>
                                            <p:strVal val="#ppt_x"/>
                                          </p:val>
                                        </p:tav>
                                      </p:tavLst>
                                    </p:anim>
                                    <p:anim calcmode="lin" valueType="num">
                                      <p:cBhvr additive="base">
                                        <p:cTn id="17" dur="1000" fill="hold"/>
                                        <p:tgtEl>
                                          <p:spTgt spid="4"/>
                                        </p:tgtEl>
                                        <p:attrNameLst>
                                          <p:attrName>ppt_y</p:attrName>
                                        </p:attrNameLst>
                                      </p:cBhvr>
                                      <p:tavLst>
                                        <p:tav tm="0">
                                          <p:val>
                                            <p:strVal val="#ppt_y"/>
                                          </p:val>
                                        </p:tav>
                                        <p:tav tm="100000">
                                          <p:val>
                                            <p:strVal val="#ppt_y"/>
                                          </p:val>
                                        </p:tav>
                                      </p:tavLst>
                                    </p:anim>
                                  </p:childTnLst>
                                </p:cTn>
                              </p:par>
                              <p:par>
                                <p:cTn id="18" presetID="26" presetClass="emph" presetSubtype="0" fill="hold" grpId="1" nodeType="withEffect">
                                  <p:stCondLst>
                                    <p:cond delay="1000"/>
                                  </p:stCondLst>
                                  <p:iterate type="lt">
                                    <p:tmPct val="10000"/>
                                  </p:iterate>
                                  <p:childTnLst>
                                    <p:animEffect transition="out" filter="fade">
                                      <p:cBhvr>
                                        <p:cTn id="19" dur="500" tmFilter="0, 0; .2, .5; .8, .5; 1, 0"/>
                                        <p:tgtEl>
                                          <p:spTgt spid="4"/>
                                        </p:tgtEl>
                                      </p:cBhvr>
                                    </p:animEffect>
                                    <p:animScale>
                                      <p:cBhvr>
                                        <p:cTn id="20"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4"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A64CFFEF-D67B-423F-8CD1-5867F3E68A2A}"/>
              </a:ext>
            </a:extLst>
          </p:cNvPr>
          <p:cNvSpPr/>
          <p:nvPr/>
        </p:nvSpPr>
        <p:spPr>
          <a:xfrm>
            <a:off x="535596" y="-111986"/>
            <a:ext cx="652522" cy="1763240"/>
          </a:xfrm>
          <a:prstGeom prst="rect">
            <a:avLst/>
          </a:prstGeom>
          <a:noFill/>
        </p:spPr>
        <p:txBody>
          <a:bodyPr wrap="square" rtlCol="0">
            <a:spAutoFit/>
          </a:bodyPr>
          <a:lstStyle/>
          <a:p>
            <a:pPr algn="ctr">
              <a:lnSpc>
                <a:spcPct val="125000"/>
              </a:lnSpc>
            </a:pPr>
            <a:r>
              <a:rPr lang="en-US" altLang="zh-CN" sz="96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rPr>
              <a:t>1</a:t>
            </a:r>
            <a:endParaRPr lang="zh-CN" altLang="en-US" sz="96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endParaRPr>
          </a:p>
        </p:txBody>
      </p:sp>
      <p:sp>
        <p:nvSpPr>
          <p:cNvPr id="21" name="矩形 20"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D763D0E5-6591-42AD-BEDC-C4E3ABB349C7}"/>
              </a:ext>
            </a:extLst>
          </p:cNvPr>
          <p:cNvSpPr/>
          <p:nvPr/>
        </p:nvSpPr>
        <p:spPr>
          <a:xfrm>
            <a:off x="1333893" y="590729"/>
            <a:ext cx="3701933" cy="511807"/>
          </a:xfrm>
          <a:prstGeom prst="rect">
            <a:avLst/>
          </a:prstGeom>
          <a:noFill/>
        </p:spPr>
        <p:txBody>
          <a:bodyPr wrap="square" rtlCol="0">
            <a:spAutoFit/>
          </a:bodyPr>
          <a:lstStyle/>
          <a:p>
            <a:pPr>
              <a:lnSpc>
                <a:spcPct val="125000"/>
              </a:lnSpc>
            </a:pPr>
            <a:r>
              <a:rPr lang="zh-CN" altLang="en-US" sz="2400" spc="600" dirty="0">
                <a:gradFill>
                  <a:gsLst>
                    <a:gs pos="70000">
                      <a:schemeClr val="bg1">
                        <a:lumMod val="65000"/>
                      </a:schemeClr>
                    </a:gs>
                    <a:gs pos="15000">
                      <a:schemeClr val="tx1">
                        <a:lumMod val="65000"/>
                        <a:lumOff val="35000"/>
                      </a:schemeClr>
                    </a:gs>
                  </a:gsLst>
                  <a:lin ang="9600000" scaled="0"/>
                </a:gradFill>
                <a:latin typeface="微软雅黑" panose="020B0503020204020204" pitchFamily="34" charset="-122"/>
                <a:ea typeface="微软雅黑" panose="020B0503020204020204" pitchFamily="34" charset="-122"/>
                <a:cs typeface="+mn-ea"/>
                <a:sym typeface="+mn-lt"/>
              </a:rPr>
              <a:t>知识体系的增长</a:t>
            </a:r>
          </a:p>
        </p:txBody>
      </p:sp>
      <p:sp>
        <p:nvSpPr>
          <p:cNvPr id="26" name="矩形 25">
            <a:extLst>
              <a:ext uri="{FF2B5EF4-FFF2-40B4-BE49-F238E27FC236}">
                <a16:creationId xmlns:a16="http://schemas.microsoft.com/office/drawing/2014/main" id="{06543C3B-CC45-47C1-9F9D-C703941D84FF}"/>
              </a:ext>
            </a:extLst>
          </p:cNvPr>
          <p:cNvSpPr/>
          <p:nvPr/>
        </p:nvSpPr>
        <p:spPr>
          <a:xfrm>
            <a:off x="708871" y="2062088"/>
            <a:ext cx="4951976" cy="1521507"/>
          </a:xfrm>
          <a:prstGeom prst="rect">
            <a:avLst/>
          </a:prstGeom>
        </p:spPr>
        <p:txBody>
          <a:bodyPr wrap="square">
            <a:spAutoFit/>
          </a:bodyPr>
          <a:lstStyle/>
          <a:p>
            <a:pPr algn="just">
              <a:lnSpc>
                <a:spcPct val="150000"/>
              </a:lnSpc>
              <a:buClr>
                <a:srgbClr val="E24848"/>
              </a:buClr>
            </a:pPr>
            <a:r>
              <a:rPr lang="en-US" altLang="zh-CN" sz="1050" noProof="1">
                <a:solidFill>
                  <a:schemeClr val="tx1">
                    <a:lumMod val="50000"/>
                    <a:lumOff val="50000"/>
                  </a:schemeClr>
                </a:solidFill>
                <a:latin typeface="Calibri Light" panose="020F0302020204030204" pitchFamily="34" charset="0"/>
                <a:cs typeface="Arial" panose="020B0604020202020204" pitchFamily="34" charset="0"/>
              </a:rPr>
              <a:t>Lorem ipsum dolor sit amet, consectetuer adipiscing elit, sed diam nonummy nibh euismod tincidunt ut laoreet dolore magna aliquam erat volutpat. Ut wisi enim ad minim veniam, quis nostrud exerci tation ullamcorper suscipit lobortis nisl ut aliquip ex ea commodo consequat. Lorem ipsum dolor sit amet, consectetuer adipiscing elit, sed diam nonummy nibh euismod tincidunt ut laoreet dolore magna aliquam erat volutpat. Ut wisi enim ad minim veniam, quis nostrud exerci tation ullamcorper.</a:t>
            </a:r>
          </a:p>
        </p:txBody>
      </p:sp>
    </p:spTree>
    <p:extLst>
      <p:ext uri="{BB962C8B-B14F-4D97-AF65-F5344CB8AC3E}">
        <p14:creationId xmlns:p14="http://schemas.microsoft.com/office/powerpoint/2010/main" val="2424807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500" fill="hold"/>
                                        <p:tgtEl>
                                          <p:spTgt spid="17"/>
                                        </p:tgtEl>
                                        <p:attrNameLst>
                                          <p:attrName>ppt_x</p:attrName>
                                        </p:attrNameLst>
                                      </p:cBhvr>
                                      <p:tavLst>
                                        <p:tav tm="0">
                                          <p:val>
                                            <p:strVal val="0-#ppt_w/2"/>
                                          </p:val>
                                        </p:tav>
                                        <p:tav tm="100000">
                                          <p:val>
                                            <p:strVal val="#ppt_x"/>
                                          </p:val>
                                        </p:tav>
                                      </p:tavLst>
                                    </p:anim>
                                    <p:anim calcmode="lin" valueType="num">
                                      <p:cBhvr additive="base">
                                        <p:cTn id="8" dur="150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1500" fill="hold"/>
                                        <p:tgtEl>
                                          <p:spTgt spid="21"/>
                                        </p:tgtEl>
                                        <p:attrNameLst>
                                          <p:attrName>ppt_x</p:attrName>
                                        </p:attrNameLst>
                                      </p:cBhvr>
                                      <p:tavLst>
                                        <p:tav tm="0">
                                          <p:val>
                                            <p:strVal val="0-#ppt_w/2"/>
                                          </p:val>
                                        </p:tav>
                                        <p:tav tm="100000">
                                          <p:val>
                                            <p:strVal val="#ppt_x"/>
                                          </p:val>
                                        </p:tav>
                                      </p:tavLst>
                                    </p:anim>
                                    <p:anim calcmode="lin" valueType="num">
                                      <p:cBhvr additive="base">
                                        <p:cTn id="12" dur="1500" fill="hold"/>
                                        <p:tgtEl>
                                          <p:spTgt spid="21"/>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14" presetClass="entr" presetSubtype="10"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randombar(horizontal)">
                                      <p:cBhvr>
                                        <p:cTn id="1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1" grpId="0"/>
      <p:bldP spid="2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A64CFFEF-D67B-423F-8CD1-5867F3E68A2A}"/>
              </a:ext>
            </a:extLst>
          </p:cNvPr>
          <p:cNvSpPr/>
          <p:nvPr/>
        </p:nvSpPr>
        <p:spPr>
          <a:xfrm>
            <a:off x="535596" y="-111986"/>
            <a:ext cx="652522" cy="1763240"/>
          </a:xfrm>
          <a:prstGeom prst="rect">
            <a:avLst/>
          </a:prstGeom>
          <a:noFill/>
        </p:spPr>
        <p:txBody>
          <a:bodyPr wrap="square" rtlCol="0">
            <a:spAutoFit/>
          </a:bodyPr>
          <a:lstStyle/>
          <a:p>
            <a:pPr algn="ctr">
              <a:lnSpc>
                <a:spcPct val="125000"/>
              </a:lnSpc>
            </a:pPr>
            <a:r>
              <a:rPr lang="en-US" altLang="zh-CN" sz="96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rPr>
              <a:t>1</a:t>
            </a:r>
            <a:endParaRPr lang="zh-CN" altLang="en-US" sz="96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endParaRPr>
          </a:p>
        </p:txBody>
      </p:sp>
      <p:sp>
        <p:nvSpPr>
          <p:cNvPr id="21" name="矩形 20"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D763D0E5-6591-42AD-BEDC-C4E3ABB349C7}"/>
              </a:ext>
            </a:extLst>
          </p:cNvPr>
          <p:cNvSpPr/>
          <p:nvPr/>
        </p:nvSpPr>
        <p:spPr>
          <a:xfrm>
            <a:off x="1333893" y="590729"/>
            <a:ext cx="3701933" cy="511807"/>
          </a:xfrm>
          <a:prstGeom prst="rect">
            <a:avLst/>
          </a:prstGeom>
          <a:noFill/>
        </p:spPr>
        <p:txBody>
          <a:bodyPr wrap="square" rtlCol="0">
            <a:spAutoFit/>
          </a:bodyPr>
          <a:lstStyle/>
          <a:p>
            <a:pPr>
              <a:lnSpc>
                <a:spcPct val="125000"/>
              </a:lnSpc>
            </a:pPr>
            <a:r>
              <a:rPr lang="zh-CN" altLang="en-US" sz="2400" spc="600" dirty="0">
                <a:gradFill>
                  <a:gsLst>
                    <a:gs pos="70000">
                      <a:schemeClr val="bg1">
                        <a:lumMod val="65000"/>
                      </a:schemeClr>
                    </a:gs>
                    <a:gs pos="15000">
                      <a:schemeClr val="tx1">
                        <a:lumMod val="65000"/>
                        <a:lumOff val="35000"/>
                      </a:schemeClr>
                    </a:gs>
                  </a:gsLst>
                  <a:lin ang="9600000" scaled="0"/>
                </a:gradFill>
                <a:latin typeface="微软雅黑" panose="020B0503020204020204" pitchFamily="34" charset="-122"/>
                <a:ea typeface="微软雅黑" panose="020B0503020204020204" pitchFamily="34" charset="-122"/>
                <a:cs typeface="+mn-ea"/>
                <a:sym typeface="+mn-lt"/>
              </a:rPr>
              <a:t>知识体系的增长</a:t>
            </a:r>
          </a:p>
        </p:txBody>
      </p:sp>
      <p:cxnSp>
        <p:nvCxnSpPr>
          <p:cNvPr id="49" name="直接连接符 48">
            <a:extLst>
              <a:ext uri="{FF2B5EF4-FFF2-40B4-BE49-F238E27FC236}">
                <a16:creationId xmlns:a16="http://schemas.microsoft.com/office/drawing/2014/main" id="{A5296289-1E29-4883-A423-92CB92E5DC7D}"/>
              </a:ext>
            </a:extLst>
          </p:cNvPr>
          <p:cNvCxnSpPr/>
          <p:nvPr/>
        </p:nvCxnSpPr>
        <p:spPr>
          <a:xfrm>
            <a:off x="5136381" y="2023872"/>
            <a:ext cx="0" cy="4834128"/>
          </a:xfrm>
          <a:prstGeom prst="line">
            <a:avLst/>
          </a:prstGeom>
          <a:noFill/>
          <a:ln w="6350" cap="flat" cmpd="sng" algn="ctr">
            <a:solidFill>
              <a:sysClr val="window" lastClr="FFFFFF">
                <a:lumMod val="65000"/>
              </a:sysClr>
            </a:solidFill>
            <a:prstDash val="solid"/>
            <a:miter lim="800000"/>
          </a:ln>
          <a:effectLst/>
        </p:spPr>
      </p:cxnSp>
      <p:grpSp>
        <p:nvGrpSpPr>
          <p:cNvPr id="50" name="组合 49">
            <a:extLst>
              <a:ext uri="{FF2B5EF4-FFF2-40B4-BE49-F238E27FC236}">
                <a16:creationId xmlns:a16="http://schemas.microsoft.com/office/drawing/2014/main" id="{91A7F765-C131-4140-AF04-DFAB4BBF747C}"/>
              </a:ext>
            </a:extLst>
          </p:cNvPr>
          <p:cNvGrpSpPr>
            <a:grpSpLocks noChangeAspect="1"/>
          </p:cNvGrpSpPr>
          <p:nvPr/>
        </p:nvGrpSpPr>
        <p:grpSpPr>
          <a:xfrm>
            <a:off x="4786013" y="1805507"/>
            <a:ext cx="720000" cy="718325"/>
            <a:chOff x="4724972" y="1458267"/>
            <a:chExt cx="742579" cy="789977"/>
          </a:xfrm>
        </p:grpSpPr>
        <p:sp>
          <p:nvSpPr>
            <p:cNvPr id="51" name="菱形 50">
              <a:extLst>
                <a:ext uri="{FF2B5EF4-FFF2-40B4-BE49-F238E27FC236}">
                  <a16:creationId xmlns:a16="http://schemas.microsoft.com/office/drawing/2014/main" id="{8505508E-8089-472E-B2B2-49FEB193E977}"/>
                </a:ext>
              </a:extLst>
            </p:cNvPr>
            <p:cNvSpPr/>
            <p:nvPr/>
          </p:nvSpPr>
          <p:spPr>
            <a:xfrm>
              <a:off x="4724972" y="1458267"/>
              <a:ext cx="742579" cy="789977"/>
            </a:xfrm>
            <a:prstGeom prst="diamond">
              <a:avLst/>
            </a:prstGeom>
            <a:solidFill>
              <a:sysClr val="window" lastClr="FFFFFF"/>
            </a:solidFill>
            <a:ln w="9525" cap="flat" cmpd="sng" algn="ctr">
              <a:solidFill>
                <a:sysClr val="windowText" lastClr="000000">
                  <a:lumMod val="50000"/>
                  <a:lumOff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52" name="Rectangle 22">
              <a:extLst>
                <a:ext uri="{FF2B5EF4-FFF2-40B4-BE49-F238E27FC236}">
                  <a16:creationId xmlns:a16="http://schemas.microsoft.com/office/drawing/2014/main" id="{4DCA55E9-3933-402C-942B-06616709EAA8}"/>
                </a:ext>
              </a:extLst>
            </p:cNvPr>
            <p:cNvSpPr>
              <a:spLocks noChangeArrowheads="1"/>
            </p:cNvSpPr>
            <p:nvPr/>
          </p:nvSpPr>
          <p:spPr bwMode="auto">
            <a:xfrm>
              <a:off x="4834651" y="1469746"/>
              <a:ext cx="414266" cy="778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marL="0" marR="0" lvl="0" indent="0" defTabSz="912813" eaLnBrk="1" fontAlgn="auto" latinLnBrk="0" hangingPunct="1">
                <a:lnSpc>
                  <a:spcPct val="100000"/>
                </a:lnSpc>
                <a:spcBef>
                  <a:spcPct val="0"/>
                </a:spcBef>
                <a:spcAft>
                  <a:spcPts val="0"/>
                </a:spcAft>
                <a:buClrTx/>
                <a:buSzTx/>
                <a:buFontTx/>
                <a:buNone/>
                <a:tabLst/>
                <a:defRPr/>
              </a:pPr>
              <a:r>
                <a:rPr kumimoji="0" lang="zh-CN" altLang="zh-CN" sz="4000" b="0" i="0" u="none" strike="noStrike" kern="0" cap="none" spc="0" normalizeH="0" baseline="0" noProof="1">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1</a:t>
              </a:r>
            </a:p>
          </p:txBody>
        </p:sp>
      </p:grpSp>
      <p:grpSp>
        <p:nvGrpSpPr>
          <p:cNvPr id="53" name="组合 52">
            <a:extLst>
              <a:ext uri="{FF2B5EF4-FFF2-40B4-BE49-F238E27FC236}">
                <a16:creationId xmlns:a16="http://schemas.microsoft.com/office/drawing/2014/main" id="{274EDB8F-8548-40B3-BD26-5C518BF56FE1}"/>
              </a:ext>
            </a:extLst>
          </p:cNvPr>
          <p:cNvGrpSpPr>
            <a:grpSpLocks noChangeAspect="1"/>
          </p:cNvGrpSpPr>
          <p:nvPr/>
        </p:nvGrpSpPr>
        <p:grpSpPr>
          <a:xfrm>
            <a:off x="4773068" y="3389040"/>
            <a:ext cx="720000" cy="720000"/>
            <a:chOff x="4714013" y="3041801"/>
            <a:chExt cx="846000" cy="846000"/>
          </a:xfrm>
        </p:grpSpPr>
        <p:sp>
          <p:nvSpPr>
            <p:cNvPr id="54" name="菱形 53">
              <a:extLst>
                <a:ext uri="{FF2B5EF4-FFF2-40B4-BE49-F238E27FC236}">
                  <a16:creationId xmlns:a16="http://schemas.microsoft.com/office/drawing/2014/main" id="{04D38426-49BA-4C9D-9DAF-CDABADBC8230}"/>
                </a:ext>
              </a:extLst>
            </p:cNvPr>
            <p:cNvSpPr/>
            <p:nvPr/>
          </p:nvSpPr>
          <p:spPr>
            <a:xfrm>
              <a:off x="4714013" y="3041801"/>
              <a:ext cx="846000" cy="846000"/>
            </a:xfrm>
            <a:prstGeom prst="diamond">
              <a:avLst/>
            </a:prstGeom>
            <a:solidFill>
              <a:sysClr val="window" lastClr="FFFFFF"/>
            </a:solidFill>
            <a:ln w="9525" cap="flat" cmpd="sng" algn="ctr">
              <a:solidFill>
                <a:sysClr val="windowText" lastClr="000000">
                  <a:lumMod val="50000"/>
                  <a:lumOff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55" name="Rectangle 22">
              <a:extLst>
                <a:ext uri="{FF2B5EF4-FFF2-40B4-BE49-F238E27FC236}">
                  <a16:creationId xmlns:a16="http://schemas.microsoft.com/office/drawing/2014/main" id="{FCE23353-3215-4B48-939C-223F60B3F24E}"/>
                </a:ext>
              </a:extLst>
            </p:cNvPr>
            <p:cNvSpPr>
              <a:spLocks noChangeArrowheads="1"/>
            </p:cNvSpPr>
            <p:nvPr/>
          </p:nvSpPr>
          <p:spPr bwMode="auto">
            <a:xfrm>
              <a:off x="4853274" y="3052780"/>
              <a:ext cx="414266" cy="831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marL="0" marR="0" lvl="0" indent="0" defTabSz="912813" eaLnBrk="1" fontAlgn="auto" latinLnBrk="0" hangingPunct="1">
                <a:lnSpc>
                  <a:spcPct val="100000"/>
                </a:lnSpc>
                <a:spcBef>
                  <a:spcPct val="0"/>
                </a:spcBef>
                <a:spcAft>
                  <a:spcPts val="0"/>
                </a:spcAft>
                <a:buClrTx/>
                <a:buSzTx/>
                <a:buFontTx/>
                <a:buNone/>
                <a:tabLst/>
                <a:defRPr/>
              </a:pPr>
              <a:r>
                <a:rPr kumimoji="0" lang="en-US" altLang="zh-CN" sz="4000" b="0" i="0" u="none" strike="noStrike" kern="0" cap="none" spc="0" normalizeH="0" baseline="0" noProof="1">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2</a:t>
              </a:r>
              <a:endParaRPr kumimoji="0" lang="zh-CN" altLang="zh-CN" sz="4000" b="0" i="0" u="none" strike="noStrike" kern="0" cap="none" spc="0" normalizeH="0" baseline="0" noProof="1">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grpSp>
      <p:grpSp>
        <p:nvGrpSpPr>
          <p:cNvPr id="56" name="组合 55">
            <a:extLst>
              <a:ext uri="{FF2B5EF4-FFF2-40B4-BE49-F238E27FC236}">
                <a16:creationId xmlns:a16="http://schemas.microsoft.com/office/drawing/2014/main" id="{7DE8A47A-BE33-4354-A066-3F77D28685E1}"/>
              </a:ext>
            </a:extLst>
          </p:cNvPr>
          <p:cNvGrpSpPr>
            <a:grpSpLocks noChangeAspect="1"/>
          </p:cNvGrpSpPr>
          <p:nvPr/>
        </p:nvGrpSpPr>
        <p:grpSpPr>
          <a:xfrm>
            <a:off x="4774792" y="4972574"/>
            <a:ext cx="720000" cy="720000"/>
            <a:chOff x="4719547" y="4625335"/>
            <a:chExt cx="846000" cy="846000"/>
          </a:xfrm>
        </p:grpSpPr>
        <p:sp>
          <p:nvSpPr>
            <p:cNvPr id="57" name="菱形 56">
              <a:extLst>
                <a:ext uri="{FF2B5EF4-FFF2-40B4-BE49-F238E27FC236}">
                  <a16:creationId xmlns:a16="http://schemas.microsoft.com/office/drawing/2014/main" id="{4EA01D24-0C50-41FA-83D8-232395D0B9D6}"/>
                </a:ext>
              </a:extLst>
            </p:cNvPr>
            <p:cNvSpPr/>
            <p:nvPr/>
          </p:nvSpPr>
          <p:spPr>
            <a:xfrm>
              <a:off x="4719547" y="4625335"/>
              <a:ext cx="846000" cy="846000"/>
            </a:xfrm>
            <a:prstGeom prst="diamond">
              <a:avLst/>
            </a:prstGeom>
            <a:solidFill>
              <a:sysClr val="window" lastClr="FFFFFF"/>
            </a:solidFill>
            <a:ln w="9525" cap="flat" cmpd="sng" algn="ctr">
              <a:solidFill>
                <a:sysClr val="windowText" lastClr="000000">
                  <a:lumMod val="50000"/>
                  <a:lumOff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58" name="Rectangle 22">
              <a:extLst>
                <a:ext uri="{FF2B5EF4-FFF2-40B4-BE49-F238E27FC236}">
                  <a16:creationId xmlns:a16="http://schemas.microsoft.com/office/drawing/2014/main" id="{7C8D267B-98AE-4FF3-B7DF-7346D56D6B44}"/>
                </a:ext>
              </a:extLst>
            </p:cNvPr>
            <p:cNvSpPr>
              <a:spLocks noChangeArrowheads="1"/>
            </p:cNvSpPr>
            <p:nvPr/>
          </p:nvSpPr>
          <p:spPr bwMode="auto">
            <a:xfrm>
              <a:off x="4828202" y="4636314"/>
              <a:ext cx="414266" cy="831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marL="0" marR="0" lvl="0" indent="0" defTabSz="912813" eaLnBrk="1" fontAlgn="auto" latinLnBrk="0" hangingPunct="1">
                <a:lnSpc>
                  <a:spcPct val="100000"/>
                </a:lnSpc>
                <a:spcBef>
                  <a:spcPct val="0"/>
                </a:spcBef>
                <a:spcAft>
                  <a:spcPts val="0"/>
                </a:spcAft>
                <a:buClrTx/>
                <a:buSzTx/>
                <a:buFontTx/>
                <a:buNone/>
                <a:tabLst/>
                <a:defRPr/>
              </a:pPr>
              <a:r>
                <a:rPr kumimoji="0" lang="en-US" altLang="zh-CN" sz="4000" b="0" i="0" u="none" strike="noStrike" kern="0" cap="none" spc="0" normalizeH="0" baseline="0" noProof="1">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3</a:t>
              </a:r>
              <a:endParaRPr kumimoji="0" lang="zh-CN" altLang="zh-CN" sz="4000" b="0" i="0" u="none" strike="noStrike" kern="0" cap="none" spc="0" normalizeH="0" baseline="0" noProof="1">
                <a:ln>
                  <a:noFill/>
                </a:ln>
                <a:solidFill>
                  <a:prstClr val="black">
                    <a:lumMod val="85000"/>
                    <a:lumOff val="15000"/>
                  </a:prstClr>
                </a:solidFill>
                <a:effectLst/>
                <a:uLnTx/>
                <a:uFillTx/>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grpSp>
      <p:sp>
        <p:nvSpPr>
          <p:cNvPr id="59" name="Rectangle 23">
            <a:extLst>
              <a:ext uri="{FF2B5EF4-FFF2-40B4-BE49-F238E27FC236}">
                <a16:creationId xmlns:a16="http://schemas.microsoft.com/office/drawing/2014/main" id="{DB1EFB70-7C5B-4C3B-AE6B-56074947D6F7}"/>
              </a:ext>
            </a:extLst>
          </p:cNvPr>
          <p:cNvSpPr/>
          <p:nvPr/>
        </p:nvSpPr>
        <p:spPr>
          <a:xfrm>
            <a:off x="5792661" y="1895666"/>
            <a:ext cx="3627564" cy="861774"/>
          </a:xfrm>
          <a:prstGeom prst="rect">
            <a:avLst/>
          </a:prstGeom>
        </p:spPr>
        <p:txBody>
          <a:bodyPr wrap="square">
            <a:spAutoFit/>
          </a:bodyPr>
          <a:lstStyle/>
          <a:p>
            <a:pPr algn="just">
              <a:defRPr/>
            </a:pPr>
            <a:r>
              <a:rPr lang="en-US" altLang="zh-CN" sz="1000" noProof="1">
                <a:solidFill>
                  <a:prstClr val="white">
                    <a:lumMod val="50000"/>
                  </a:prstClr>
                </a:solidFill>
                <a:latin typeface="Arial" panose="020B0604020202020204" pitchFamily="34" charset="0"/>
                <a:ea typeface="微软雅黑" panose="020B0503020204020204" pitchFamily="34" charset="-122"/>
                <a:sym typeface="Arial" panose="020B0604020202020204" pitchFamily="34" charset="0"/>
              </a:rPr>
              <a:t>Lorem ipsum dolor sit amet, consectetur adipiscing elit. Nulla imperdiet volutpat dui at fermentum. Lorem ipsum dolor sit amet, consectetur adipiscing elit. Nulla imperdiet volutpat dui at fermentum.</a:t>
            </a:r>
          </a:p>
          <a:p>
            <a:pPr algn="just">
              <a:defRPr/>
            </a:pPr>
            <a:endParaRPr lang="en-US" sz="1000" noProof="1">
              <a:solidFill>
                <a:prstClr val="white">
                  <a:lumMod val="50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0" name="Rectangle 23">
            <a:extLst>
              <a:ext uri="{FF2B5EF4-FFF2-40B4-BE49-F238E27FC236}">
                <a16:creationId xmlns:a16="http://schemas.microsoft.com/office/drawing/2014/main" id="{E5A2D4B2-CFFE-4C66-97AF-54902EF56859}"/>
              </a:ext>
            </a:extLst>
          </p:cNvPr>
          <p:cNvSpPr/>
          <p:nvPr/>
        </p:nvSpPr>
        <p:spPr>
          <a:xfrm>
            <a:off x="5792661" y="3400404"/>
            <a:ext cx="3627564" cy="861774"/>
          </a:xfrm>
          <a:prstGeom prst="rect">
            <a:avLst/>
          </a:prstGeom>
        </p:spPr>
        <p:txBody>
          <a:bodyPr wrap="square">
            <a:spAutoFit/>
          </a:bodyPr>
          <a:lstStyle/>
          <a:p>
            <a:pPr algn="just">
              <a:defRPr/>
            </a:pPr>
            <a:r>
              <a:rPr lang="en-US" altLang="zh-CN" sz="1000" noProof="1">
                <a:solidFill>
                  <a:prstClr val="white">
                    <a:lumMod val="50000"/>
                  </a:prstClr>
                </a:solidFill>
                <a:latin typeface="Arial" panose="020B0604020202020204" pitchFamily="34" charset="0"/>
                <a:ea typeface="微软雅黑" panose="020B0503020204020204" pitchFamily="34" charset="-122"/>
                <a:sym typeface="Arial" panose="020B0604020202020204" pitchFamily="34" charset="0"/>
              </a:rPr>
              <a:t>Lorem ipsum dolor sit amet, consectetur adipiscing elit. Nulla imperdiet volutpat dui at fermentum. Lorem ipsum dolor sit amet, consectetur adipiscing elit. Nulla imperdiet volutpat dui at fermentum.</a:t>
            </a:r>
          </a:p>
          <a:p>
            <a:pPr algn="just">
              <a:defRPr/>
            </a:pPr>
            <a:endParaRPr lang="en-US" sz="1000" noProof="1">
              <a:solidFill>
                <a:prstClr val="white">
                  <a:lumMod val="50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Rectangle 23">
            <a:extLst>
              <a:ext uri="{FF2B5EF4-FFF2-40B4-BE49-F238E27FC236}">
                <a16:creationId xmlns:a16="http://schemas.microsoft.com/office/drawing/2014/main" id="{446E8042-DD83-4FF0-9AB5-B45315B3D7B0}"/>
              </a:ext>
            </a:extLst>
          </p:cNvPr>
          <p:cNvSpPr/>
          <p:nvPr/>
        </p:nvSpPr>
        <p:spPr>
          <a:xfrm>
            <a:off x="5792661" y="4983938"/>
            <a:ext cx="3627564" cy="861774"/>
          </a:xfrm>
          <a:prstGeom prst="rect">
            <a:avLst/>
          </a:prstGeom>
        </p:spPr>
        <p:txBody>
          <a:bodyPr wrap="square">
            <a:spAutoFit/>
          </a:bodyPr>
          <a:lstStyle/>
          <a:p>
            <a:pPr algn="just">
              <a:defRPr/>
            </a:pPr>
            <a:r>
              <a:rPr lang="en-US" altLang="zh-CN" sz="1000" noProof="1">
                <a:solidFill>
                  <a:prstClr val="white">
                    <a:lumMod val="50000"/>
                  </a:prstClr>
                </a:solidFill>
                <a:latin typeface="Arial" panose="020B0604020202020204" pitchFamily="34" charset="0"/>
                <a:ea typeface="微软雅黑" panose="020B0503020204020204" pitchFamily="34" charset="-122"/>
                <a:sym typeface="Arial" panose="020B0604020202020204" pitchFamily="34" charset="0"/>
              </a:rPr>
              <a:t>Lorem ipsum dolor sit amet, consectetur adipiscing elit. Nulla imperdiet volutpat dui at fermentum. Lorem ipsum dolor sit amet, consectetur adipiscing elit. Nulla imperdiet volutpat dui at fermentum.</a:t>
            </a:r>
          </a:p>
          <a:p>
            <a:pPr algn="just">
              <a:defRPr/>
            </a:pPr>
            <a:endParaRPr lang="en-US" sz="1000" noProof="1">
              <a:solidFill>
                <a:prstClr val="white">
                  <a:lumMod val="50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文本框 61">
            <a:extLst>
              <a:ext uri="{FF2B5EF4-FFF2-40B4-BE49-F238E27FC236}">
                <a16:creationId xmlns:a16="http://schemas.microsoft.com/office/drawing/2014/main" id="{C5C95435-46F6-44D9-B9BC-A28A79F033ED}"/>
              </a:ext>
            </a:extLst>
          </p:cNvPr>
          <p:cNvSpPr txBox="1"/>
          <p:nvPr/>
        </p:nvSpPr>
        <p:spPr>
          <a:xfrm rot="5400000">
            <a:off x="8521237" y="3530061"/>
            <a:ext cx="3923417" cy="646331"/>
          </a:xfrm>
          <a:prstGeom prst="rect">
            <a:avLst/>
          </a:prstGeom>
          <a:noFill/>
        </p:spPr>
        <p:txBody>
          <a:bodyPr wrap="square" rtlCol="0">
            <a:spAutoFit/>
          </a:bodyPr>
          <a:lstStyle/>
          <a:p>
            <a:r>
              <a:rPr lang="en-US" altLang="zh-CN" sz="3600" b="1" spc="300" dirty="0">
                <a:solidFill>
                  <a:prstClr val="black"/>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HOME DESIGN</a:t>
            </a:r>
            <a:endParaRPr lang="zh-CN" altLang="en-US" sz="3600" b="1" spc="300" dirty="0">
              <a:solidFill>
                <a:prstClr val="black"/>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pic>
        <p:nvPicPr>
          <p:cNvPr id="63" name="图片占位符 19">
            <a:extLst>
              <a:ext uri="{FF2B5EF4-FFF2-40B4-BE49-F238E27FC236}">
                <a16:creationId xmlns:a16="http://schemas.microsoft.com/office/drawing/2014/main" id="{8A5942B0-55BE-4BF8-84A4-18F7913A9B98}"/>
              </a:ext>
            </a:extLst>
          </p:cNvPr>
          <p:cNvPicPr>
            <a:picLocks noChangeAspect="1"/>
          </p:cNvPicPr>
          <p:nvPr/>
        </p:nvPicPr>
        <p:blipFill rotWithShape="1">
          <a:blip r:embed="rId2" cstate="screen">
            <a:extLst>
              <a:ext uri="{BEBA8EAE-BF5A-486C-A8C5-ECC9F3942E4B}">
                <a14:imgProps xmlns:a14="http://schemas.microsoft.com/office/drawing/2010/main">
                  <a14:imgLayer r:embed="rId3">
                    <a14:imgEffect>
                      <a14:colorTemperature colorTemp="5300"/>
                    </a14:imgEffect>
                    <a14:imgEffect>
                      <a14:saturation sat="66000"/>
                    </a14:imgEffect>
                  </a14:imgLayer>
                </a14:imgProps>
              </a:ext>
              <a:ext uri="{28A0092B-C50C-407E-A947-70E740481C1C}">
                <a14:useLocalDpi xmlns:a14="http://schemas.microsoft.com/office/drawing/2010/main"/>
              </a:ext>
            </a:extLst>
          </a:blip>
          <a:srcRect b="5553"/>
          <a:stretch/>
        </p:blipFill>
        <p:spPr>
          <a:xfrm>
            <a:off x="795222" y="1771015"/>
            <a:ext cx="3558415" cy="4481083"/>
          </a:xfrm>
          <a:prstGeom prst="rect">
            <a:avLst/>
          </a:prstGeom>
          <a:blipFill dpi="0" rotWithShape="1">
            <a:blip r:embed="rId4" cstate="screen">
              <a:extLst>
                <a:ext uri="{28A0092B-C50C-407E-A947-70E740481C1C}">
                  <a14:useLocalDpi xmlns:a14="http://schemas.microsoft.com/office/drawing/2010/main"/>
                </a:ext>
              </a:extLst>
            </a:blip>
            <a:srcRect/>
            <a:stretch>
              <a:fillRect/>
            </a:stretch>
          </a:blipFill>
        </p:spPr>
      </p:pic>
    </p:spTree>
    <p:extLst>
      <p:ext uri="{BB962C8B-B14F-4D97-AF65-F5344CB8AC3E}">
        <p14:creationId xmlns:p14="http://schemas.microsoft.com/office/powerpoint/2010/main" val="12318485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500" fill="hold"/>
                                        <p:tgtEl>
                                          <p:spTgt spid="17"/>
                                        </p:tgtEl>
                                        <p:attrNameLst>
                                          <p:attrName>ppt_x</p:attrName>
                                        </p:attrNameLst>
                                      </p:cBhvr>
                                      <p:tavLst>
                                        <p:tav tm="0">
                                          <p:val>
                                            <p:strVal val="0-#ppt_w/2"/>
                                          </p:val>
                                        </p:tav>
                                        <p:tav tm="100000">
                                          <p:val>
                                            <p:strVal val="#ppt_x"/>
                                          </p:val>
                                        </p:tav>
                                      </p:tavLst>
                                    </p:anim>
                                    <p:anim calcmode="lin" valueType="num">
                                      <p:cBhvr additive="base">
                                        <p:cTn id="8" dur="150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1500" fill="hold"/>
                                        <p:tgtEl>
                                          <p:spTgt spid="21"/>
                                        </p:tgtEl>
                                        <p:attrNameLst>
                                          <p:attrName>ppt_x</p:attrName>
                                        </p:attrNameLst>
                                      </p:cBhvr>
                                      <p:tavLst>
                                        <p:tav tm="0">
                                          <p:val>
                                            <p:strVal val="0-#ppt_w/2"/>
                                          </p:val>
                                        </p:tav>
                                        <p:tav tm="100000">
                                          <p:val>
                                            <p:strVal val="#ppt_x"/>
                                          </p:val>
                                        </p:tav>
                                      </p:tavLst>
                                    </p:anim>
                                    <p:anim calcmode="lin" valueType="num">
                                      <p:cBhvr additive="base">
                                        <p:cTn id="12" dur="1500" fill="hold"/>
                                        <p:tgtEl>
                                          <p:spTgt spid="21"/>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14" presetClass="entr" presetSubtype="10" fill="hold" nodeType="afterEffect">
                                  <p:stCondLst>
                                    <p:cond delay="0"/>
                                  </p:stCondLst>
                                  <p:childTnLst>
                                    <p:set>
                                      <p:cBhvr>
                                        <p:cTn id="15" dur="1" fill="hold">
                                          <p:stCondLst>
                                            <p:cond delay="0"/>
                                          </p:stCondLst>
                                        </p:cTn>
                                        <p:tgtEl>
                                          <p:spTgt spid="63"/>
                                        </p:tgtEl>
                                        <p:attrNameLst>
                                          <p:attrName>style.visibility</p:attrName>
                                        </p:attrNameLst>
                                      </p:cBhvr>
                                      <p:to>
                                        <p:strVal val="visible"/>
                                      </p:to>
                                    </p:set>
                                    <p:animEffect transition="in" filter="randombar(horizontal)">
                                      <p:cBhvr>
                                        <p:cTn id="16" dur="500"/>
                                        <p:tgtEl>
                                          <p:spTgt spid="63"/>
                                        </p:tgtEl>
                                      </p:cBhvr>
                                    </p:animEffect>
                                  </p:childTnLst>
                                </p:cTn>
                              </p:par>
                            </p:childTnLst>
                          </p:cTn>
                        </p:par>
                        <p:par>
                          <p:cTn id="17" fill="hold">
                            <p:stCondLst>
                              <p:cond delay="2000"/>
                            </p:stCondLst>
                            <p:childTnLst>
                              <p:par>
                                <p:cTn id="18" presetID="22" presetClass="entr" presetSubtype="4" fill="hold" nodeType="afterEffect">
                                  <p:stCondLst>
                                    <p:cond delay="0"/>
                                  </p:stCondLst>
                                  <p:childTnLst>
                                    <p:set>
                                      <p:cBhvr>
                                        <p:cTn id="19" dur="1" fill="hold">
                                          <p:stCondLst>
                                            <p:cond delay="0"/>
                                          </p:stCondLst>
                                        </p:cTn>
                                        <p:tgtEl>
                                          <p:spTgt spid="49"/>
                                        </p:tgtEl>
                                        <p:attrNameLst>
                                          <p:attrName>style.visibility</p:attrName>
                                        </p:attrNameLst>
                                      </p:cBhvr>
                                      <p:to>
                                        <p:strVal val="visible"/>
                                      </p:to>
                                    </p:set>
                                    <p:animEffect transition="in" filter="wipe(down)">
                                      <p:cBhvr>
                                        <p:cTn id="20" dur="500"/>
                                        <p:tgtEl>
                                          <p:spTgt spid="49"/>
                                        </p:tgtEl>
                                      </p:cBhvr>
                                    </p:animEffect>
                                  </p:childTnLst>
                                </p:cTn>
                              </p:par>
                            </p:childTnLst>
                          </p:cTn>
                        </p:par>
                        <p:par>
                          <p:cTn id="21" fill="hold">
                            <p:stCondLst>
                              <p:cond delay="2500"/>
                            </p:stCondLst>
                            <p:childTnLst>
                              <p:par>
                                <p:cTn id="22" presetID="37" presetClass="entr" presetSubtype="0" fill="hold" nodeType="afterEffect">
                                  <p:stCondLst>
                                    <p:cond delay="0"/>
                                  </p:stCondLst>
                                  <p:childTnLst>
                                    <p:set>
                                      <p:cBhvr>
                                        <p:cTn id="23" dur="1" fill="hold">
                                          <p:stCondLst>
                                            <p:cond delay="0"/>
                                          </p:stCondLst>
                                        </p:cTn>
                                        <p:tgtEl>
                                          <p:spTgt spid="50"/>
                                        </p:tgtEl>
                                        <p:attrNameLst>
                                          <p:attrName>style.visibility</p:attrName>
                                        </p:attrNameLst>
                                      </p:cBhvr>
                                      <p:to>
                                        <p:strVal val="visible"/>
                                      </p:to>
                                    </p:set>
                                    <p:animEffect transition="in" filter="fade">
                                      <p:cBhvr>
                                        <p:cTn id="24" dur="1000"/>
                                        <p:tgtEl>
                                          <p:spTgt spid="50"/>
                                        </p:tgtEl>
                                      </p:cBhvr>
                                    </p:animEffect>
                                    <p:anim calcmode="lin" valueType="num">
                                      <p:cBhvr>
                                        <p:cTn id="25" dur="1000" fill="hold"/>
                                        <p:tgtEl>
                                          <p:spTgt spid="50"/>
                                        </p:tgtEl>
                                        <p:attrNameLst>
                                          <p:attrName>ppt_x</p:attrName>
                                        </p:attrNameLst>
                                      </p:cBhvr>
                                      <p:tavLst>
                                        <p:tav tm="0">
                                          <p:val>
                                            <p:strVal val="#ppt_x"/>
                                          </p:val>
                                        </p:tav>
                                        <p:tav tm="100000">
                                          <p:val>
                                            <p:strVal val="#ppt_x"/>
                                          </p:val>
                                        </p:tav>
                                      </p:tavLst>
                                    </p:anim>
                                    <p:anim calcmode="lin" valueType="num">
                                      <p:cBhvr>
                                        <p:cTn id="26" dur="900" decel="100000" fill="hold"/>
                                        <p:tgtEl>
                                          <p:spTgt spid="50"/>
                                        </p:tgtEl>
                                        <p:attrNameLst>
                                          <p:attrName>ppt_y</p:attrName>
                                        </p:attrNameLst>
                                      </p:cBhvr>
                                      <p:tavLst>
                                        <p:tav tm="0">
                                          <p:val>
                                            <p:strVal val="#ppt_y+1"/>
                                          </p:val>
                                        </p:tav>
                                        <p:tav tm="100000">
                                          <p:val>
                                            <p:strVal val="#ppt_y-.03"/>
                                          </p:val>
                                        </p:tav>
                                      </p:tavLst>
                                    </p:anim>
                                    <p:anim calcmode="lin" valueType="num">
                                      <p:cBhvr>
                                        <p:cTn id="27" dur="100" accel="100000" fill="hold">
                                          <p:stCondLst>
                                            <p:cond delay="900"/>
                                          </p:stCondLst>
                                        </p:cTn>
                                        <p:tgtEl>
                                          <p:spTgt spid="50"/>
                                        </p:tgtEl>
                                        <p:attrNameLst>
                                          <p:attrName>ppt_y</p:attrName>
                                        </p:attrNameLst>
                                      </p:cBhvr>
                                      <p:tavLst>
                                        <p:tav tm="0">
                                          <p:val>
                                            <p:strVal val="#ppt_y-.03"/>
                                          </p:val>
                                        </p:tav>
                                        <p:tav tm="100000">
                                          <p:val>
                                            <p:strVal val="#ppt_y"/>
                                          </p:val>
                                        </p:tav>
                                      </p:tavLst>
                                    </p:anim>
                                  </p:childTnLst>
                                </p:cTn>
                              </p:par>
                              <p:par>
                                <p:cTn id="28" presetID="42" presetClass="entr" presetSubtype="0" fill="hold" grpId="0" nodeType="withEffect">
                                  <p:stCondLst>
                                    <p:cond delay="250"/>
                                  </p:stCondLst>
                                  <p:childTnLst>
                                    <p:set>
                                      <p:cBhvr>
                                        <p:cTn id="29" dur="1" fill="hold">
                                          <p:stCondLst>
                                            <p:cond delay="0"/>
                                          </p:stCondLst>
                                        </p:cTn>
                                        <p:tgtEl>
                                          <p:spTgt spid="59"/>
                                        </p:tgtEl>
                                        <p:attrNameLst>
                                          <p:attrName>style.visibility</p:attrName>
                                        </p:attrNameLst>
                                      </p:cBhvr>
                                      <p:to>
                                        <p:strVal val="visible"/>
                                      </p:to>
                                    </p:set>
                                    <p:animEffect transition="in" filter="fade">
                                      <p:cBhvr>
                                        <p:cTn id="30" dur="500"/>
                                        <p:tgtEl>
                                          <p:spTgt spid="59"/>
                                        </p:tgtEl>
                                      </p:cBhvr>
                                    </p:animEffect>
                                    <p:anim calcmode="lin" valueType="num">
                                      <p:cBhvr>
                                        <p:cTn id="31" dur="500" fill="hold"/>
                                        <p:tgtEl>
                                          <p:spTgt spid="59"/>
                                        </p:tgtEl>
                                        <p:attrNameLst>
                                          <p:attrName>ppt_x</p:attrName>
                                        </p:attrNameLst>
                                      </p:cBhvr>
                                      <p:tavLst>
                                        <p:tav tm="0">
                                          <p:val>
                                            <p:strVal val="#ppt_x"/>
                                          </p:val>
                                        </p:tav>
                                        <p:tav tm="100000">
                                          <p:val>
                                            <p:strVal val="#ppt_x"/>
                                          </p:val>
                                        </p:tav>
                                      </p:tavLst>
                                    </p:anim>
                                    <p:anim calcmode="lin" valueType="num">
                                      <p:cBhvr>
                                        <p:cTn id="32" dur="500" fill="hold"/>
                                        <p:tgtEl>
                                          <p:spTgt spid="59"/>
                                        </p:tgtEl>
                                        <p:attrNameLst>
                                          <p:attrName>ppt_y</p:attrName>
                                        </p:attrNameLst>
                                      </p:cBhvr>
                                      <p:tavLst>
                                        <p:tav tm="0">
                                          <p:val>
                                            <p:strVal val="#ppt_y+.1"/>
                                          </p:val>
                                        </p:tav>
                                        <p:tav tm="100000">
                                          <p:val>
                                            <p:strVal val="#ppt_y"/>
                                          </p:val>
                                        </p:tav>
                                      </p:tavLst>
                                    </p:anim>
                                  </p:childTnLst>
                                </p:cTn>
                              </p:par>
                            </p:childTnLst>
                          </p:cTn>
                        </p:par>
                        <p:par>
                          <p:cTn id="33" fill="hold">
                            <p:stCondLst>
                              <p:cond delay="3500"/>
                            </p:stCondLst>
                            <p:childTnLst>
                              <p:par>
                                <p:cTn id="34" presetID="37" presetClass="entr" presetSubtype="0" fill="hold" nodeType="afterEffect">
                                  <p:stCondLst>
                                    <p:cond delay="0"/>
                                  </p:stCondLst>
                                  <p:childTnLst>
                                    <p:set>
                                      <p:cBhvr>
                                        <p:cTn id="35" dur="1" fill="hold">
                                          <p:stCondLst>
                                            <p:cond delay="0"/>
                                          </p:stCondLst>
                                        </p:cTn>
                                        <p:tgtEl>
                                          <p:spTgt spid="53"/>
                                        </p:tgtEl>
                                        <p:attrNameLst>
                                          <p:attrName>style.visibility</p:attrName>
                                        </p:attrNameLst>
                                      </p:cBhvr>
                                      <p:to>
                                        <p:strVal val="visible"/>
                                      </p:to>
                                    </p:set>
                                    <p:animEffect transition="in" filter="fade">
                                      <p:cBhvr>
                                        <p:cTn id="36" dur="1000"/>
                                        <p:tgtEl>
                                          <p:spTgt spid="53"/>
                                        </p:tgtEl>
                                      </p:cBhvr>
                                    </p:animEffect>
                                    <p:anim calcmode="lin" valueType="num">
                                      <p:cBhvr>
                                        <p:cTn id="37" dur="1000" fill="hold"/>
                                        <p:tgtEl>
                                          <p:spTgt spid="53"/>
                                        </p:tgtEl>
                                        <p:attrNameLst>
                                          <p:attrName>ppt_x</p:attrName>
                                        </p:attrNameLst>
                                      </p:cBhvr>
                                      <p:tavLst>
                                        <p:tav tm="0">
                                          <p:val>
                                            <p:strVal val="#ppt_x"/>
                                          </p:val>
                                        </p:tav>
                                        <p:tav tm="100000">
                                          <p:val>
                                            <p:strVal val="#ppt_x"/>
                                          </p:val>
                                        </p:tav>
                                      </p:tavLst>
                                    </p:anim>
                                    <p:anim calcmode="lin" valueType="num">
                                      <p:cBhvr>
                                        <p:cTn id="38" dur="900" decel="100000" fill="hold"/>
                                        <p:tgtEl>
                                          <p:spTgt spid="53"/>
                                        </p:tgtEl>
                                        <p:attrNameLst>
                                          <p:attrName>ppt_y</p:attrName>
                                        </p:attrNameLst>
                                      </p:cBhvr>
                                      <p:tavLst>
                                        <p:tav tm="0">
                                          <p:val>
                                            <p:strVal val="#ppt_y+1"/>
                                          </p:val>
                                        </p:tav>
                                        <p:tav tm="100000">
                                          <p:val>
                                            <p:strVal val="#ppt_y-.03"/>
                                          </p:val>
                                        </p:tav>
                                      </p:tavLst>
                                    </p:anim>
                                    <p:anim calcmode="lin" valueType="num">
                                      <p:cBhvr>
                                        <p:cTn id="39" dur="100" accel="100000" fill="hold">
                                          <p:stCondLst>
                                            <p:cond delay="900"/>
                                          </p:stCondLst>
                                        </p:cTn>
                                        <p:tgtEl>
                                          <p:spTgt spid="53"/>
                                        </p:tgtEl>
                                        <p:attrNameLst>
                                          <p:attrName>ppt_y</p:attrName>
                                        </p:attrNameLst>
                                      </p:cBhvr>
                                      <p:tavLst>
                                        <p:tav tm="0">
                                          <p:val>
                                            <p:strVal val="#ppt_y-.03"/>
                                          </p:val>
                                        </p:tav>
                                        <p:tav tm="100000">
                                          <p:val>
                                            <p:strVal val="#ppt_y"/>
                                          </p:val>
                                        </p:tav>
                                      </p:tavLst>
                                    </p:anim>
                                  </p:childTnLst>
                                </p:cTn>
                              </p:par>
                              <p:par>
                                <p:cTn id="40" presetID="42" presetClass="entr" presetSubtype="0" fill="hold" grpId="0" nodeType="withEffect">
                                  <p:stCondLst>
                                    <p:cond delay="250"/>
                                  </p:stCondLst>
                                  <p:childTnLst>
                                    <p:set>
                                      <p:cBhvr>
                                        <p:cTn id="41" dur="1" fill="hold">
                                          <p:stCondLst>
                                            <p:cond delay="0"/>
                                          </p:stCondLst>
                                        </p:cTn>
                                        <p:tgtEl>
                                          <p:spTgt spid="60"/>
                                        </p:tgtEl>
                                        <p:attrNameLst>
                                          <p:attrName>style.visibility</p:attrName>
                                        </p:attrNameLst>
                                      </p:cBhvr>
                                      <p:to>
                                        <p:strVal val="visible"/>
                                      </p:to>
                                    </p:set>
                                    <p:animEffect transition="in" filter="fade">
                                      <p:cBhvr>
                                        <p:cTn id="42" dur="500"/>
                                        <p:tgtEl>
                                          <p:spTgt spid="60"/>
                                        </p:tgtEl>
                                      </p:cBhvr>
                                    </p:animEffect>
                                    <p:anim calcmode="lin" valueType="num">
                                      <p:cBhvr>
                                        <p:cTn id="43" dur="500" fill="hold"/>
                                        <p:tgtEl>
                                          <p:spTgt spid="60"/>
                                        </p:tgtEl>
                                        <p:attrNameLst>
                                          <p:attrName>ppt_x</p:attrName>
                                        </p:attrNameLst>
                                      </p:cBhvr>
                                      <p:tavLst>
                                        <p:tav tm="0">
                                          <p:val>
                                            <p:strVal val="#ppt_x"/>
                                          </p:val>
                                        </p:tav>
                                        <p:tav tm="100000">
                                          <p:val>
                                            <p:strVal val="#ppt_x"/>
                                          </p:val>
                                        </p:tav>
                                      </p:tavLst>
                                    </p:anim>
                                    <p:anim calcmode="lin" valueType="num">
                                      <p:cBhvr>
                                        <p:cTn id="44" dur="500" fill="hold"/>
                                        <p:tgtEl>
                                          <p:spTgt spid="60"/>
                                        </p:tgtEl>
                                        <p:attrNameLst>
                                          <p:attrName>ppt_y</p:attrName>
                                        </p:attrNameLst>
                                      </p:cBhvr>
                                      <p:tavLst>
                                        <p:tav tm="0">
                                          <p:val>
                                            <p:strVal val="#ppt_y+.1"/>
                                          </p:val>
                                        </p:tav>
                                        <p:tav tm="100000">
                                          <p:val>
                                            <p:strVal val="#ppt_y"/>
                                          </p:val>
                                        </p:tav>
                                      </p:tavLst>
                                    </p:anim>
                                  </p:childTnLst>
                                </p:cTn>
                              </p:par>
                            </p:childTnLst>
                          </p:cTn>
                        </p:par>
                        <p:par>
                          <p:cTn id="45" fill="hold">
                            <p:stCondLst>
                              <p:cond delay="4500"/>
                            </p:stCondLst>
                            <p:childTnLst>
                              <p:par>
                                <p:cTn id="46" presetID="37" presetClass="entr" presetSubtype="0" fill="hold" nodeType="afterEffect">
                                  <p:stCondLst>
                                    <p:cond delay="0"/>
                                  </p:stCondLst>
                                  <p:childTnLst>
                                    <p:set>
                                      <p:cBhvr>
                                        <p:cTn id="47" dur="1" fill="hold">
                                          <p:stCondLst>
                                            <p:cond delay="0"/>
                                          </p:stCondLst>
                                        </p:cTn>
                                        <p:tgtEl>
                                          <p:spTgt spid="56"/>
                                        </p:tgtEl>
                                        <p:attrNameLst>
                                          <p:attrName>style.visibility</p:attrName>
                                        </p:attrNameLst>
                                      </p:cBhvr>
                                      <p:to>
                                        <p:strVal val="visible"/>
                                      </p:to>
                                    </p:set>
                                    <p:animEffect transition="in" filter="fade">
                                      <p:cBhvr>
                                        <p:cTn id="48" dur="1000"/>
                                        <p:tgtEl>
                                          <p:spTgt spid="56"/>
                                        </p:tgtEl>
                                      </p:cBhvr>
                                    </p:animEffect>
                                    <p:anim calcmode="lin" valueType="num">
                                      <p:cBhvr>
                                        <p:cTn id="49" dur="1000" fill="hold"/>
                                        <p:tgtEl>
                                          <p:spTgt spid="56"/>
                                        </p:tgtEl>
                                        <p:attrNameLst>
                                          <p:attrName>ppt_x</p:attrName>
                                        </p:attrNameLst>
                                      </p:cBhvr>
                                      <p:tavLst>
                                        <p:tav tm="0">
                                          <p:val>
                                            <p:strVal val="#ppt_x"/>
                                          </p:val>
                                        </p:tav>
                                        <p:tav tm="100000">
                                          <p:val>
                                            <p:strVal val="#ppt_x"/>
                                          </p:val>
                                        </p:tav>
                                      </p:tavLst>
                                    </p:anim>
                                    <p:anim calcmode="lin" valueType="num">
                                      <p:cBhvr>
                                        <p:cTn id="50" dur="900" decel="100000" fill="hold"/>
                                        <p:tgtEl>
                                          <p:spTgt spid="56"/>
                                        </p:tgtEl>
                                        <p:attrNameLst>
                                          <p:attrName>ppt_y</p:attrName>
                                        </p:attrNameLst>
                                      </p:cBhvr>
                                      <p:tavLst>
                                        <p:tav tm="0">
                                          <p:val>
                                            <p:strVal val="#ppt_y+1"/>
                                          </p:val>
                                        </p:tav>
                                        <p:tav tm="100000">
                                          <p:val>
                                            <p:strVal val="#ppt_y-.03"/>
                                          </p:val>
                                        </p:tav>
                                      </p:tavLst>
                                    </p:anim>
                                    <p:anim calcmode="lin" valueType="num">
                                      <p:cBhvr>
                                        <p:cTn id="51" dur="100" accel="100000" fill="hold">
                                          <p:stCondLst>
                                            <p:cond delay="900"/>
                                          </p:stCondLst>
                                        </p:cTn>
                                        <p:tgtEl>
                                          <p:spTgt spid="56"/>
                                        </p:tgtEl>
                                        <p:attrNameLst>
                                          <p:attrName>ppt_y</p:attrName>
                                        </p:attrNameLst>
                                      </p:cBhvr>
                                      <p:tavLst>
                                        <p:tav tm="0">
                                          <p:val>
                                            <p:strVal val="#ppt_y-.03"/>
                                          </p:val>
                                        </p:tav>
                                        <p:tav tm="100000">
                                          <p:val>
                                            <p:strVal val="#ppt_y"/>
                                          </p:val>
                                        </p:tav>
                                      </p:tavLst>
                                    </p:anim>
                                  </p:childTnLst>
                                </p:cTn>
                              </p:par>
                              <p:par>
                                <p:cTn id="52" presetID="42" presetClass="entr" presetSubtype="0" fill="hold" grpId="0" nodeType="withEffect">
                                  <p:stCondLst>
                                    <p:cond delay="250"/>
                                  </p:stCondLst>
                                  <p:childTnLst>
                                    <p:set>
                                      <p:cBhvr>
                                        <p:cTn id="53" dur="1" fill="hold">
                                          <p:stCondLst>
                                            <p:cond delay="0"/>
                                          </p:stCondLst>
                                        </p:cTn>
                                        <p:tgtEl>
                                          <p:spTgt spid="61"/>
                                        </p:tgtEl>
                                        <p:attrNameLst>
                                          <p:attrName>style.visibility</p:attrName>
                                        </p:attrNameLst>
                                      </p:cBhvr>
                                      <p:to>
                                        <p:strVal val="visible"/>
                                      </p:to>
                                    </p:set>
                                    <p:animEffect transition="in" filter="fade">
                                      <p:cBhvr>
                                        <p:cTn id="54" dur="500"/>
                                        <p:tgtEl>
                                          <p:spTgt spid="61"/>
                                        </p:tgtEl>
                                      </p:cBhvr>
                                    </p:animEffect>
                                    <p:anim calcmode="lin" valueType="num">
                                      <p:cBhvr>
                                        <p:cTn id="55" dur="500" fill="hold"/>
                                        <p:tgtEl>
                                          <p:spTgt spid="61"/>
                                        </p:tgtEl>
                                        <p:attrNameLst>
                                          <p:attrName>ppt_x</p:attrName>
                                        </p:attrNameLst>
                                      </p:cBhvr>
                                      <p:tavLst>
                                        <p:tav tm="0">
                                          <p:val>
                                            <p:strVal val="#ppt_x"/>
                                          </p:val>
                                        </p:tav>
                                        <p:tav tm="100000">
                                          <p:val>
                                            <p:strVal val="#ppt_x"/>
                                          </p:val>
                                        </p:tav>
                                      </p:tavLst>
                                    </p:anim>
                                    <p:anim calcmode="lin" valueType="num">
                                      <p:cBhvr>
                                        <p:cTn id="56" dur="500" fill="hold"/>
                                        <p:tgtEl>
                                          <p:spTgt spid="61"/>
                                        </p:tgtEl>
                                        <p:attrNameLst>
                                          <p:attrName>ppt_y</p:attrName>
                                        </p:attrNameLst>
                                      </p:cBhvr>
                                      <p:tavLst>
                                        <p:tav tm="0">
                                          <p:val>
                                            <p:strVal val="#ppt_y+.1"/>
                                          </p:val>
                                        </p:tav>
                                        <p:tav tm="100000">
                                          <p:val>
                                            <p:strVal val="#ppt_y"/>
                                          </p:val>
                                        </p:tav>
                                      </p:tavLst>
                                    </p:anim>
                                  </p:childTnLst>
                                </p:cTn>
                              </p:par>
                            </p:childTnLst>
                          </p:cTn>
                        </p:par>
                        <p:par>
                          <p:cTn id="57" fill="hold">
                            <p:stCondLst>
                              <p:cond delay="5500"/>
                            </p:stCondLst>
                            <p:childTnLst>
                              <p:par>
                                <p:cTn id="58" presetID="47" presetClass="entr" presetSubtype="0" fill="hold" grpId="0" nodeType="afterEffect">
                                  <p:stCondLst>
                                    <p:cond delay="0"/>
                                  </p:stCondLst>
                                  <p:iterate type="lt">
                                    <p:tmPct val="10000"/>
                                  </p:iterate>
                                  <p:childTnLst>
                                    <p:set>
                                      <p:cBhvr>
                                        <p:cTn id="59" dur="1" fill="hold">
                                          <p:stCondLst>
                                            <p:cond delay="0"/>
                                          </p:stCondLst>
                                        </p:cTn>
                                        <p:tgtEl>
                                          <p:spTgt spid="62">
                                            <p:txEl>
                                              <p:pRg st="0" end="0"/>
                                            </p:txEl>
                                          </p:spTgt>
                                        </p:tgtEl>
                                        <p:attrNameLst>
                                          <p:attrName>style.visibility</p:attrName>
                                        </p:attrNameLst>
                                      </p:cBhvr>
                                      <p:to>
                                        <p:strVal val="visible"/>
                                      </p:to>
                                    </p:set>
                                    <p:animEffect transition="in" filter="fade">
                                      <p:cBhvr>
                                        <p:cTn id="60" dur="250"/>
                                        <p:tgtEl>
                                          <p:spTgt spid="62">
                                            <p:txEl>
                                              <p:pRg st="0" end="0"/>
                                            </p:txEl>
                                          </p:spTgt>
                                        </p:tgtEl>
                                      </p:cBhvr>
                                    </p:animEffect>
                                    <p:anim calcmode="lin" valueType="num">
                                      <p:cBhvr>
                                        <p:cTn id="61" dur="250" fill="hold"/>
                                        <p:tgtEl>
                                          <p:spTgt spid="62">
                                            <p:txEl>
                                              <p:pRg st="0" end="0"/>
                                            </p:txEl>
                                          </p:spTgt>
                                        </p:tgtEl>
                                        <p:attrNameLst>
                                          <p:attrName>ppt_x</p:attrName>
                                        </p:attrNameLst>
                                      </p:cBhvr>
                                      <p:tavLst>
                                        <p:tav tm="0">
                                          <p:val>
                                            <p:strVal val="#ppt_x"/>
                                          </p:val>
                                        </p:tav>
                                        <p:tav tm="100000">
                                          <p:val>
                                            <p:strVal val="#ppt_x"/>
                                          </p:val>
                                        </p:tav>
                                      </p:tavLst>
                                    </p:anim>
                                    <p:anim calcmode="lin" valueType="num">
                                      <p:cBhvr>
                                        <p:cTn id="62" dur="250" fill="hold"/>
                                        <p:tgtEl>
                                          <p:spTgt spid="6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1" grpId="0"/>
      <p:bldP spid="59" grpId="0"/>
      <p:bldP spid="60" grpId="0"/>
      <p:bldP spid="61" grpId="0"/>
      <p:bldP spid="6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A64CFFEF-D67B-423F-8CD1-5867F3E68A2A}"/>
              </a:ext>
            </a:extLst>
          </p:cNvPr>
          <p:cNvSpPr/>
          <p:nvPr/>
        </p:nvSpPr>
        <p:spPr>
          <a:xfrm>
            <a:off x="535596" y="-111986"/>
            <a:ext cx="652522" cy="1763240"/>
          </a:xfrm>
          <a:prstGeom prst="rect">
            <a:avLst/>
          </a:prstGeom>
          <a:noFill/>
        </p:spPr>
        <p:txBody>
          <a:bodyPr wrap="square" rtlCol="0">
            <a:spAutoFit/>
          </a:bodyPr>
          <a:lstStyle/>
          <a:p>
            <a:pPr algn="ctr">
              <a:lnSpc>
                <a:spcPct val="125000"/>
              </a:lnSpc>
            </a:pPr>
            <a:r>
              <a:rPr lang="en-US" altLang="zh-CN" sz="96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rPr>
              <a:t>1</a:t>
            </a:r>
            <a:endParaRPr lang="zh-CN" altLang="en-US" sz="96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endParaRPr>
          </a:p>
        </p:txBody>
      </p:sp>
      <p:sp>
        <p:nvSpPr>
          <p:cNvPr id="21" name="矩形 20"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D763D0E5-6591-42AD-BEDC-C4E3ABB349C7}"/>
              </a:ext>
            </a:extLst>
          </p:cNvPr>
          <p:cNvSpPr/>
          <p:nvPr/>
        </p:nvSpPr>
        <p:spPr>
          <a:xfrm>
            <a:off x="1333893" y="590729"/>
            <a:ext cx="3701933" cy="511807"/>
          </a:xfrm>
          <a:prstGeom prst="rect">
            <a:avLst/>
          </a:prstGeom>
          <a:noFill/>
        </p:spPr>
        <p:txBody>
          <a:bodyPr wrap="square" rtlCol="0">
            <a:spAutoFit/>
          </a:bodyPr>
          <a:lstStyle/>
          <a:p>
            <a:pPr>
              <a:lnSpc>
                <a:spcPct val="125000"/>
              </a:lnSpc>
            </a:pPr>
            <a:r>
              <a:rPr lang="zh-CN" altLang="en-US" sz="2400" spc="600" dirty="0">
                <a:gradFill>
                  <a:gsLst>
                    <a:gs pos="70000">
                      <a:schemeClr val="bg1">
                        <a:lumMod val="65000"/>
                      </a:schemeClr>
                    </a:gs>
                    <a:gs pos="15000">
                      <a:schemeClr val="tx1">
                        <a:lumMod val="65000"/>
                        <a:lumOff val="35000"/>
                      </a:schemeClr>
                    </a:gs>
                  </a:gsLst>
                  <a:lin ang="9600000" scaled="0"/>
                </a:gradFill>
                <a:latin typeface="微软雅黑" panose="020B0503020204020204" pitchFamily="34" charset="-122"/>
                <a:ea typeface="微软雅黑" panose="020B0503020204020204" pitchFamily="34" charset="-122"/>
                <a:cs typeface="+mn-ea"/>
                <a:sym typeface="+mn-lt"/>
              </a:rPr>
              <a:t>知识体系的增长</a:t>
            </a:r>
          </a:p>
        </p:txBody>
      </p:sp>
      <p:sp>
        <p:nvSpPr>
          <p:cNvPr id="7" name="Rectangle 42">
            <a:extLst>
              <a:ext uri="{FF2B5EF4-FFF2-40B4-BE49-F238E27FC236}">
                <a16:creationId xmlns:a16="http://schemas.microsoft.com/office/drawing/2014/main" id="{08532E03-9F6B-4212-AD51-DBF0FD2A4F1A}"/>
              </a:ext>
            </a:extLst>
          </p:cNvPr>
          <p:cNvSpPr>
            <a:spLocks noChangeArrowheads="1"/>
          </p:cNvSpPr>
          <p:nvPr/>
        </p:nvSpPr>
        <p:spPr bwMode="auto">
          <a:xfrm>
            <a:off x="901241" y="2258446"/>
            <a:ext cx="315356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495">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495">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495">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495">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495">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eaLnBrk="1" hangingPunct="1">
              <a:lnSpc>
                <a:spcPct val="100000"/>
              </a:lnSpc>
              <a:spcBef>
                <a:spcPct val="0"/>
              </a:spcBef>
              <a:buFontTx/>
              <a:buNone/>
            </a:pPr>
            <a:r>
              <a:rPr lang="en-US" altLang="zh-CN" sz="1600" b="1" noProof="1">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IDEA</a:t>
            </a:r>
          </a:p>
        </p:txBody>
      </p:sp>
      <p:sp>
        <p:nvSpPr>
          <p:cNvPr id="8" name="Rectangle 43">
            <a:extLst>
              <a:ext uri="{FF2B5EF4-FFF2-40B4-BE49-F238E27FC236}">
                <a16:creationId xmlns:a16="http://schemas.microsoft.com/office/drawing/2014/main" id="{21F4FF28-A774-4570-A9D8-738D0941621D}"/>
              </a:ext>
            </a:extLst>
          </p:cNvPr>
          <p:cNvSpPr/>
          <p:nvPr/>
        </p:nvSpPr>
        <p:spPr>
          <a:xfrm>
            <a:off x="919552" y="2564405"/>
            <a:ext cx="2440275" cy="553998"/>
          </a:xfrm>
          <a:prstGeom prst="rect">
            <a:avLst/>
          </a:prstGeom>
        </p:spPr>
        <p:txBody>
          <a:bodyPr wrap="square">
            <a:spAutoFit/>
          </a:bodyPr>
          <a:lstStyle/>
          <a:p>
            <a:pPr eaLnBrk="1" fontAlgn="auto" hangingPunct="1">
              <a:spcBef>
                <a:spcPts val="0"/>
              </a:spcBef>
              <a:spcAft>
                <a:spcPts val="0"/>
              </a:spcAft>
              <a:defRPr/>
            </a:pPr>
            <a:r>
              <a:rPr lang="en-US" sz="1000" noProof="1">
                <a:solidFill>
                  <a:schemeClr val="bg1">
                    <a:lumMod val="50000"/>
                  </a:schemeClr>
                </a:solidFill>
                <a:latin typeface="+mn-ea"/>
              </a:rPr>
              <a:t>Lorem ipsum dolor sit amet, consectetur adipiscing elit. Nulla imperdiet volutpat dui at fermentum..</a:t>
            </a:r>
          </a:p>
        </p:txBody>
      </p:sp>
      <p:sp>
        <p:nvSpPr>
          <p:cNvPr id="9" name="Rectangle 44">
            <a:extLst>
              <a:ext uri="{FF2B5EF4-FFF2-40B4-BE49-F238E27FC236}">
                <a16:creationId xmlns:a16="http://schemas.microsoft.com/office/drawing/2014/main" id="{3D8D08AE-9B2E-4B6F-9FC3-9D288B9D5530}"/>
              </a:ext>
            </a:extLst>
          </p:cNvPr>
          <p:cNvSpPr>
            <a:spLocks noChangeArrowheads="1"/>
          </p:cNvSpPr>
          <p:nvPr/>
        </p:nvSpPr>
        <p:spPr bwMode="auto">
          <a:xfrm>
            <a:off x="919550" y="3610133"/>
            <a:ext cx="209797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495">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495">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495">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495">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495">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eaLnBrk="1" hangingPunct="1">
              <a:lnSpc>
                <a:spcPct val="100000"/>
              </a:lnSpc>
              <a:spcBef>
                <a:spcPct val="0"/>
              </a:spcBef>
              <a:buFontTx/>
              <a:buNone/>
            </a:pPr>
            <a:r>
              <a:rPr lang="en-US" altLang="zh-CN" sz="1600" b="1" noProof="1">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MEDIA</a:t>
            </a:r>
          </a:p>
        </p:txBody>
      </p:sp>
      <p:sp>
        <p:nvSpPr>
          <p:cNvPr id="10" name="Rectangle 45">
            <a:extLst>
              <a:ext uri="{FF2B5EF4-FFF2-40B4-BE49-F238E27FC236}">
                <a16:creationId xmlns:a16="http://schemas.microsoft.com/office/drawing/2014/main" id="{4BAF7CF5-8EFF-42C9-A692-A4D02F3F68BB}"/>
              </a:ext>
            </a:extLst>
          </p:cNvPr>
          <p:cNvSpPr/>
          <p:nvPr/>
        </p:nvSpPr>
        <p:spPr>
          <a:xfrm>
            <a:off x="919552" y="3936051"/>
            <a:ext cx="2410689" cy="553998"/>
          </a:xfrm>
          <a:prstGeom prst="rect">
            <a:avLst/>
          </a:prstGeom>
        </p:spPr>
        <p:txBody>
          <a:bodyPr wrap="square">
            <a:spAutoFit/>
          </a:bodyPr>
          <a:lstStyle/>
          <a:p>
            <a:pPr eaLnBrk="1" fontAlgn="auto" hangingPunct="1">
              <a:spcBef>
                <a:spcPts val="0"/>
              </a:spcBef>
              <a:spcAft>
                <a:spcPts val="0"/>
              </a:spcAft>
              <a:defRPr/>
            </a:pPr>
            <a:r>
              <a:rPr lang="en-US" sz="1000" noProof="1">
                <a:solidFill>
                  <a:schemeClr val="bg1">
                    <a:lumMod val="50000"/>
                  </a:schemeClr>
                </a:solidFill>
                <a:latin typeface="+mn-ea"/>
              </a:rPr>
              <a:t>Lorem ipsum dolor sit amet, consectetur adipiscing elit. Nulla imperdiet volutpat dui at fermentum..</a:t>
            </a:r>
          </a:p>
        </p:txBody>
      </p:sp>
      <p:sp>
        <p:nvSpPr>
          <p:cNvPr id="11" name="Rectangle 46">
            <a:extLst>
              <a:ext uri="{FF2B5EF4-FFF2-40B4-BE49-F238E27FC236}">
                <a16:creationId xmlns:a16="http://schemas.microsoft.com/office/drawing/2014/main" id="{19D1C67E-A662-4609-89B2-0DD4CFB15088}"/>
              </a:ext>
            </a:extLst>
          </p:cNvPr>
          <p:cNvSpPr>
            <a:spLocks noChangeArrowheads="1"/>
          </p:cNvSpPr>
          <p:nvPr/>
        </p:nvSpPr>
        <p:spPr bwMode="auto">
          <a:xfrm>
            <a:off x="901241" y="4969143"/>
            <a:ext cx="315356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495">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495">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495">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495">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495">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495"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eaLnBrk="1" hangingPunct="1">
              <a:lnSpc>
                <a:spcPct val="100000"/>
              </a:lnSpc>
              <a:spcBef>
                <a:spcPct val="0"/>
              </a:spcBef>
              <a:buFontTx/>
              <a:buNone/>
            </a:pPr>
            <a:r>
              <a:rPr lang="en-US" altLang="zh-CN" sz="1600" b="1" noProof="1">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COMMUNICATION</a:t>
            </a:r>
          </a:p>
        </p:txBody>
      </p:sp>
      <p:sp>
        <p:nvSpPr>
          <p:cNvPr id="12" name="Rectangle 47">
            <a:extLst>
              <a:ext uri="{FF2B5EF4-FFF2-40B4-BE49-F238E27FC236}">
                <a16:creationId xmlns:a16="http://schemas.microsoft.com/office/drawing/2014/main" id="{A58D96DD-A441-4A00-AE21-CDB630B9FCF2}"/>
              </a:ext>
            </a:extLst>
          </p:cNvPr>
          <p:cNvSpPr/>
          <p:nvPr/>
        </p:nvSpPr>
        <p:spPr>
          <a:xfrm>
            <a:off x="916799" y="5303956"/>
            <a:ext cx="2410689" cy="553998"/>
          </a:xfrm>
          <a:prstGeom prst="rect">
            <a:avLst/>
          </a:prstGeom>
        </p:spPr>
        <p:txBody>
          <a:bodyPr wrap="square">
            <a:spAutoFit/>
          </a:bodyPr>
          <a:lstStyle/>
          <a:p>
            <a:pPr eaLnBrk="1" fontAlgn="auto" hangingPunct="1">
              <a:spcBef>
                <a:spcPts val="0"/>
              </a:spcBef>
              <a:spcAft>
                <a:spcPts val="0"/>
              </a:spcAft>
              <a:defRPr/>
            </a:pPr>
            <a:r>
              <a:rPr lang="en-US" sz="1000" noProof="1">
                <a:solidFill>
                  <a:schemeClr val="bg1">
                    <a:lumMod val="50000"/>
                  </a:schemeClr>
                </a:solidFill>
                <a:latin typeface="+mn-ea"/>
              </a:rPr>
              <a:t>Lorem ipsum dolor sit amet, consectetur adipiscing elit. Nulla imperdiet volutpat dui at fermentum..</a:t>
            </a:r>
          </a:p>
        </p:txBody>
      </p:sp>
      <p:sp>
        <p:nvSpPr>
          <p:cNvPr id="19" name="TextBox 5">
            <a:extLst>
              <a:ext uri="{FF2B5EF4-FFF2-40B4-BE49-F238E27FC236}">
                <a16:creationId xmlns:a16="http://schemas.microsoft.com/office/drawing/2014/main" id="{FB3D2200-ABC1-44AE-A7B9-60226807EDCA}"/>
              </a:ext>
            </a:extLst>
          </p:cNvPr>
          <p:cNvSpPr txBox="1"/>
          <p:nvPr/>
        </p:nvSpPr>
        <p:spPr>
          <a:xfrm>
            <a:off x="4538124" y="3347455"/>
            <a:ext cx="1332673" cy="400110"/>
          </a:xfrm>
          <a:prstGeom prst="rect">
            <a:avLst/>
          </a:prstGeom>
          <a:noFill/>
        </p:spPr>
        <p:txBody>
          <a:bodyPr wrap="none" rtlCol="0">
            <a:spAutoFit/>
          </a:bodyPr>
          <a:lstStyle/>
          <a:p>
            <a:pPr algn="ctr"/>
            <a:r>
              <a:rPr lang="en-US" sz="2000" b="1" i="1" spc="300" dirty="0">
                <a:solidFill>
                  <a:schemeClr val="tx1">
                    <a:lumMod val="85000"/>
                    <a:lumOff val="15000"/>
                  </a:schemeClr>
                </a:solidFill>
                <a:latin typeface="Avenir Next" charset="0"/>
                <a:ea typeface="Avenir Next" charset="0"/>
                <a:cs typeface="Avenir Next" charset="0"/>
              </a:rPr>
              <a:t>NO.</a:t>
            </a:r>
            <a:r>
              <a:rPr lang="en-US" altLang="zh-CN" sz="2000" b="1" i="1" spc="300" dirty="0">
                <a:solidFill>
                  <a:schemeClr val="tx1">
                    <a:lumMod val="85000"/>
                    <a:lumOff val="15000"/>
                  </a:schemeClr>
                </a:solidFill>
                <a:latin typeface="Avenir Next" charset="0"/>
                <a:ea typeface="Avenir Next" charset="0"/>
                <a:cs typeface="Avenir Next" charset="0"/>
              </a:rPr>
              <a:t>TWO</a:t>
            </a:r>
            <a:endParaRPr lang="en-US" sz="2000" b="1" i="1" spc="300" dirty="0">
              <a:solidFill>
                <a:schemeClr val="tx1">
                  <a:lumMod val="85000"/>
                  <a:lumOff val="15000"/>
                </a:schemeClr>
              </a:solidFill>
              <a:latin typeface="Avenir Next" charset="0"/>
              <a:ea typeface="Avenir Next" charset="0"/>
              <a:cs typeface="Avenir Next" charset="0"/>
            </a:endParaRPr>
          </a:p>
        </p:txBody>
      </p:sp>
      <p:sp>
        <p:nvSpPr>
          <p:cNvPr id="20" name="TextBox 6">
            <a:extLst>
              <a:ext uri="{FF2B5EF4-FFF2-40B4-BE49-F238E27FC236}">
                <a16:creationId xmlns:a16="http://schemas.microsoft.com/office/drawing/2014/main" id="{E46B139D-0126-495F-8555-70C419B3FA96}"/>
              </a:ext>
            </a:extLst>
          </p:cNvPr>
          <p:cNvSpPr txBox="1"/>
          <p:nvPr/>
        </p:nvSpPr>
        <p:spPr>
          <a:xfrm>
            <a:off x="3880426" y="3866486"/>
            <a:ext cx="2648052" cy="2015488"/>
          </a:xfrm>
          <a:prstGeom prst="rect">
            <a:avLst/>
          </a:prstGeom>
          <a:noFill/>
        </p:spPr>
        <p:txBody>
          <a:bodyPr wrap="square" rtlCol="0">
            <a:spAutoFit/>
          </a:bodyPr>
          <a:lstStyle/>
          <a:p>
            <a:pPr algn="ctr">
              <a:lnSpc>
                <a:spcPts val="1850"/>
              </a:lnSpc>
            </a:pPr>
            <a:r>
              <a:rPr lang="en-US" sz="1200" dirty="0">
                <a:solidFill>
                  <a:schemeClr val="bg1">
                    <a:lumMod val="50000"/>
                  </a:schemeClr>
                </a:solidFill>
                <a:latin typeface="Lato Light" charset="0"/>
                <a:ea typeface="Lato Light" charset="0"/>
                <a:cs typeface="Lato Light" charset="0"/>
              </a:rPr>
              <a:t>Entrepreneurial activities differ substantially depending on the type of organization and creativity involved..</a:t>
            </a:r>
          </a:p>
          <a:p>
            <a:pPr algn="ctr">
              <a:lnSpc>
                <a:spcPts val="1850"/>
              </a:lnSpc>
            </a:pPr>
            <a:r>
              <a:rPr lang="en-US" sz="1200" dirty="0">
                <a:solidFill>
                  <a:schemeClr val="bg1">
                    <a:lumMod val="50000"/>
                  </a:schemeClr>
                </a:solidFill>
                <a:latin typeface="Lato Light" charset="0"/>
                <a:ea typeface="Lato Light" charset="0"/>
                <a:cs typeface="Lato Light" charset="0"/>
              </a:rPr>
              <a:t>Entrepreneurial activities differ substantially depending on the type of organization and creativity involved. </a:t>
            </a:r>
          </a:p>
        </p:txBody>
      </p:sp>
      <p:sp>
        <p:nvSpPr>
          <p:cNvPr id="22" name="Shape 2637">
            <a:extLst>
              <a:ext uri="{FF2B5EF4-FFF2-40B4-BE49-F238E27FC236}">
                <a16:creationId xmlns:a16="http://schemas.microsoft.com/office/drawing/2014/main" id="{6FD3535E-6DF3-4DF2-955D-FD8E264F4DD9}"/>
              </a:ext>
            </a:extLst>
          </p:cNvPr>
          <p:cNvSpPr/>
          <p:nvPr/>
        </p:nvSpPr>
        <p:spPr>
          <a:xfrm>
            <a:off x="4940682" y="2147175"/>
            <a:ext cx="527542" cy="967155"/>
          </a:xfrm>
          <a:custGeom>
            <a:avLst/>
            <a:gdLst/>
            <a:ahLst/>
            <a:cxnLst>
              <a:cxn ang="0">
                <a:pos x="wd2" y="hd2"/>
              </a:cxn>
              <a:cxn ang="5400000">
                <a:pos x="wd2" y="hd2"/>
              </a:cxn>
              <a:cxn ang="10800000">
                <a:pos x="wd2" y="hd2"/>
              </a:cxn>
              <a:cxn ang="16200000">
                <a:pos x="wd2" y="hd2"/>
              </a:cxn>
            </a:cxnLst>
            <a:rect l="0" t="0" r="r" b="b"/>
            <a:pathLst>
              <a:path w="21600" h="21600" extrusionOk="0">
                <a:moveTo>
                  <a:pt x="5400" y="8836"/>
                </a:moveTo>
                <a:lnTo>
                  <a:pt x="16200" y="8836"/>
                </a:lnTo>
                <a:lnTo>
                  <a:pt x="16200" y="11782"/>
                </a:lnTo>
                <a:cubicBezTo>
                  <a:pt x="16200" y="13409"/>
                  <a:pt x="13783" y="14727"/>
                  <a:pt x="10800" y="14727"/>
                </a:cubicBezTo>
                <a:cubicBezTo>
                  <a:pt x="7817" y="14727"/>
                  <a:pt x="5400" y="13409"/>
                  <a:pt x="5400" y="11782"/>
                </a:cubicBezTo>
                <a:cubicBezTo>
                  <a:pt x="5400" y="11782"/>
                  <a:pt x="5400" y="8836"/>
                  <a:pt x="5400" y="8836"/>
                </a:cubicBezTo>
                <a:close/>
                <a:moveTo>
                  <a:pt x="5400" y="3927"/>
                </a:moveTo>
                <a:cubicBezTo>
                  <a:pt x="5400" y="2301"/>
                  <a:pt x="7817" y="982"/>
                  <a:pt x="10800" y="982"/>
                </a:cubicBezTo>
                <a:cubicBezTo>
                  <a:pt x="13783" y="982"/>
                  <a:pt x="16200" y="2301"/>
                  <a:pt x="16200" y="3927"/>
                </a:cubicBezTo>
                <a:lnTo>
                  <a:pt x="16200" y="7855"/>
                </a:lnTo>
                <a:lnTo>
                  <a:pt x="5400" y="7855"/>
                </a:lnTo>
                <a:cubicBezTo>
                  <a:pt x="5400" y="7855"/>
                  <a:pt x="5400" y="3927"/>
                  <a:pt x="5400" y="3927"/>
                </a:cubicBezTo>
                <a:close/>
                <a:moveTo>
                  <a:pt x="10800" y="15709"/>
                </a:moveTo>
                <a:cubicBezTo>
                  <a:pt x="14777" y="15709"/>
                  <a:pt x="18000" y="13951"/>
                  <a:pt x="18000" y="11782"/>
                </a:cubicBezTo>
                <a:lnTo>
                  <a:pt x="18000" y="3927"/>
                </a:lnTo>
                <a:cubicBezTo>
                  <a:pt x="18000" y="1758"/>
                  <a:pt x="14777" y="0"/>
                  <a:pt x="10800" y="0"/>
                </a:cubicBezTo>
                <a:cubicBezTo>
                  <a:pt x="6823" y="0"/>
                  <a:pt x="3600" y="1758"/>
                  <a:pt x="3600" y="3927"/>
                </a:cubicBezTo>
                <a:lnTo>
                  <a:pt x="3600" y="11782"/>
                </a:lnTo>
                <a:cubicBezTo>
                  <a:pt x="3600" y="13951"/>
                  <a:pt x="6823" y="15709"/>
                  <a:pt x="10800" y="15709"/>
                </a:cubicBezTo>
                <a:moveTo>
                  <a:pt x="21600" y="11782"/>
                </a:moveTo>
                <a:lnTo>
                  <a:pt x="21600" y="10309"/>
                </a:lnTo>
                <a:cubicBezTo>
                  <a:pt x="21600" y="10038"/>
                  <a:pt x="21197" y="9818"/>
                  <a:pt x="20700" y="9818"/>
                </a:cubicBezTo>
                <a:cubicBezTo>
                  <a:pt x="20203" y="9818"/>
                  <a:pt x="19800" y="10038"/>
                  <a:pt x="19800" y="10309"/>
                </a:cubicBezTo>
                <a:lnTo>
                  <a:pt x="19800" y="11782"/>
                </a:lnTo>
                <a:cubicBezTo>
                  <a:pt x="19800" y="14493"/>
                  <a:pt x="15771" y="16691"/>
                  <a:pt x="10800" y="16691"/>
                </a:cubicBezTo>
                <a:cubicBezTo>
                  <a:pt x="5829" y="16691"/>
                  <a:pt x="1800" y="14493"/>
                  <a:pt x="1800" y="11782"/>
                </a:cubicBezTo>
                <a:lnTo>
                  <a:pt x="1800" y="10309"/>
                </a:lnTo>
                <a:cubicBezTo>
                  <a:pt x="1800" y="10038"/>
                  <a:pt x="1397" y="9818"/>
                  <a:pt x="900" y="9818"/>
                </a:cubicBezTo>
                <a:cubicBezTo>
                  <a:pt x="403" y="9818"/>
                  <a:pt x="0" y="10038"/>
                  <a:pt x="0" y="10309"/>
                </a:cubicBezTo>
                <a:lnTo>
                  <a:pt x="0" y="11782"/>
                </a:lnTo>
                <a:cubicBezTo>
                  <a:pt x="0" y="14870"/>
                  <a:pt x="4358" y="17398"/>
                  <a:pt x="9900" y="17648"/>
                </a:cubicBezTo>
                <a:lnTo>
                  <a:pt x="9900" y="20618"/>
                </a:lnTo>
                <a:lnTo>
                  <a:pt x="3600" y="20618"/>
                </a:lnTo>
                <a:cubicBezTo>
                  <a:pt x="3103" y="20618"/>
                  <a:pt x="2700" y="20838"/>
                  <a:pt x="2700" y="21110"/>
                </a:cubicBezTo>
                <a:cubicBezTo>
                  <a:pt x="2700" y="21381"/>
                  <a:pt x="3103" y="21600"/>
                  <a:pt x="3600" y="21600"/>
                </a:cubicBezTo>
                <a:lnTo>
                  <a:pt x="18000" y="21600"/>
                </a:lnTo>
                <a:cubicBezTo>
                  <a:pt x="18497" y="21600"/>
                  <a:pt x="18900" y="21381"/>
                  <a:pt x="18900" y="21110"/>
                </a:cubicBezTo>
                <a:cubicBezTo>
                  <a:pt x="18900" y="20838"/>
                  <a:pt x="18497" y="20618"/>
                  <a:pt x="18000" y="20618"/>
                </a:cubicBezTo>
                <a:lnTo>
                  <a:pt x="11700" y="20618"/>
                </a:lnTo>
                <a:lnTo>
                  <a:pt x="11700" y="17648"/>
                </a:lnTo>
                <a:cubicBezTo>
                  <a:pt x="17243" y="17398"/>
                  <a:pt x="21600" y="14870"/>
                  <a:pt x="21600" y="11782"/>
                </a:cubicBezTo>
              </a:path>
            </a:pathLst>
          </a:custGeom>
          <a:solidFill>
            <a:schemeClr val="tx1">
              <a:lumMod val="75000"/>
              <a:lumOff val="25000"/>
            </a:schemeClr>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bg1">
                  <a:lumMod val="50000"/>
                </a:schemeClr>
              </a:solidFill>
            </a:endParaRPr>
          </a:p>
        </p:txBody>
      </p:sp>
    </p:spTree>
    <p:extLst>
      <p:ext uri="{BB962C8B-B14F-4D97-AF65-F5344CB8AC3E}">
        <p14:creationId xmlns:p14="http://schemas.microsoft.com/office/powerpoint/2010/main" val="28831102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500" fill="hold"/>
                                        <p:tgtEl>
                                          <p:spTgt spid="17"/>
                                        </p:tgtEl>
                                        <p:attrNameLst>
                                          <p:attrName>ppt_x</p:attrName>
                                        </p:attrNameLst>
                                      </p:cBhvr>
                                      <p:tavLst>
                                        <p:tav tm="0">
                                          <p:val>
                                            <p:strVal val="0-#ppt_w/2"/>
                                          </p:val>
                                        </p:tav>
                                        <p:tav tm="100000">
                                          <p:val>
                                            <p:strVal val="#ppt_x"/>
                                          </p:val>
                                        </p:tav>
                                      </p:tavLst>
                                    </p:anim>
                                    <p:anim calcmode="lin" valueType="num">
                                      <p:cBhvr additive="base">
                                        <p:cTn id="8" dur="150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1500" fill="hold"/>
                                        <p:tgtEl>
                                          <p:spTgt spid="21"/>
                                        </p:tgtEl>
                                        <p:attrNameLst>
                                          <p:attrName>ppt_x</p:attrName>
                                        </p:attrNameLst>
                                      </p:cBhvr>
                                      <p:tavLst>
                                        <p:tav tm="0">
                                          <p:val>
                                            <p:strVal val="0-#ppt_w/2"/>
                                          </p:val>
                                        </p:tav>
                                        <p:tav tm="100000">
                                          <p:val>
                                            <p:strVal val="#ppt_x"/>
                                          </p:val>
                                        </p:tav>
                                      </p:tavLst>
                                    </p:anim>
                                    <p:anim calcmode="lin" valueType="num">
                                      <p:cBhvr additive="base">
                                        <p:cTn id="12" dur="1500" fill="hold"/>
                                        <p:tgtEl>
                                          <p:spTgt spid="21"/>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2" presetClass="entr" presetSubtype="4" decel="100000" fill="hold" grpId="0" nodeType="afterEffect">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cBhvr additive="base">
                                        <p:cTn id="16" dur="1500" fill="hold"/>
                                        <p:tgtEl>
                                          <p:spTgt spid="22"/>
                                        </p:tgtEl>
                                        <p:attrNameLst>
                                          <p:attrName>ppt_x</p:attrName>
                                        </p:attrNameLst>
                                      </p:cBhvr>
                                      <p:tavLst>
                                        <p:tav tm="0">
                                          <p:val>
                                            <p:strVal val="#ppt_x"/>
                                          </p:val>
                                        </p:tav>
                                        <p:tav tm="100000">
                                          <p:val>
                                            <p:strVal val="#ppt_x"/>
                                          </p:val>
                                        </p:tav>
                                      </p:tavLst>
                                    </p:anim>
                                    <p:anim calcmode="lin" valueType="num">
                                      <p:cBhvr additive="base">
                                        <p:cTn id="17" dur="1500" fill="hold"/>
                                        <p:tgtEl>
                                          <p:spTgt spid="22"/>
                                        </p:tgtEl>
                                        <p:attrNameLst>
                                          <p:attrName>ppt_y</p:attrName>
                                        </p:attrNameLst>
                                      </p:cBhvr>
                                      <p:tavLst>
                                        <p:tav tm="0">
                                          <p:val>
                                            <p:strVal val="1+#ppt_h/2"/>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1500" fill="hold"/>
                                        <p:tgtEl>
                                          <p:spTgt spid="19"/>
                                        </p:tgtEl>
                                        <p:attrNameLst>
                                          <p:attrName>ppt_x</p:attrName>
                                        </p:attrNameLst>
                                      </p:cBhvr>
                                      <p:tavLst>
                                        <p:tav tm="0">
                                          <p:val>
                                            <p:strVal val="#ppt_x"/>
                                          </p:val>
                                        </p:tav>
                                        <p:tav tm="100000">
                                          <p:val>
                                            <p:strVal val="#ppt_x"/>
                                          </p:val>
                                        </p:tav>
                                      </p:tavLst>
                                    </p:anim>
                                    <p:anim calcmode="lin" valueType="num">
                                      <p:cBhvr additive="base">
                                        <p:cTn id="21" dur="1500" fill="hold"/>
                                        <p:tgtEl>
                                          <p:spTgt spid="19"/>
                                        </p:tgtEl>
                                        <p:attrNameLst>
                                          <p:attrName>ppt_y</p:attrName>
                                        </p:attrNameLst>
                                      </p:cBhvr>
                                      <p:tavLst>
                                        <p:tav tm="0">
                                          <p:val>
                                            <p:strVal val="1+#ppt_h/2"/>
                                          </p:val>
                                        </p:tav>
                                        <p:tav tm="100000">
                                          <p:val>
                                            <p:strVal val="#ppt_y"/>
                                          </p:val>
                                        </p:tav>
                                      </p:tavLst>
                                    </p:anim>
                                  </p:childTnLst>
                                </p:cTn>
                              </p:par>
                              <p:par>
                                <p:cTn id="22" presetID="2" presetClass="entr" presetSubtype="4" decel="10000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 calcmode="lin" valueType="num">
                                      <p:cBhvr additive="base">
                                        <p:cTn id="24" dur="1500" fill="hold"/>
                                        <p:tgtEl>
                                          <p:spTgt spid="20"/>
                                        </p:tgtEl>
                                        <p:attrNameLst>
                                          <p:attrName>ppt_x</p:attrName>
                                        </p:attrNameLst>
                                      </p:cBhvr>
                                      <p:tavLst>
                                        <p:tav tm="0">
                                          <p:val>
                                            <p:strVal val="#ppt_x"/>
                                          </p:val>
                                        </p:tav>
                                        <p:tav tm="100000">
                                          <p:val>
                                            <p:strVal val="#ppt_x"/>
                                          </p:val>
                                        </p:tav>
                                      </p:tavLst>
                                    </p:anim>
                                    <p:anim calcmode="lin" valueType="num">
                                      <p:cBhvr additive="base">
                                        <p:cTn id="25" dur="1500" fill="hold"/>
                                        <p:tgtEl>
                                          <p:spTgt spid="20"/>
                                        </p:tgtEl>
                                        <p:attrNameLst>
                                          <p:attrName>ppt_y</p:attrName>
                                        </p:attrNameLst>
                                      </p:cBhvr>
                                      <p:tavLst>
                                        <p:tav tm="0">
                                          <p:val>
                                            <p:strVal val="1+#ppt_h/2"/>
                                          </p:val>
                                        </p:tav>
                                        <p:tav tm="100000">
                                          <p:val>
                                            <p:strVal val="#ppt_y"/>
                                          </p:val>
                                        </p:tav>
                                      </p:tavLst>
                                    </p:anim>
                                  </p:childTnLst>
                                </p:cTn>
                              </p:par>
                            </p:childTnLst>
                          </p:cTn>
                        </p:par>
                        <p:par>
                          <p:cTn id="26" fill="hold">
                            <p:stCondLst>
                              <p:cond delay="3000"/>
                            </p:stCondLst>
                            <p:childTnLst>
                              <p:par>
                                <p:cTn id="27" presetID="2" presetClass="entr" presetSubtype="8" decel="100000"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1500" fill="hold"/>
                                        <p:tgtEl>
                                          <p:spTgt spid="7"/>
                                        </p:tgtEl>
                                        <p:attrNameLst>
                                          <p:attrName>ppt_x</p:attrName>
                                        </p:attrNameLst>
                                      </p:cBhvr>
                                      <p:tavLst>
                                        <p:tav tm="0">
                                          <p:val>
                                            <p:strVal val="0-#ppt_w/2"/>
                                          </p:val>
                                        </p:tav>
                                        <p:tav tm="100000">
                                          <p:val>
                                            <p:strVal val="#ppt_x"/>
                                          </p:val>
                                        </p:tav>
                                      </p:tavLst>
                                    </p:anim>
                                    <p:anim calcmode="lin" valueType="num">
                                      <p:cBhvr additive="base">
                                        <p:cTn id="30" dur="1500" fill="hold"/>
                                        <p:tgtEl>
                                          <p:spTgt spid="7"/>
                                        </p:tgtEl>
                                        <p:attrNameLst>
                                          <p:attrName>ppt_y</p:attrName>
                                        </p:attrNameLst>
                                      </p:cBhvr>
                                      <p:tavLst>
                                        <p:tav tm="0">
                                          <p:val>
                                            <p:strVal val="#ppt_y"/>
                                          </p:val>
                                        </p:tav>
                                        <p:tav tm="100000">
                                          <p:val>
                                            <p:strVal val="#ppt_y"/>
                                          </p:val>
                                        </p:tav>
                                      </p:tavLst>
                                    </p:anim>
                                  </p:childTnLst>
                                </p:cTn>
                              </p:par>
                            </p:childTnLst>
                          </p:cTn>
                        </p:par>
                        <p:par>
                          <p:cTn id="31" fill="hold">
                            <p:stCondLst>
                              <p:cond delay="4500"/>
                            </p:stCondLst>
                            <p:childTnLst>
                              <p:par>
                                <p:cTn id="32" presetID="14" presetClass="entr" presetSubtype="10" fill="hold" grpId="0"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randombar(horizontal)">
                                      <p:cBhvr>
                                        <p:cTn id="34" dur="500"/>
                                        <p:tgtEl>
                                          <p:spTgt spid="8"/>
                                        </p:tgtEl>
                                      </p:cBhvr>
                                    </p:animEffect>
                                  </p:childTnLst>
                                </p:cTn>
                              </p:par>
                            </p:childTnLst>
                          </p:cTn>
                        </p:par>
                        <p:par>
                          <p:cTn id="35" fill="hold">
                            <p:stCondLst>
                              <p:cond delay="5000"/>
                            </p:stCondLst>
                            <p:childTnLst>
                              <p:par>
                                <p:cTn id="36" presetID="2" presetClass="entr" presetSubtype="8" decel="100000" fill="hold" grpId="0" nodeType="afterEffect">
                                  <p:stCondLst>
                                    <p:cond delay="0"/>
                                  </p:stCondLst>
                                  <p:childTnLst>
                                    <p:set>
                                      <p:cBhvr>
                                        <p:cTn id="37" dur="1" fill="hold">
                                          <p:stCondLst>
                                            <p:cond delay="0"/>
                                          </p:stCondLst>
                                        </p:cTn>
                                        <p:tgtEl>
                                          <p:spTgt spid="9"/>
                                        </p:tgtEl>
                                        <p:attrNameLst>
                                          <p:attrName>style.visibility</p:attrName>
                                        </p:attrNameLst>
                                      </p:cBhvr>
                                      <p:to>
                                        <p:strVal val="visible"/>
                                      </p:to>
                                    </p:set>
                                    <p:anim calcmode="lin" valueType="num">
                                      <p:cBhvr additive="base">
                                        <p:cTn id="38" dur="1500" fill="hold"/>
                                        <p:tgtEl>
                                          <p:spTgt spid="9"/>
                                        </p:tgtEl>
                                        <p:attrNameLst>
                                          <p:attrName>ppt_x</p:attrName>
                                        </p:attrNameLst>
                                      </p:cBhvr>
                                      <p:tavLst>
                                        <p:tav tm="0">
                                          <p:val>
                                            <p:strVal val="0-#ppt_w/2"/>
                                          </p:val>
                                        </p:tav>
                                        <p:tav tm="100000">
                                          <p:val>
                                            <p:strVal val="#ppt_x"/>
                                          </p:val>
                                        </p:tav>
                                      </p:tavLst>
                                    </p:anim>
                                    <p:anim calcmode="lin" valueType="num">
                                      <p:cBhvr additive="base">
                                        <p:cTn id="39" dur="1500" fill="hold"/>
                                        <p:tgtEl>
                                          <p:spTgt spid="9"/>
                                        </p:tgtEl>
                                        <p:attrNameLst>
                                          <p:attrName>ppt_y</p:attrName>
                                        </p:attrNameLst>
                                      </p:cBhvr>
                                      <p:tavLst>
                                        <p:tav tm="0">
                                          <p:val>
                                            <p:strVal val="#ppt_y"/>
                                          </p:val>
                                        </p:tav>
                                        <p:tav tm="100000">
                                          <p:val>
                                            <p:strVal val="#ppt_y"/>
                                          </p:val>
                                        </p:tav>
                                      </p:tavLst>
                                    </p:anim>
                                  </p:childTnLst>
                                </p:cTn>
                              </p:par>
                            </p:childTnLst>
                          </p:cTn>
                        </p:par>
                        <p:par>
                          <p:cTn id="40" fill="hold">
                            <p:stCondLst>
                              <p:cond delay="6500"/>
                            </p:stCondLst>
                            <p:childTnLst>
                              <p:par>
                                <p:cTn id="41" presetID="14" presetClass="entr" presetSubtype="10" fill="hold" grpId="0"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randombar(horizontal)">
                                      <p:cBhvr>
                                        <p:cTn id="43" dur="500"/>
                                        <p:tgtEl>
                                          <p:spTgt spid="10"/>
                                        </p:tgtEl>
                                      </p:cBhvr>
                                    </p:animEffect>
                                  </p:childTnLst>
                                </p:cTn>
                              </p:par>
                            </p:childTnLst>
                          </p:cTn>
                        </p:par>
                        <p:par>
                          <p:cTn id="44" fill="hold">
                            <p:stCondLst>
                              <p:cond delay="7000"/>
                            </p:stCondLst>
                            <p:childTnLst>
                              <p:par>
                                <p:cTn id="45" presetID="2" presetClass="entr" presetSubtype="8" decel="100000" fill="hold" grpId="0" nodeType="after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1500" fill="hold"/>
                                        <p:tgtEl>
                                          <p:spTgt spid="11"/>
                                        </p:tgtEl>
                                        <p:attrNameLst>
                                          <p:attrName>ppt_x</p:attrName>
                                        </p:attrNameLst>
                                      </p:cBhvr>
                                      <p:tavLst>
                                        <p:tav tm="0">
                                          <p:val>
                                            <p:strVal val="0-#ppt_w/2"/>
                                          </p:val>
                                        </p:tav>
                                        <p:tav tm="100000">
                                          <p:val>
                                            <p:strVal val="#ppt_x"/>
                                          </p:val>
                                        </p:tav>
                                      </p:tavLst>
                                    </p:anim>
                                    <p:anim calcmode="lin" valueType="num">
                                      <p:cBhvr additive="base">
                                        <p:cTn id="48" dur="1500" fill="hold"/>
                                        <p:tgtEl>
                                          <p:spTgt spid="11"/>
                                        </p:tgtEl>
                                        <p:attrNameLst>
                                          <p:attrName>ppt_y</p:attrName>
                                        </p:attrNameLst>
                                      </p:cBhvr>
                                      <p:tavLst>
                                        <p:tav tm="0">
                                          <p:val>
                                            <p:strVal val="#ppt_y"/>
                                          </p:val>
                                        </p:tav>
                                        <p:tav tm="100000">
                                          <p:val>
                                            <p:strVal val="#ppt_y"/>
                                          </p:val>
                                        </p:tav>
                                      </p:tavLst>
                                    </p:anim>
                                  </p:childTnLst>
                                </p:cTn>
                              </p:par>
                            </p:childTnLst>
                          </p:cTn>
                        </p:par>
                        <p:par>
                          <p:cTn id="49" fill="hold">
                            <p:stCondLst>
                              <p:cond delay="8500"/>
                            </p:stCondLst>
                            <p:childTnLst>
                              <p:par>
                                <p:cTn id="50" presetID="14" presetClass="entr" presetSubtype="10" fill="hold" grpId="0" nodeType="after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randombar(horizontal)">
                                      <p:cBhvr>
                                        <p:cTn id="5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1" grpId="0"/>
      <p:bldP spid="7" grpId="0"/>
      <p:bldP spid="8" grpId="0"/>
      <p:bldP spid="9" grpId="0"/>
      <p:bldP spid="10" grpId="0"/>
      <p:bldP spid="11" grpId="0"/>
      <p:bldP spid="12" grpId="0"/>
      <p:bldP spid="19" grpId="0"/>
      <p:bldP spid="20" grpId="0"/>
      <p:bldP spid="2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A64CFFEF-D67B-423F-8CD1-5867F3E68A2A}"/>
              </a:ext>
            </a:extLst>
          </p:cNvPr>
          <p:cNvSpPr/>
          <p:nvPr/>
        </p:nvSpPr>
        <p:spPr>
          <a:xfrm>
            <a:off x="535596" y="-111986"/>
            <a:ext cx="652522" cy="1763240"/>
          </a:xfrm>
          <a:prstGeom prst="rect">
            <a:avLst/>
          </a:prstGeom>
          <a:noFill/>
        </p:spPr>
        <p:txBody>
          <a:bodyPr wrap="square" rtlCol="0">
            <a:spAutoFit/>
          </a:bodyPr>
          <a:lstStyle/>
          <a:p>
            <a:pPr algn="ctr">
              <a:lnSpc>
                <a:spcPct val="125000"/>
              </a:lnSpc>
            </a:pPr>
            <a:r>
              <a:rPr lang="en-US" altLang="zh-CN" sz="96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rPr>
              <a:t>1</a:t>
            </a:r>
            <a:endParaRPr lang="zh-CN" altLang="en-US" sz="96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endParaRPr>
          </a:p>
        </p:txBody>
      </p:sp>
      <p:sp>
        <p:nvSpPr>
          <p:cNvPr id="21" name="矩形 20"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D763D0E5-6591-42AD-BEDC-C4E3ABB349C7}"/>
              </a:ext>
            </a:extLst>
          </p:cNvPr>
          <p:cNvSpPr/>
          <p:nvPr/>
        </p:nvSpPr>
        <p:spPr>
          <a:xfrm>
            <a:off x="1333893" y="590729"/>
            <a:ext cx="3701933" cy="511807"/>
          </a:xfrm>
          <a:prstGeom prst="rect">
            <a:avLst/>
          </a:prstGeom>
          <a:noFill/>
        </p:spPr>
        <p:txBody>
          <a:bodyPr wrap="square" rtlCol="0">
            <a:spAutoFit/>
          </a:bodyPr>
          <a:lstStyle/>
          <a:p>
            <a:pPr>
              <a:lnSpc>
                <a:spcPct val="125000"/>
              </a:lnSpc>
            </a:pPr>
            <a:r>
              <a:rPr lang="zh-CN" altLang="en-US" sz="2400" spc="600" dirty="0">
                <a:gradFill>
                  <a:gsLst>
                    <a:gs pos="70000">
                      <a:schemeClr val="bg1">
                        <a:lumMod val="65000"/>
                      </a:schemeClr>
                    </a:gs>
                    <a:gs pos="15000">
                      <a:schemeClr val="tx1">
                        <a:lumMod val="65000"/>
                        <a:lumOff val="35000"/>
                      </a:schemeClr>
                    </a:gs>
                  </a:gsLst>
                  <a:lin ang="9600000" scaled="0"/>
                </a:gradFill>
                <a:latin typeface="微软雅黑" panose="020B0503020204020204" pitchFamily="34" charset="-122"/>
                <a:ea typeface="微软雅黑" panose="020B0503020204020204" pitchFamily="34" charset="-122"/>
                <a:cs typeface="+mn-ea"/>
                <a:sym typeface="+mn-lt"/>
              </a:rPr>
              <a:t>知识体系的增长</a:t>
            </a:r>
          </a:p>
        </p:txBody>
      </p:sp>
      <p:sp>
        <p:nvSpPr>
          <p:cNvPr id="5" name="直角三角形 4">
            <a:extLst>
              <a:ext uri="{FF2B5EF4-FFF2-40B4-BE49-F238E27FC236}">
                <a16:creationId xmlns:a16="http://schemas.microsoft.com/office/drawing/2014/main" id="{22B479AC-1589-476F-BAD5-CF53456481A6}"/>
              </a:ext>
            </a:extLst>
          </p:cNvPr>
          <p:cNvSpPr/>
          <p:nvPr/>
        </p:nvSpPr>
        <p:spPr>
          <a:xfrm rot="16200000" flipV="1">
            <a:off x="-11828" y="1140945"/>
            <a:ext cx="5717309" cy="5716800"/>
          </a:xfrm>
          <a:prstGeom prst="rtTriangle">
            <a:avLst/>
          </a:prstGeom>
          <a:blipFill dpi="0" rotWithShape="1">
            <a:blip r:embed="rId2">
              <a:extLst>
                <a:ext uri="{28A0092B-C50C-407E-A947-70E740481C1C}">
                  <a14:useLocalDpi xmlns:a14="http://schemas.microsoft.com/office/drawing/2010/main"/>
                </a:ext>
              </a:extLst>
            </a:blip>
            <a:srcRect/>
            <a:stretch>
              <a:fillRect/>
            </a:stretch>
          </a:blip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6" name="Picture 31">
            <a:extLst>
              <a:ext uri="{FF2B5EF4-FFF2-40B4-BE49-F238E27FC236}">
                <a16:creationId xmlns:a16="http://schemas.microsoft.com/office/drawing/2014/main" id="{9DF75241-8A73-425E-BEB9-EE20B7CCF7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493538" y="2082417"/>
            <a:ext cx="4513233" cy="3511859"/>
          </a:xfrm>
          <a:prstGeom prst="rect">
            <a:avLst/>
          </a:prstGeom>
          <a:effectLst>
            <a:reflection blurRad="6350" stA="44000" endPos="21000" dir="5400000" sy="-100000" algn="bl" rotWithShape="0"/>
          </a:effectLst>
        </p:spPr>
      </p:pic>
      <p:grpSp>
        <p:nvGrpSpPr>
          <p:cNvPr id="7" name="组合 6">
            <a:extLst>
              <a:ext uri="{FF2B5EF4-FFF2-40B4-BE49-F238E27FC236}">
                <a16:creationId xmlns:a16="http://schemas.microsoft.com/office/drawing/2014/main" id="{02922AA5-96EE-4696-966D-179D2266DFDC}"/>
              </a:ext>
            </a:extLst>
          </p:cNvPr>
          <p:cNvGrpSpPr/>
          <p:nvPr/>
        </p:nvGrpSpPr>
        <p:grpSpPr>
          <a:xfrm>
            <a:off x="7213662" y="4824954"/>
            <a:ext cx="3821115" cy="400110"/>
            <a:chOff x="1391598" y="4813561"/>
            <a:chExt cx="3821115" cy="400110"/>
          </a:xfrm>
        </p:grpSpPr>
        <p:sp>
          <p:nvSpPr>
            <p:cNvPr id="8" name="Shape 2687">
              <a:extLst>
                <a:ext uri="{FF2B5EF4-FFF2-40B4-BE49-F238E27FC236}">
                  <a16:creationId xmlns:a16="http://schemas.microsoft.com/office/drawing/2014/main" id="{1BA3345D-391F-4786-BD9F-BA0AB2ADFB33}"/>
                </a:ext>
              </a:extLst>
            </p:cNvPr>
            <p:cNvSpPr/>
            <p:nvPr/>
          </p:nvSpPr>
          <p:spPr>
            <a:xfrm>
              <a:off x="1391598" y="4813561"/>
              <a:ext cx="351987" cy="351987"/>
            </a:xfrm>
            <a:custGeom>
              <a:avLst/>
              <a:gdLst/>
              <a:ahLst/>
              <a:cxnLst>
                <a:cxn ang="0">
                  <a:pos x="wd2" y="hd2"/>
                </a:cxn>
                <a:cxn ang="5400000">
                  <a:pos x="wd2" y="hd2"/>
                </a:cxn>
                <a:cxn ang="10800000">
                  <a:pos x="wd2" y="hd2"/>
                </a:cxn>
                <a:cxn ang="16200000">
                  <a:pos x="wd2" y="hd2"/>
                </a:cxn>
              </a:cxnLst>
              <a:rect l="0" t="0" r="r" b="b"/>
              <a:pathLst>
                <a:path w="21600" h="21600" extrusionOk="0">
                  <a:moveTo>
                    <a:pt x="18655" y="16200"/>
                  </a:moveTo>
                  <a:lnTo>
                    <a:pt x="15709" y="16200"/>
                  </a:lnTo>
                  <a:lnTo>
                    <a:pt x="15709" y="14727"/>
                  </a:lnTo>
                  <a:lnTo>
                    <a:pt x="18655" y="14727"/>
                  </a:lnTo>
                  <a:cubicBezTo>
                    <a:pt x="18655" y="14727"/>
                    <a:pt x="18655" y="16200"/>
                    <a:pt x="18655" y="16200"/>
                  </a:cubicBezTo>
                  <a:close/>
                  <a:moveTo>
                    <a:pt x="18655" y="18655"/>
                  </a:moveTo>
                  <a:lnTo>
                    <a:pt x="15709" y="18655"/>
                  </a:lnTo>
                  <a:lnTo>
                    <a:pt x="15709" y="17182"/>
                  </a:lnTo>
                  <a:lnTo>
                    <a:pt x="18655" y="17182"/>
                  </a:lnTo>
                  <a:cubicBezTo>
                    <a:pt x="18655" y="17182"/>
                    <a:pt x="18655" y="18655"/>
                    <a:pt x="18655" y="18655"/>
                  </a:cubicBezTo>
                  <a:close/>
                  <a:moveTo>
                    <a:pt x="17182" y="20618"/>
                  </a:moveTo>
                  <a:cubicBezTo>
                    <a:pt x="16542" y="20618"/>
                    <a:pt x="16002" y="20207"/>
                    <a:pt x="15799" y="19636"/>
                  </a:cubicBezTo>
                  <a:lnTo>
                    <a:pt x="18564" y="19636"/>
                  </a:lnTo>
                  <a:cubicBezTo>
                    <a:pt x="18361" y="20207"/>
                    <a:pt x="17822" y="20618"/>
                    <a:pt x="17182" y="20618"/>
                  </a:cubicBezTo>
                  <a:moveTo>
                    <a:pt x="17182" y="12764"/>
                  </a:moveTo>
                  <a:cubicBezTo>
                    <a:pt x="17822" y="12764"/>
                    <a:pt x="18361" y="13175"/>
                    <a:pt x="18564" y="13745"/>
                  </a:cubicBezTo>
                  <a:lnTo>
                    <a:pt x="15799" y="13745"/>
                  </a:lnTo>
                  <a:cubicBezTo>
                    <a:pt x="16002" y="13175"/>
                    <a:pt x="16542" y="12764"/>
                    <a:pt x="17182" y="12764"/>
                  </a:cubicBezTo>
                  <a:moveTo>
                    <a:pt x="5891" y="16200"/>
                  </a:moveTo>
                  <a:lnTo>
                    <a:pt x="2945" y="16200"/>
                  </a:lnTo>
                  <a:lnTo>
                    <a:pt x="2945" y="14727"/>
                  </a:lnTo>
                  <a:lnTo>
                    <a:pt x="5891" y="14727"/>
                  </a:lnTo>
                  <a:cubicBezTo>
                    <a:pt x="5891" y="14727"/>
                    <a:pt x="5891" y="16200"/>
                    <a:pt x="5891" y="16200"/>
                  </a:cubicBezTo>
                  <a:close/>
                  <a:moveTo>
                    <a:pt x="4418" y="12764"/>
                  </a:moveTo>
                  <a:cubicBezTo>
                    <a:pt x="5058" y="12764"/>
                    <a:pt x="5598" y="13175"/>
                    <a:pt x="5801" y="13745"/>
                  </a:cubicBezTo>
                  <a:lnTo>
                    <a:pt x="3036" y="13745"/>
                  </a:lnTo>
                  <a:cubicBezTo>
                    <a:pt x="3239" y="13175"/>
                    <a:pt x="3778" y="12764"/>
                    <a:pt x="4418" y="12764"/>
                  </a:cubicBezTo>
                  <a:moveTo>
                    <a:pt x="5891" y="18655"/>
                  </a:moveTo>
                  <a:lnTo>
                    <a:pt x="2945" y="18655"/>
                  </a:lnTo>
                  <a:lnTo>
                    <a:pt x="2945" y="17182"/>
                  </a:lnTo>
                  <a:lnTo>
                    <a:pt x="5891" y="17182"/>
                  </a:lnTo>
                  <a:cubicBezTo>
                    <a:pt x="5891" y="17182"/>
                    <a:pt x="5891" y="18655"/>
                    <a:pt x="5891" y="18655"/>
                  </a:cubicBezTo>
                  <a:close/>
                  <a:moveTo>
                    <a:pt x="4418" y="20618"/>
                  </a:moveTo>
                  <a:cubicBezTo>
                    <a:pt x="3778" y="20618"/>
                    <a:pt x="3239" y="20207"/>
                    <a:pt x="3036" y="19636"/>
                  </a:cubicBezTo>
                  <a:lnTo>
                    <a:pt x="5801" y="19636"/>
                  </a:lnTo>
                  <a:cubicBezTo>
                    <a:pt x="5598" y="20207"/>
                    <a:pt x="5058" y="20618"/>
                    <a:pt x="4418" y="20618"/>
                  </a:cubicBezTo>
                  <a:moveTo>
                    <a:pt x="19636" y="13745"/>
                  </a:moveTo>
                  <a:lnTo>
                    <a:pt x="19636" y="8836"/>
                  </a:lnTo>
                  <a:cubicBezTo>
                    <a:pt x="19636" y="3956"/>
                    <a:pt x="15680" y="0"/>
                    <a:pt x="10800" y="0"/>
                  </a:cubicBezTo>
                  <a:cubicBezTo>
                    <a:pt x="5920" y="0"/>
                    <a:pt x="1964" y="3956"/>
                    <a:pt x="1964" y="8836"/>
                  </a:cubicBezTo>
                  <a:lnTo>
                    <a:pt x="1964" y="13745"/>
                  </a:lnTo>
                  <a:cubicBezTo>
                    <a:pt x="879" y="13745"/>
                    <a:pt x="0" y="14625"/>
                    <a:pt x="0" y="15709"/>
                  </a:cubicBezTo>
                  <a:lnTo>
                    <a:pt x="0" y="17673"/>
                  </a:lnTo>
                  <a:cubicBezTo>
                    <a:pt x="0" y="18757"/>
                    <a:pt x="879" y="19636"/>
                    <a:pt x="1964" y="19636"/>
                  </a:cubicBezTo>
                  <a:lnTo>
                    <a:pt x="2013" y="19636"/>
                  </a:lnTo>
                  <a:cubicBezTo>
                    <a:pt x="2241" y="20757"/>
                    <a:pt x="3231" y="21600"/>
                    <a:pt x="4418" y="21600"/>
                  </a:cubicBezTo>
                  <a:cubicBezTo>
                    <a:pt x="5774" y="21600"/>
                    <a:pt x="6873" y="20501"/>
                    <a:pt x="6873" y="19145"/>
                  </a:cubicBezTo>
                  <a:lnTo>
                    <a:pt x="6873" y="14236"/>
                  </a:lnTo>
                  <a:cubicBezTo>
                    <a:pt x="6873" y="12881"/>
                    <a:pt x="5774" y="11782"/>
                    <a:pt x="4418" y="11782"/>
                  </a:cubicBezTo>
                  <a:cubicBezTo>
                    <a:pt x="3864" y="11782"/>
                    <a:pt x="3356" y="11971"/>
                    <a:pt x="2945" y="12282"/>
                  </a:cubicBezTo>
                  <a:lnTo>
                    <a:pt x="2945" y="8836"/>
                  </a:lnTo>
                  <a:cubicBezTo>
                    <a:pt x="2945" y="4499"/>
                    <a:pt x="6462" y="982"/>
                    <a:pt x="10800" y="982"/>
                  </a:cubicBezTo>
                  <a:cubicBezTo>
                    <a:pt x="15138" y="982"/>
                    <a:pt x="18655" y="4499"/>
                    <a:pt x="18655" y="8836"/>
                  </a:cubicBezTo>
                  <a:lnTo>
                    <a:pt x="18655" y="12282"/>
                  </a:lnTo>
                  <a:cubicBezTo>
                    <a:pt x="18244" y="11971"/>
                    <a:pt x="17736" y="11782"/>
                    <a:pt x="17182" y="11782"/>
                  </a:cubicBezTo>
                  <a:cubicBezTo>
                    <a:pt x="15826" y="11782"/>
                    <a:pt x="14727" y="12881"/>
                    <a:pt x="14727" y="14236"/>
                  </a:cubicBezTo>
                  <a:lnTo>
                    <a:pt x="14727" y="19145"/>
                  </a:lnTo>
                  <a:cubicBezTo>
                    <a:pt x="14727" y="20501"/>
                    <a:pt x="15826" y="21600"/>
                    <a:pt x="17182" y="21600"/>
                  </a:cubicBezTo>
                  <a:cubicBezTo>
                    <a:pt x="18369" y="21600"/>
                    <a:pt x="19360" y="20757"/>
                    <a:pt x="19587" y="19636"/>
                  </a:cubicBezTo>
                  <a:lnTo>
                    <a:pt x="19636" y="19636"/>
                  </a:lnTo>
                  <a:cubicBezTo>
                    <a:pt x="20721" y="19636"/>
                    <a:pt x="21600" y="18757"/>
                    <a:pt x="21600" y="17673"/>
                  </a:cubicBezTo>
                  <a:lnTo>
                    <a:pt x="21600" y="15709"/>
                  </a:lnTo>
                  <a:cubicBezTo>
                    <a:pt x="21600" y="14625"/>
                    <a:pt x="20721" y="13745"/>
                    <a:pt x="19636" y="13745"/>
                  </a:cubicBezTo>
                </a:path>
              </a:pathLst>
            </a:custGeom>
            <a:solidFill>
              <a:schemeClr val="tx1">
                <a:lumMod val="85000"/>
                <a:lumOff val="15000"/>
              </a:schemeClr>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Arial" panose="020B0604020202020204" pitchFamily="34" charset="0"/>
                <a:ea typeface="微软雅黑" panose="020B0503020204020204" pitchFamily="34" charset="-122"/>
                <a:sym typeface="Arial" panose="020B0604020202020204" pitchFamily="34" charset="0"/>
              </a:endParaRPr>
            </a:p>
          </p:txBody>
        </p:sp>
        <p:sp>
          <p:nvSpPr>
            <p:cNvPr id="9" name="Rectangle 23">
              <a:extLst>
                <a:ext uri="{FF2B5EF4-FFF2-40B4-BE49-F238E27FC236}">
                  <a16:creationId xmlns:a16="http://schemas.microsoft.com/office/drawing/2014/main" id="{0CDC430E-BC34-4873-BF26-B49DE2A1F0ED}"/>
                </a:ext>
              </a:extLst>
            </p:cNvPr>
            <p:cNvSpPr/>
            <p:nvPr/>
          </p:nvSpPr>
          <p:spPr>
            <a:xfrm>
              <a:off x="1850678" y="4813561"/>
              <a:ext cx="3362035" cy="400110"/>
            </a:xfrm>
            <a:prstGeom prst="rect">
              <a:avLst/>
            </a:prstGeom>
          </p:spPr>
          <p:txBody>
            <a:bodyPr wrap="square">
              <a:spAutoFit/>
            </a:bodyPr>
            <a:lstStyle/>
            <a:p>
              <a:pPr algn="just" eaLnBrk="1" fontAlgn="auto" hangingPunct="1">
                <a:spcBef>
                  <a:spcPts val="0"/>
                </a:spcBef>
                <a:spcAft>
                  <a:spcPts val="0"/>
                </a:spcAft>
                <a:defRPr/>
              </a:pPr>
              <a:r>
                <a:rPr lang="en-US" sz="1000" noProof="1">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Lorem ipsum dolor sit amet, consectetur adipiscing elit. Nulla imperdiet volutpat dui at fermentum..</a:t>
              </a:r>
            </a:p>
          </p:txBody>
        </p:sp>
      </p:grpSp>
      <p:grpSp>
        <p:nvGrpSpPr>
          <p:cNvPr id="10" name="组合 9">
            <a:extLst>
              <a:ext uri="{FF2B5EF4-FFF2-40B4-BE49-F238E27FC236}">
                <a16:creationId xmlns:a16="http://schemas.microsoft.com/office/drawing/2014/main" id="{6971A9FA-0A7F-4152-89F2-7D6A3148673F}"/>
              </a:ext>
            </a:extLst>
          </p:cNvPr>
          <p:cNvGrpSpPr/>
          <p:nvPr/>
        </p:nvGrpSpPr>
        <p:grpSpPr>
          <a:xfrm>
            <a:off x="7213662" y="5524990"/>
            <a:ext cx="3821115" cy="400110"/>
            <a:chOff x="1391598" y="5513597"/>
            <a:chExt cx="3821115" cy="400110"/>
          </a:xfrm>
        </p:grpSpPr>
        <p:sp>
          <p:nvSpPr>
            <p:cNvPr id="11" name="Shape 2562">
              <a:extLst>
                <a:ext uri="{FF2B5EF4-FFF2-40B4-BE49-F238E27FC236}">
                  <a16:creationId xmlns:a16="http://schemas.microsoft.com/office/drawing/2014/main" id="{53336E14-4716-4802-B2DD-4A901B0C6E09}"/>
                </a:ext>
              </a:extLst>
            </p:cNvPr>
            <p:cNvSpPr>
              <a:spLocks noChangeAspect="1"/>
            </p:cNvSpPr>
            <p:nvPr/>
          </p:nvSpPr>
          <p:spPr>
            <a:xfrm>
              <a:off x="1391598" y="5555216"/>
              <a:ext cx="298540" cy="298540"/>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9"/>
                    <a:pt x="20178" y="20619"/>
                    <a:pt x="19636" y="20619"/>
                  </a:cubicBezTo>
                  <a:lnTo>
                    <a:pt x="1964" y="20619"/>
                  </a:lnTo>
                  <a:cubicBezTo>
                    <a:pt x="1421" y="20619"/>
                    <a:pt x="982" y="20179"/>
                    <a:pt x="982" y="19636"/>
                  </a:cubicBezTo>
                  <a:lnTo>
                    <a:pt x="982" y="1964"/>
                  </a:lnTo>
                  <a:cubicBezTo>
                    <a:pt x="982" y="1422"/>
                    <a:pt x="1421"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4294" y="17673"/>
                  </a:moveTo>
                  <a:lnTo>
                    <a:pt x="8376" y="10732"/>
                  </a:lnTo>
                  <a:lnTo>
                    <a:pt x="10838" y="14425"/>
                  </a:lnTo>
                  <a:cubicBezTo>
                    <a:pt x="10862" y="14484"/>
                    <a:pt x="10898" y="14536"/>
                    <a:pt x="10942" y="14581"/>
                  </a:cubicBezTo>
                  <a:lnTo>
                    <a:pt x="10944" y="14583"/>
                  </a:lnTo>
                  <a:cubicBezTo>
                    <a:pt x="11033" y="14673"/>
                    <a:pt x="11155" y="14727"/>
                    <a:pt x="11291" y="14727"/>
                  </a:cubicBezTo>
                  <a:cubicBezTo>
                    <a:pt x="11427" y="14727"/>
                    <a:pt x="11549" y="14673"/>
                    <a:pt x="11638" y="14583"/>
                  </a:cubicBezTo>
                  <a:lnTo>
                    <a:pt x="13686" y="12536"/>
                  </a:lnTo>
                  <a:lnTo>
                    <a:pt x="17242" y="17673"/>
                  </a:lnTo>
                  <a:cubicBezTo>
                    <a:pt x="17242" y="17673"/>
                    <a:pt x="4294" y="17673"/>
                    <a:pt x="4294" y="17673"/>
                  </a:cubicBezTo>
                  <a:close/>
                  <a:moveTo>
                    <a:pt x="18620" y="17982"/>
                  </a:moveTo>
                  <a:lnTo>
                    <a:pt x="18617" y="17978"/>
                  </a:lnTo>
                  <a:cubicBezTo>
                    <a:pt x="18590" y="17913"/>
                    <a:pt x="18551" y="17858"/>
                    <a:pt x="18501" y="17810"/>
                  </a:cubicBezTo>
                  <a:lnTo>
                    <a:pt x="14201" y="11600"/>
                  </a:lnTo>
                  <a:lnTo>
                    <a:pt x="14200" y="11601"/>
                  </a:lnTo>
                  <a:cubicBezTo>
                    <a:pt x="14127" y="11420"/>
                    <a:pt x="13952" y="11291"/>
                    <a:pt x="13745" y="11291"/>
                  </a:cubicBezTo>
                  <a:cubicBezTo>
                    <a:pt x="13610" y="11291"/>
                    <a:pt x="13488" y="11346"/>
                    <a:pt x="13398" y="11435"/>
                  </a:cubicBezTo>
                  <a:lnTo>
                    <a:pt x="11360" y="13473"/>
                  </a:lnTo>
                  <a:lnTo>
                    <a:pt x="8798" y="9630"/>
                  </a:lnTo>
                  <a:cubicBezTo>
                    <a:pt x="8724" y="9453"/>
                    <a:pt x="8550" y="9327"/>
                    <a:pt x="8345" y="9327"/>
                  </a:cubicBezTo>
                  <a:cubicBezTo>
                    <a:pt x="8175" y="9327"/>
                    <a:pt x="8033" y="9420"/>
                    <a:pt x="7945" y="9551"/>
                  </a:cubicBezTo>
                  <a:lnTo>
                    <a:pt x="7937" y="9546"/>
                  </a:lnTo>
                  <a:lnTo>
                    <a:pt x="3028" y="17891"/>
                  </a:lnTo>
                  <a:lnTo>
                    <a:pt x="3036" y="17897"/>
                  </a:lnTo>
                  <a:cubicBezTo>
                    <a:pt x="2983" y="17974"/>
                    <a:pt x="2945" y="18063"/>
                    <a:pt x="2945" y="18164"/>
                  </a:cubicBezTo>
                  <a:cubicBezTo>
                    <a:pt x="2945" y="18435"/>
                    <a:pt x="3165" y="18655"/>
                    <a:pt x="3436" y="18655"/>
                  </a:cubicBezTo>
                  <a:lnTo>
                    <a:pt x="18164" y="18655"/>
                  </a:lnTo>
                  <a:cubicBezTo>
                    <a:pt x="18435" y="18655"/>
                    <a:pt x="18655" y="18435"/>
                    <a:pt x="18655" y="18164"/>
                  </a:cubicBezTo>
                  <a:cubicBezTo>
                    <a:pt x="18655" y="18099"/>
                    <a:pt x="18640" y="18039"/>
                    <a:pt x="18618" y="17983"/>
                  </a:cubicBezTo>
                  <a:cubicBezTo>
                    <a:pt x="18618" y="17983"/>
                    <a:pt x="18620" y="17982"/>
                    <a:pt x="18620" y="17982"/>
                  </a:cubicBezTo>
                  <a:close/>
                  <a:moveTo>
                    <a:pt x="5400" y="3927"/>
                  </a:moveTo>
                  <a:cubicBezTo>
                    <a:pt x="6213" y="3927"/>
                    <a:pt x="6873" y="4587"/>
                    <a:pt x="6873" y="5400"/>
                  </a:cubicBezTo>
                  <a:cubicBezTo>
                    <a:pt x="6873" y="6214"/>
                    <a:pt x="6213" y="6873"/>
                    <a:pt x="5400" y="6873"/>
                  </a:cubicBezTo>
                  <a:cubicBezTo>
                    <a:pt x="4587" y="6873"/>
                    <a:pt x="3927" y="6214"/>
                    <a:pt x="3927" y="5400"/>
                  </a:cubicBezTo>
                  <a:cubicBezTo>
                    <a:pt x="3927" y="4587"/>
                    <a:pt x="4587" y="3927"/>
                    <a:pt x="5400" y="3927"/>
                  </a:cubicBezTo>
                  <a:moveTo>
                    <a:pt x="5400" y="7855"/>
                  </a:moveTo>
                  <a:cubicBezTo>
                    <a:pt x="6756" y="7855"/>
                    <a:pt x="7855" y="6756"/>
                    <a:pt x="7855" y="5400"/>
                  </a:cubicBezTo>
                  <a:cubicBezTo>
                    <a:pt x="7855" y="4045"/>
                    <a:pt x="6756" y="2945"/>
                    <a:pt x="5400" y="2945"/>
                  </a:cubicBezTo>
                  <a:cubicBezTo>
                    <a:pt x="4044" y="2945"/>
                    <a:pt x="2945" y="4045"/>
                    <a:pt x="2945" y="5400"/>
                  </a:cubicBezTo>
                  <a:cubicBezTo>
                    <a:pt x="2945" y="6756"/>
                    <a:pt x="4044" y="7855"/>
                    <a:pt x="5400" y="7855"/>
                  </a:cubicBezTo>
                </a:path>
              </a:pathLst>
            </a:custGeom>
            <a:solidFill>
              <a:schemeClr val="tx1">
                <a:lumMod val="85000"/>
                <a:lumOff val="15000"/>
              </a:schemeClr>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latin typeface="Arial" panose="020B0604020202020204" pitchFamily="34" charset="0"/>
                <a:ea typeface="微软雅黑" panose="020B0503020204020204" pitchFamily="34" charset="-122"/>
                <a:sym typeface="Arial" panose="020B0604020202020204" pitchFamily="34" charset="0"/>
              </a:endParaRPr>
            </a:p>
          </p:txBody>
        </p:sp>
        <p:sp>
          <p:nvSpPr>
            <p:cNvPr id="12" name="Rectangle 23">
              <a:extLst>
                <a:ext uri="{FF2B5EF4-FFF2-40B4-BE49-F238E27FC236}">
                  <a16:creationId xmlns:a16="http://schemas.microsoft.com/office/drawing/2014/main" id="{C39FAC1B-853B-4F84-8407-95B66C87F5C8}"/>
                </a:ext>
              </a:extLst>
            </p:cNvPr>
            <p:cNvSpPr/>
            <p:nvPr/>
          </p:nvSpPr>
          <p:spPr>
            <a:xfrm>
              <a:off x="1850678" y="5513597"/>
              <a:ext cx="3362035" cy="400110"/>
            </a:xfrm>
            <a:prstGeom prst="rect">
              <a:avLst/>
            </a:prstGeom>
          </p:spPr>
          <p:txBody>
            <a:bodyPr wrap="square">
              <a:spAutoFit/>
            </a:bodyPr>
            <a:lstStyle/>
            <a:p>
              <a:pPr algn="just" eaLnBrk="1" fontAlgn="auto" hangingPunct="1">
                <a:spcBef>
                  <a:spcPts val="0"/>
                </a:spcBef>
                <a:spcAft>
                  <a:spcPts val="0"/>
                </a:spcAft>
                <a:defRPr/>
              </a:pPr>
              <a:r>
                <a:rPr lang="en-US" sz="1000" noProof="1">
                  <a:solidFill>
                    <a:schemeClr val="bg1">
                      <a:lumMod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Lorem ipsum dolor sit amet, consectetur adipiscing elit. Nulla imperdiet volutpat dui at fermentum..</a:t>
              </a:r>
            </a:p>
          </p:txBody>
        </p:sp>
      </p:grpSp>
      <p:sp>
        <p:nvSpPr>
          <p:cNvPr id="13" name="TextBox 39">
            <a:extLst>
              <a:ext uri="{FF2B5EF4-FFF2-40B4-BE49-F238E27FC236}">
                <a16:creationId xmlns:a16="http://schemas.microsoft.com/office/drawing/2014/main" id="{2ABBB482-A484-4C24-ABA8-F7809B718196}"/>
              </a:ext>
            </a:extLst>
          </p:cNvPr>
          <p:cNvSpPr txBox="1"/>
          <p:nvPr/>
        </p:nvSpPr>
        <p:spPr>
          <a:xfrm>
            <a:off x="7070416" y="1459062"/>
            <a:ext cx="3964361" cy="1446550"/>
          </a:xfrm>
          <a:prstGeom prst="rect">
            <a:avLst/>
          </a:prstGeom>
          <a:noFill/>
        </p:spPr>
        <p:txBody>
          <a:bodyPr wrap="square" rtlCol="0">
            <a:spAutoFit/>
          </a:bodyPr>
          <a:lstStyle/>
          <a:p>
            <a:r>
              <a:rPr lang="en-US" sz="4400" b="1"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MAC </a:t>
            </a:r>
            <a:r>
              <a:rPr lang="en-US" altLang="zh-CN" sz="4400" b="1"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PROJECT</a:t>
            </a:r>
            <a:endParaRPr lang="en-US" sz="4400" b="1"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14" name="矩形 13">
            <a:extLst>
              <a:ext uri="{FF2B5EF4-FFF2-40B4-BE49-F238E27FC236}">
                <a16:creationId xmlns:a16="http://schemas.microsoft.com/office/drawing/2014/main" id="{4AC85AE9-DB81-47F9-9597-3E4111EEAB33}"/>
              </a:ext>
            </a:extLst>
          </p:cNvPr>
          <p:cNvSpPr/>
          <p:nvPr/>
        </p:nvSpPr>
        <p:spPr>
          <a:xfrm>
            <a:off x="7088890" y="2957983"/>
            <a:ext cx="3945888" cy="1546577"/>
          </a:xfrm>
          <a:prstGeom prst="rect">
            <a:avLst/>
          </a:prstGeom>
        </p:spPr>
        <p:txBody>
          <a:bodyPr wrap="square">
            <a:spAutoFit/>
          </a:bodyPr>
          <a:lstStyle/>
          <a:p>
            <a:pPr algn="just">
              <a:lnSpc>
                <a:spcPct val="150000"/>
              </a:lnSpc>
              <a:buClr>
                <a:srgbClr val="E24848"/>
              </a:buClr>
            </a:pPr>
            <a:r>
              <a:rPr lang="en-US" altLang="zh-CN" sz="1050" noProof="1">
                <a:solidFill>
                  <a:schemeClr val="tx1">
                    <a:lumMod val="50000"/>
                    <a:lumOff val="50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a:t>
            </a:r>
          </a:p>
        </p:txBody>
      </p:sp>
      <p:pic>
        <p:nvPicPr>
          <p:cNvPr id="15" name="图片 14">
            <a:extLst>
              <a:ext uri="{FF2B5EF4-FFF2-40B4-BE49-F238E27FC236}">
                <a16:creationId xmlns:a16="http://schemas.microsoft.com/office/drawing/2014/main" id="{907F4561-1F6F-4008-BE55-B576473F3D14}"/>
              </a:ext>
            </a:extLst>
          </p:cNvPr>
          <p:cNvPicPr>
            <a:picLocks noChangeAspect="1"/>
          </p:cNvPicPr>
          <p:nvPr/>
        </p:nvPicPr>
        <p:blipFill rotWithShape="1">
          <a:blip r:embed="rId4" cstate="screen">
            <a:extLst>
              <a:ext uri="{BEBA8EAE-BF5A-486C-A8C5-ECC9F3942E4B}">
                <a14:imgProps xmlns:a14="http://schemas.microsoft.com/office/drawing/2010/main">
                  <a14:imgLayer r:embed="rId5">
                    <a14:imgEffect>
                      <a14:saturation sat="33000"/>
                    </a14:imgEffect>
                  </a14:imgLayer>
                </a14:imgProps>
              </a:ext>
              <a:ext uri="{28A0092B-C50C-407E-A947-70E740481C1C}">
                <a14:useLocalDpi xmlns:a14="http://schemas.microsoft.com/office/drawing/2010/main"/>
              </a:ext>
            </a:extLst>
          </a:blip>
          <a:srcRect b="9710"/>
          <a:stretch/>
        </p:blipFill>
        <p:spPr>
          <a:xfrm>
            <a:off x="1789043" y="2260745"/>
            <a:ext cx="3916183" cy="2243815"/>
          </a:xfrm>
          <a:prstGeom prst="rect">
            <a:avLst/>
          </a:prstGeom>
          <a:solidFill>
            <a:schemeClr val="accent2"/>
          </a:solidFill>
        </p:spPr>
      </p:pic>
    </p:spTree>
    <p:extLst>
      <p:ext uri="{BB962C8B-B14F-4D97-AF65-F5344CB8AC3E}">
        <p14:creationId xmlns:p14="http://schemas.microsoft.com/office/powerpoint/2010/main" val="2318031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500" fill="hold"/>
                                        <p:tgtEl>
                                          <p:spTgt spid="17"/>
                                        </p:tgtEl>
                                        <p:attrNameLst>
                                          <p:attrName>ppt_x</p:attrName>
                                        </p:attrNameLst>
                                      </p:cBhvr>
                                      <p:tavLst>
                                        <p:tav tm="0">
                                          <p:val>
                                            <p:strVal val="0-#ppt_w/2"/>
                                          </p:val>
                                        </p:tav>
                                        <p:tav tm="100000">
                                          <p:val>
                                            <p:strVal val="#ppt_x"/>
                                          </p:val>
                                        </p:tav>
                                      </p:tavLst>
                                    </p:anim>
                                    <p:anim calcmode="lin" valueType="num">
                                      <p:cBhvr additive="base">
                                        <p:cTn id="8" dur="150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1500" fill="hold"/>
                                        <p:tgtEl>
                                          <p:spTgt spid="21"/>
                                        </p:tgtEl>
                                        <p:attrNameLst>
                                          <p:attrName>ppt_x</p:attrName>
                                        </p:attrNameLst>
                                      </p:cBhvr>
                                      <p:tavLst>
                                        <p:tav tm="0">
                                          <p:val>
                                            <p:strVal val="0-#ppt_w/2"/>
                                          </p:val>
                                        </p:tav>
                                        <p:tav tm="100000">
                                          <p:val>
                                            <p:strVal val="#ppt_x"/>
                                          </p:val>
                                        </p:tav>
                                      </p:tavLst>
                                    </p:anim>
                                    <p:anim calcmode="lin" valueType="num">
                                      <p:cBhvr additive="base">
                                        <p:cTn id="12" dur="1500" fill="hold"/>
                                        <p:tgtEl>
                                          <p:spTgt spid="21"/>
                                        </p:tgtEl>
                                        <p:attrNameLst>
                                          <p:attrName>ppt_y</p:attrName>
                                        </p:attrNameLst>
                                      </p:cBhvr>
                                      <p:tavLst>
                                        <p:tav tm="0">
                                          <p:val>
                                            <p:strVal val="#ppt_y"/>
                                          </p:val>
                                        </p:tav>
                                        <p:tav tm="100000">
                                          <p:val>
                                            <p:strVal val="#ppt_y"/>
                                          </p:val>
                                        </p:tav>
                                      </p:tavLst>
                                    </p:anim>
                                  </p:childTnLst>
                                </p:cTn>
                              </p:par>
                              <p:par>
                                <p:cTn id="13" presetID="53" presetClass="entr" presetSubtype="16" fill="hold" grpId="0" nodeType="withEffect">
                                  <p:stCondLst>
                                    <p:cond delay="750"/>
                                  </p:stCondLst>
                                  <p:iterate type="lt">
                                    <p:tmPct val="10000"/>
                                  </p:iterate>
                                  <p:childTnLst>
                                    <p:set>
                                      <p:cBhvr>
                                        <p:cTn id="14" dur="1" fill="hold">
                                          <p:stCondLst>
                                            <p:cond delay="0"/>
                                          </p:stCondLst>
                                        </p:cTn>
                                        <p:tgtEl>
                                          <p:spTgt spid="13"/>
                                        </p:tgtEl>
                                        <p:attrNameLst>
                                          <p:attrName>style.visibility</p:attrName>
                                        </p:attrNameLst>
                                      </p:cBhvr>
                                      <p:to>
                                        <p:strVal val="visible"/>
                                      </p:to>
                                    </p:set>
                                    <p:anim calcmode="lin" valueType="num">
                                      <p:cBhvr>
                                        <p:cTn id="15" dur="500" fill="hold"/>
                                        <p:tgtEl>
                                          <p:spTgt spid="13"/>
                                        </p:tgtEl>
                                        <p:attrNameLst>
                                          <p:attrName>ppt_w</p:attrName>
                                        </p:attrNameLst>
                                      </p:cBhvr>
                                      <p:tavLst>
                                        <p:tav tm="0">
                                          <p:val>
                                            <p:fltVal val="0"/>
                                          </p:val>
                                        </p:tav>
                                        <p:tav tm="100000">
                                          <p:val>
                                            <p:strVal val="#ppt_w"/>
                                          </p:val>
                                        </p:tav>
                                      </p:tavLst>
                                    </p:anim>
                                    <p:anim calcmode="lin" valueType="num">
                                      <p:cBhvr>
                                        <p:cTn id="16" dur="500" fill="hold"/>
                                        <p:tgtEl>
                                          <p:spTgt spid="13"/>
                                        </p:tgtEl>
                                        <p:attrNameLst>
                                          <p:attrName>ppt_h</p:attrName>
                                        </p:attrNameLst>
                                      </p:cBhvr>
                                      <p:tavLst>
                                        <p:tav tm="0">
                                          <p:val>
                                            <p:fltVal val="0"/>
                                          </p:val>
                                        </p:tav>
                                        <p:tav tm="100000">
                                          <p:val>
                                            <p:strVal val="#ppt_h"/>
                                          </p:val>
                                        </p:tav>
                                      </p:tavLst>
                                    </p:anim>
                                    <p:animEffect transition="in" filter="fade">
                                      <p:cBhvr>
                                        <p:cTn id="17" dur="500"/>
                                        <p:tgtEl>
                                          <p:spTgt spid="13"/>
                                        </p:tgtEl>
                                      </p:cBhvr>
                                    </p:animEffect>
                                  </p:childTnLst>
                                </p:cTn>
                              </p:par>
                            </p:childTnLst>
                          </p:cTn>
                        </p:par>
                        <p:par>
                          <p:cTn id="18" fill="hold">
                            <p:stCondLst>
                              <p:cond delay="1700"/>
                            </p:stCondLst>
                            <p:childTnLst>
                              <p:par>
                                <p:cTn id="19" presetID="42" presetClass="entr" presetSubtype="0"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anim calcmode="lin" valueType="num">
                                      <p:cBhvr>
                                        <p:cTn id="22" dur="500" fill="hold"/>
                                        <p:tgtEl>
                                          <p:spTgt spid="14"/>
                                        </p:tgtEl>
                                        <p:attrNameLst>
                                          <p:attrName>ppt_x</p:attrName>
                                        </p:attrNameLst>
                                      </p:cBhvr>
                                      <p:tavLst>
                                        <p:tav tm="0">
                                          <p:val>
                                            <p:strVal val="#ppt_x"/>
                                          </p:val>
                                        </p:tav>
                                        <p:tav tm="100000">
                                          <p:val>
                                            <p:strVal val="#ppt_x"/>
                                          </p:val>
                                        </p:tav>
                                      </p:tavLst>
                                    </p:anim>
                                    <p:anim calcmode="lin" valueType="num">
                                      <p:cBhvr>
                                        <p:cTn id="23" dur="500" fill="hold"/>
                                        <p:tgtEl>
                                          <p:spTgt spid="14"/>
                                        </p:tgtEl>
                                        <p:attrNameLst>
                                          <p:attrName>ppt_y</p:attrName>
                                        </p:attrNameLst>
                                      </p:cBhvr>
                                      <p:tavLst>
                                        <p:tav tm="0">
                                          <p:val>
                                            <p:strVal val="#ppt_y+.1"/>
                                          </p:val>
                                        </p:tav>
                                        <p:tav tm="100000">
                                          <p:val>
                                            <p:strVal val="#ppt_y"/>
                                          </p:val>
                                        </p:tav>
                                      </p:tavLst>
                                    </p:anim>
                                  </p:childTnLst>
                                </p:cTn>
                              </p:par>
                              <p:par>
                                <p:cTn id="24" presetID="53" presetClass="entr" presetSubtype="16"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p:cTn id="26" dur="500" fill="hold"/>
                                        <p:tgtEl>
                                          <p:spTgt spid="7"/>
                                        </p:tgtEl>
                                        <p:attrNameLst>
                                          <p:attrName>ppt_w</p:attrName>
                                        </p:attrNameLst>
                                      </p:cBhvr>
                                      <p:tavLst>
                                        <p:tav tm="0">
                                          <p:val>
                                            <p:fltVal val="0"/>
                                          </p:val>
                                        </p:tav>
                                        <p:tav tm="100000">
                                          <p:val>
                                            <p:strVal val="#ppt_w"/>
                                          </p:val>
                                        </p:tav>
                                      </p:tavLst>
                                    </p:anim>
                                    <p:anim calcmode="lin" valueType="num">
                                      <p:cBhvr>
                                        <p:cTn id="27" dur="500" fill="hold"/>
                                        <p:tgtEl>
                                          <p:spTgt spid="7"/>
                                        </p:tgtEl>
                                        <p:attrNameLst>
                                          <p:attrName>ppt_h</p:attrName>
                                        </p:attrNameLst>
                                      </p:cBhvr>
                                      <p:tavLst>
                                        <p:tav tm="0">
                                          <p:val>
                                            <p:fltVal val="0"/>
                                          </p:val>
                                        </p:tav>
                                        <p:tav tm="100000">
                                          <p:val>
                                            <p:strVal val="#ppt_h"/>
                                          </p:val>
                                        </p:tav>
                                      </p:tavLst>
                                    </p:anim>
                                    <p:animEffect transition="in" filter="fade">
                                      <p:cBhvr>
                                        <p:cTn id="28" dur="500"/>
                                        <p:tgtEl>
                                          <p:spTgt spid="7"/>
                                        </p:tgtEl>
                                      </p:cBhvr>
                                    </p:animEffect>
                                  </p:childTnLst>
                                </p:cTn>
                              </p:par>
                              <p:par>
                                <p:cTn id="29" presetID="53" presetClass="entr" presetSubtype="16"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50" presetClass="entr" presetSubtype="0" decel="100000" fill="hold" grpId="0" nodeType="withEffect">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cBhvr>
                                        <p:cTn id="36" dur="1000" fill="hold"/>
                                        <p:tgtEl>
                                          <p:spTgt spid="5"/>
                                        </p:tgtEl>
                                        <p:attrNameLst>
                                          <p:attrName>ppt_w</p:attrName>
                                        </p:attrNameLst>
                                      </p:cBhvr>
                                      <p:tavLst>
                                        <p:tav tm="0">
                                          <p:val>
                                            <p:strVal val="#ppt_w+.3"/>
                                          </p:val>
                                        </p:tav>
                                        <p:tav tm="100000">
                                          <p:val>
                                            <p:strVal val="#ppt_w"/>
                                          </p:val>
                                        </p:tav>
                                      </p:tavLst>
                                    </p:anim>
                                    <p:anim calcmode="lin" valueType="num">
                                      <p:cBhvr>
                                        <p:cTn id="37" dur="1000" fill="hold"/>
                                        <p:tgtEl>
                                          <p:spTgt spid="5"/>
                                        </p:tgtEl>
                                        <p:attrNameLst>
                                          <p:attrName>ppt_h</p:attrName>
                                        </p:attrNameLst>
                                      </p:cBhvr>
                                      <p:tavLst>
                                        <p:tav tm="0">
                                          <p:val>
                                            <p:strVal val="#ppt_h"/>
                                          </p:val>
                                        </p:tav>
                                        <p:tav tm="100000">
                                          <p:val>
                                            <p:strVal val="#ppt_h"/>
                                          </p:val>
                                        </p:tav>
                                      </p:tavLst>
                                    </p:anim>
                                    <p:animEffect transition="in" filter="fade">
                                      <p:cBhvr>
                                        <p:cTn id="38" dur="1000"/>
                                        <p:tgtEl>
                                          <p:spTgt spid="5"/>
                                        </p:tgtEl>
                                      </p:cBhvr>
                                    </p:animEffect>
                                  </p:childTnLst>
                                </p:cTn>
                              </p:par>
                            </p:childTnLst>
                          </p:cTn>
                        </p:par>
                        <p:par>
                          <p:cTn id="39" fill="hold">
                            <p:stCondLst>
                              <p:cond delay="2700"/>
                            </p:stCondLst>
                            <p:childTnLst>
                              <p:par>
                                <p:cTn id="40" presetID="42" presetClass="entr" presetSubtype="0" fill="hold" nodeType="after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anim calcmode="lin" valueType="num">
                                      <p:cBhvr>
                                        <p:cTn id="43" dur="500" fill="hold"/>
                                        <p:tgtEl>
                                          <p:spTgt spid="6"/>
                                        </p:tgtEl>
                                        <p:attrNameLst>
                                          <p:attrName>ppt_x</p:attrName>
                                        </p:attrNameLst>
                                      </p:cBhvr>
                                      <p:tavLst>
                                        <p:tav tm="0">
                                          <p:val>
                                            <p:strVal val="#ppt_x"/>
                                          </p:val>
                                        </p:tav>
                                        <p:tav tm="100000">
                                          <p:val>
                                            <p:strVal val="#ppt_x"/>
                                          </p:val>
                                        </p:tav>
                                      </p:tavLst>
                                    </p:anim>
                                    <p:anim calcmode="lin" valueType="num">
                                      <p:cBhvr>
                                        <p:cTn id="44" dur="500" fill="hold"/>
                                        <p:tgtEl>
                                          <p:spTgt spid="6"/>
                                        </p:tgtEl>
                                        <p:attrNameLst>
                                          <p:attrName>ppt_y</p:attrName>
                                        </p:attrNameLst>
                                      </p:cBhvr>
                                      <p:tavLst>
                                        <p:tav tm="0">
                                          <p:val>
                                            <p:strVal val="#ppt_y+.1"/>
                                          </p:val>
                                        </p:tav>
                                        <p:tav tm="100000">
                                          <p:val>
                                            <p:strVal val="#ppt_y"/>
                                          </p:val>
                                        </p:tav>
                                      </p:tavLst>
                                    </p:anim>
                                  </p:childTnLst>
                                </p:cTn>
                              </p:par>
                            </p:childTnLst>
                          </p:cTn>
                        </p:par>
                        <p:par>
                          <p:cTn id="45" fill="hold">
                            <p:stCondLst>
                              <p:cond delay="3200"/>
                            </p:stCondLst>
                            <p:childTnLst>
                              <p:par>
                                <p:cTn id="46" presetID="14" presetClass="entr" presetSubtype="10" fill="hold" nodeType="after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randombar(horizontal)">
                                      <p:cBhvr>
                                        <p:cTn id="4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1" grpId="0"/>
      <p:bldP spid="5" grpId="0" animBg="1"/>
      <p:bldP spid="13"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A64CFFEF-D67B-423F-8CD1-5867F3E68A2A}"/>
              </a:ext>
            </a:extLst>
          </p:cNvPr>
          <p:cNvSpPr/>
          <p:nvPr/>
        </p:nvSpPr>
        <p:spPr>
          <a:xfrm>
            <a:off x="535596" y="-111986"/>
            <a:ext cx="652522" cy="1763240"/>
          </a:xfrm>
          <a:prstGeom prst="rect">
            <a:avLst/>
          </a:prstGeom>
          <a:noFill/>
        </p:spPr>
        <p:txBody>
          <a:bodyPr wrap="square" rtlCol="0">
            <a:spAutoFit/>
          </a:bodyPr>
          <a:lstStyle/>
          <a:p>
            <a:pPr algn="ctr">
              <a:lnSpc>
                <a:spcPct val="125000"/>
              </a:lnSpc>
            </a:pPr>
            <a:r>
              <a:rPr lang="en-US" altLang="zh-CN" sz="96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rPr>
              <a:t>1</a:t>
            </a:r>
            <a:endParaRPr lang="zh-CN" altLang="en-US" sz="96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endParaRPr>
          </a:p>
        </p:txBody>
      </p:sp>
      <p:sp>
        <p:nvSpPr>
          <p:cNvPr id="21" name="矩形 20"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D763D0E5-6591-42AD-BEDC-C4E3ABB349C7}"/>
              </a:ext>
            </a:extLst>
          </p:cNvPr>
          <p:cNvSpPr/>
          <p:nvPr/>
        </p:nvSpPr>
        <p:spPr>
          <a:xfrm>
            <a:off x="1333893" y="590729"/>
            <a:ext cx="3701933" cy="511807"/>
          </a:xfrm>
          <a:prstGeom prst="rect">
            <a:avLst/>
          </a:prstGeom>
          <a:noFill/>
        </p:spPr>
        <p:txBody>
          <a:bodyPr wrap="square" rtlCol="0">
            <a:spAutoFit/>
          </a:bodyPr>
          <a:lstStyle/>
          <a:p>
            <a:pPr>
              <a:lnSpc>
                <a:spcPct val="125000"/>
              </a:lnSpc>
            </a:pPr>
            <a:r>
              <a:rPr lang="zh-CN" altLang="en-US" sz="2400" spc="600" dirty="0">
                <a:gradFill>
                  <a:gsLst>
                    <a:gs pos="70000">
                      <a:schemeClr val="bg1">
                        <a:lumMod val="65000"/>
                      </a:schemeClr>
                    </a:gs>
                    <a:gs pos="15000">
                      <a:schemeClr val="tx1">
                        <a:lumMod val="65000"/>
                        <a:lumOff val="35000"/>
                      </a:schemeClr>
                    </a:gs>
                  </a:gsLst>
                  <a:lin ang="9600000" scaled="0"/>
                </a:gradFill>
                <a:latin typeface="微软雅黑" panose="020B0503020204020204" pitchFamily="34" charset="-122"/>
                <a:ea typeface="微软雅黑" panose="020B0503020204020204" pitchFamily="34" charset="-122"/>
                <a:cs typeface="+mn-ea"/>
                <a:sym typeface="+mn-lt"/>
              </a:rPr>
              <a:t>知识体系的增长</a:t>
            </a:r>
          </a:p>
        </p:txBody>
      </p:sp>
      <p:graphicFrame>
        <p:nvGraphicFramePr>
          <p:cNvPr id="25" name="Chart 348">
            <a:extLst>
              <a:ext uri="{FF2B5EF4-FFF2-40B4-BE49-F238E27FC236}">
                <a16:creationId xmlns:a16="http://schemas.microsoft.com/office/drawing/2014/main" id="{EA99D055-13D7-4390-9414-D660B0B1DE29}"/>
              </a:ext>
            </a:extLst>
          </p:cNvPr>
          <p:cNvGraphicFramePr/>
          <p:nvPr>
            <p:extLst>
              <p:ext uri="{D42A27DB-BD31-4B8C-83A1-F6EECF244321}">
                <p14:modId xmlns:p14="http://schemas.microsoft.com/office/powerpoint/2010/main" val="251030174"/>
              </p:ext>
            </p:extLst>
          </p:nvPr>
        </p:nvGraphicFramePr>
        <p:xfrm>
          <a:off x="1188118" y="2351074"/>
          <a:ext cx="4800601" cy="3452644"/>
        </p:xfrm>
        <a:graphic>
          <a:graphicData uri="http://schemas.openxmlformats.org/drawingml/2006/chart">
            <c:chart xmlns:c="http://schemas.openxmlformats.org/drawingml/2006/chart" xmlns:r="http://schemas.openxmlformats.org/officeDocument/2006/relationships" r:id="rId2"/>
          </a:graphicData>
        </a:graphic>
      </p:graphicFrame>
      <p:sp>
        <p:nvSpPr>
          <p:cNvPr id="43" name="TextBox 62">
            <a:extLst>
              <a:ext uri="{FF2B5EF4-FFF2-40B4-BE49-F238E27FC236}">
                <a16:creationId xmlns:a16="http://schemas.microsoft.com/office/drawing/2014/main" id="{FE372003-C832-488F-AB6F-A73A9AB9201C}"/>
              </a:ext>
            </a:extLst>
          </p:cNvPr>
          <p:cNvSpPr txBox="1"/>
          <p:nvPr/>
        </p:nvSpPr>
        <p:spPr>
          <a:xfrm>
            <a:off x="9907119" y="1274398"/>
            <a:ext cx="1320682" cy="338554"/>
          </a:xfrm>
          <a:prstGeom prst="rect">
            <a:avLst/>
          </a:prstGeom>
          <a:noFill/>
        </p:spPr>
        <p:txBody>
          <a:bodyPr wrap="none" rtlCol="0">
            <a:spAutoFit/>
          </a:bodyPr>
          <a:lstStyle/>
          <a:p>
            <a:pPr algn="ctr"/>
            <a:r>
              <a:rPr lang="en-US" sz="1600" i="1" spc="300" dirty="0">
                <a:solidFill>
                  <a:srgbClr val="434343"/>
                </a:solidFill>
                <a:latin typeface="Avenir Next Medium" charset="0"/>
                <a:ea typeface="Avenir Next Medium" charset="0"/>
                <a:cs typeface="Avenir Next Medium" charset="0"/>
              </a:rPr>
              <a:t>FEATURE</a:t>
            </a:r>
          </a:p>
        </p:txBody>
      </p:sp>
      <p:sp>
        <p:nvSpPr>
          <p:cNvPr id="44" name="TextBox 63">
            <a:extLst>
              <a:ext uri="{FF2B5EF4-FFF2-40B4-BE49-F238E27FC236}">
                <a16:creationId xmlns:a16="http://schemas.microsoft.com/office/drawing/2014/main" id="{C14C2490-EFBB-400E-BD3A-15C8428A2171}"/>
              </a:ext>
            </a:extLst>
          </p:cNvPr>
          <p:cNvSpPr txBox="1"/>
          <p:nvPr/>
        </p:nvSpPr>
        <p:spPr>
          <a:xfrm>
            <a:off x="9120446" y="1566786"/>
            <a:ext cx="2894028" cy="461665"/>
          </a:xfrm>
          <a:prstGeom prst="rect">
            <a:avLst/>
          </a:prstGeom>
          <a:noFill/>
        </p:spPr>
        <p:txBody>
          <a:bodyPr wrap="square" rtlCol="0">
            <a:spAutoFit/>
          </a:bodyPr>
          <a:lstStyle/>
          <a:p>
            <a:pPr algn="ctr"/>
            <a:r>
              <a:rPr lang="en-US" sz="1200" i="1" dirty="0">
                <a:solidFill>
                  <a:srgbClr val="434343"/>
                </a:solidFill>
                <a:latin typeface="Avenir Next Medium" charset="0"/>
                <a:ea typeface="Avenir Next Medium" charset="0"/>
                <a:cs typeface="Avenir Next Medium" charset="0"/>
              </a:rPr>
              <a:t>Entrepreneurial activities differ substantially depending on the</a:t>
            </a:r>
          </a:p>
        </p:txBody>
      </p:sp>
      <p:sp>
        <p:nvSpPr>
          <p:cNvPr id="45" name="Shape 2720">
            <a:extLst>
              <a:ext uri="{FF2B5EF4-FFF2-40B4-BE49-F238E27FC236}">
                <a16:creationId xmlns:a16="http://schemas.microsoft.com/office/drawing/2014/main" id="{052B03B9-7561-4EAA-B844-878DB498CEE1}"/>
              </a:ext>
            </a:extLst>
          </p:cNvPr>
          <p:cNvSpPr/>
          <p:nvPr/>
        </p:nvSpPr>
        <p:spPr>
          <a:xfrm>
            <a:off x="10326692" y="2923812"/>
            <a:ext cx="481537" cy="482482"/>
          </a:xfrm>
          <a:custGeom>
            <a:avLst/>
            <a:gdLst/>
            <a:ahLst/>
            <a:cxnLst>
              <a:cxn ang="0">
                <a:pos x="wd2" y="hd2"/>
              </a:cxn>
              <a:cxn ang="5400000">
                <a:pos x="wd2" y="hd2"/>
              </a:cxn>
              <a:cxn ang="10800000">
                <a:pos x="wd2" y="hd2"/>
              </a:cxn>
              <a:cxn ang="16200000">
                <a:pos x="wd2" y="hd2"/>
              </a:cxn>
            </a:cxnLst>
            <a:rect l="0" t="0" r="r" b="b"/>
            <a:pathLst>
              <a:path w="21600" h="21600" extrusionOk="0">
                <a:moveTo>
                  <a:pt x="14365" y="19991"/>
                </a:moveTo>
                <a:lnTo>
                  <a:pt x="14707" y="20866"/>
                </a:lnTo>
                <a:cubicBezTo>
                  <a:pt x="15328" y="20625"/>
                  <a:pt x="15928" y="20324"/>
                  <a:pt x="16492" y="19973"/>
                </a:cubicBezTo>
                <a:lnTo>
                  <a:pt x="15994" y="19176"/>
                </a:lnTo>
                <a:cubicBezTo>
                  <a:pt x="15479" y="19497"/>
                  <a:pt x="14931" y="19771"/>
                  <a:pt x="14365" y="19991"/>
                </a:cubicBezTo>
                <a:moveTo>
                  <a:pt x="10800" y="14735"/>
                </a:moveTo>
                <a:cubicBezTo>
                  <a:pt x="8622" y="14735"/>
                  <a:pt x="6857" y="12973"/>
                  <a:pt x="6857" y="10800"/>
                </a:cubicBezTo>
                <a:cubicBezTo>
                  <a:pt x="6857" y="8627"/>
                  <a:pt x="8622" y="6865"/>
                  <a:pt x="10800" y="6865"/>
                </a:cubicBezTo>
                <a:cubicBezTo>
                  <a:pt x="12978" y="6865"/>
                  <a:pt x="14743" y="8627"/>
                  <a:pt x="14743" y="10800"/>
                </a:cubicBezTo>
                <a:cubicBezTo>
                  <a:pt x="14743" y="12973"/>
                  <a:pt x="12978" y="14735"/>
                  <a:pt x="10800" y="14735"/>
                </a:cubicBezTo>
                <a:moveTo>
                  <a:pt x="10800" y="5881"/>
                </a:moveTo>
                <a:cubicBezTo>
                  <a:pt x="8078" y="5881"/>
                  <a:pt x="5871" y="8083"/>
                  <a:pt x="5871" y="10800"/>
                </a:cubicBezTo>
                <a:cubicBezTo>
                  <a:pt x="5871" y="13517"/>
                  <a:pt x="8078" y="15719"/>
                  <a:pt x="10800" y="15719"/>
                </a:cubicBezTo>
                <a:cubicBezTo>
                  <a:pt x="13522" y="15719"/>
                  <a:pt x="15729" y="13517"/>
                  <a:pt x="15729" y="10800"/>
                </a:cubicBezTo>
                <a:cubicBezTo>
                  <a:pt x="15729" y="8083"/>
                  <a:pt x="13522" y="5881"/>
                  <a:pt x="10800" y="5881"/>
                </a:cubicBezTo>
                <a:moveTo>
                  <a:pt x="10800" y="20661"/>
                </a:moveTo>
                <a:lnTo>
                  <a:pt x="10801" y="21600"/>
                </a:lnTo>
                <a:cubicBezTo>
                  <a:pt x="11469" y="21598"/>
                  <a:pt x="12137" y="21536"/>
                  <a:pt x="12788" y="21415"/>
                </a:cubicBezTo>
                <a:lnTo>
                  <a:pt x="12614" y="20491"/>
                </a:lnTo>
                <a:cubicBezTo>
                  <a:pt x="12020" y="20603"/>
                  <a:pt x="11409" y="20660"/>
                  <a:pt x="10800" y="20661"/>
                </a:cubicBezTo>
                <a:moveTo>
                  <a:pt x="18660" y="4854"/>
                </a:moveTo>
                <a:lnTo>
                  <a:pt x="19411" y="4287"/>
                </a:lnTo>
                <a:cubicBezTo>
                  <a:pt x="19011" y="3759"/>
                  <a:pt x="18558" y="3264"/>
                  <a:pt x="18065" y="2816"/>
                </a:cubicBezTo>
                <a:lnTo>
                  <a:pt x="17432" y="3510"/>
                </a:lnTo>
                <a:cubicBezTo>
                  <a:pt x="17882" y="3919"/>
                  <a:pt x="18295" y="4371"/>
                  <a:pt x="18660" y="4854"/>
                </a:cubicBezTo>
                <a:moveTo>
                  <a:pt x="21187" y="7835"/>
                </a:moveTo>
                <a:cubicBezTo>
                  <a:pt x="21005" y="7197"/>
                  <a:pt x="20761" y="6573"/>
                  <a:pt x="20463" y="5978"/>
                </a:cubicBezTo>
                <a:lnTo>
                  <a:pt x="19622" y="6399"/>
                </a:lnTo>
                <a:cubicBezTo>
                  <a:pt x="19893" y="6941"/>
                  <a:pt x="20115" y="7510"/>
                  <a:pt x="20282" y="8094"/>
                </a:cubicBezTo>
                <a:cubicBezTo>
                  <a:pt x="20282" y="8094"/>
                  <a:pt x="21187" y="7835"/>
                  <a:pt x="21187" y="7835"/>
                </a:cubicBezTo>
                <a:close/>
                <a:moveTo>
                  <a:pt x="21553" y="9794"/>
                </a:moveTo>
                <a:lnTo>
                  <a:pt x="20617" y="9880"/>
                </a:lnTo>
                <a:cubicBezTo>
                  <a:pt x="20644" y="10182"/>
                  <a:pt x="20659" y="10492"/>
                  <a:pt x="20659" y="10800"/>
                </a:cubicBezTo>
                <a:cubicBezTo>
                  <a:pt x="20659" y="11099"/>
                  <a:pt x="20645" y="11401"/>
                  <a:pt x="20619" y="11699"/>
                </a:cubicBezTo>
                <a:lnTo>
                  <a:pt x="21556" y="11784"/>
                </a:lnTo>
                <a:cubicBezTo>
                  <a:pt x="21585" y="11458"/>
                  <a:pt x="21600" y="11127"/>
                  <a:pt x="21600" y="10800"/>
                </a:cubicBezTo>
                <a:cubicBezTo>
                  <a:pt x="21599" y="10462"/>
                  <a:pt x="21584" y="10124"/>
                  <a:pt x="21553" y="9794"/>
                </a:cubicBezTo>
                <a:moveTo>
                  <a:pt x="6893" y="20882"/>
                </a:moveTo>
                <a:cubicBezTo>
                  <a:pt x="7514" y="21121"/>
                  <a:pt x="8160" y="21302"/>
                  <a:pt x="8814" y="21422"/>
                </a:cubicBezTo>
                <a:lnTo>
                  <a:pt x="8985" y="20499"/>
                </a:lnTo>
                <a:cubicBezTo>
                  <a:pt x="8387" y="20389"/>
                  <a:pt x="7797" y="20223"/>
                  <a:pt x="7231" y="20006"/>
                </a:cubicBezTo>
                <a:cubicBezTo>
                  <a:pt x="7231" y="20006"/>
                  <a:pt x="6893" y="20882"/>
                  <a:pt x="6893" y="20882"/>
                </a:cubicBezTo>
                <a:close/>
                <a:moveTo>
                  <a:pt x="19632" y="15184"/>
                </a:moveTo>
                <a:lnTo>
                  <a:pt x="20474" y="15602"/>
                </a:lnTo>
                <a:cubicBezTo>
                  <a:pt x="20770" y="15008"/>
                  <a:pt x="21012" y="14383"/>
                  <a:pt x="21194" y="13743"/>
                </a:cubicBezTo>
                <a:lnTo>
                  <a:pt x="20288" y="13487"/>
                </a:lnTo>
                <a:cubicBezTo>
                  <a:pt x="20123" y="14071"/>
                  <a:pt x="19901" y="14642"/>
                  <a:pt x="19632" y="15184"/>
                </a:cubicBezTo>
                <a:moveTo>
                  <a:pt x="17446" y="18078"/>
                </a:moveTo>
                <a:lnTo>
                  <a:pt x="18081" y="18771"/>
                </a:lnTo>
                <a:cubicBezTo>
                  <a:pt x="18572" y="18323"/>
                  <a:pt x="19024" y="17827"/>
                  <a:pt x="19424" y="17297"/>
                </a:cubicBezTo>
                <a:lnTo>
                  <a:pt x="18672" y="16732"/>
                </a:lnTo>
                <a:cubicBezTo>
                  <a:pt x="18307" y="17216"/>
                  <a:pt x="17894" y="17669"/>
                  <a:pt x="17446" y="18078"/>
                </a:cubicBezTo>
                <a:moveTo>
                  <a:pt x="5546" y="2435"/>
                </a:moveTo>
                <a:lnTo>
                  <a:pt x="5048" y="1639"/>
                </a:lnTo>
                <a:cubicBezTo>
                  <a:pt x="4484" y="1991"/>
                  <a:pt x="3950" y="2397"/>
                  <a:pt x="3460" y="2846"/>
                </a:cubicBezTo>
                <a:lnTo>
                  <a:pt x="4096" y="3538"/>
                </a:lnTo>
                <a:cubicBezTo>
                  <a:pt x="4544" y="3127"/>
                  <a:pt x="5032" y="2756"/>
                  <a:pt x="5546" y="2435"/>
                </a:cubicBezTo>
                <a:moveTo>
                  <a:pt x="8924" y="1113"/>
                </a:moveTo>
                <a:lnTo>
                  <a:pt x="8748" y="190"/>
                </a:lnTo>
                <a:cubicBezTo>
                  <a:pt x="8093" y="315"/>
                  <a:pt x="7448" y="501"/>
                  <a:pt x="6830" y="743"/>
                </a:cubicBezTo>
                <a:lnTo>
                  <a:pt x="7173" y="1617"/>
                </a:lnTo>
                <a:cubicBezTo>
                  <a:pt x="7738" y="1396"/>
                  <a:pt x="8327" y="1226"/>
                  <a:pt x="8924" y="1113"/>
                </a:cubicBezTo>
                <a:moveTo>
                  <a:pt x="16473" y="1615"/>
                </a:moveTo>
                <a:cubicBezTo>
                  <a:pt x="15908" y="1264"/>
                  <a:pt x="15306" y="966"/>
                  <a:pt x="14686" y="726"/>
                </a:cubicBezTo>
                <a:lnTo>
                  <a:pt x="14347" y="1602"/>
                </a:lnTo>
                <a:cubicBezTo>
                  <a:pt x="14912" y="1821"/>
                  <a:pt x="15462" y="2094"/>
                  <a:pt x="15978" y="2413"/>
                </a:cubicBezTo>
                <a:cubicBezTo>
                  <a:pt x="15978" y="2413"/>
                  <a:pt x="16473" y="1615"/>
                  <a:pt x="16473" y="1615"/>
                </a:cubicBezTo>
                <a:close/>
                <a:moveTo>
                  <a:pt x="2873" y="4886"/>
                </a:moveTo>
                <a:lnTo>
                  <a:pt x="2120" y="4322"/>
                </a:lnTo>
                <a:cubicBezTo>
                  <a:pt x="1721" y="4854"/>
                  <a:pt x="1369" y="5424"/>
                  <a:pt x="1074" y="6018"/>
                </a:cubicBezTo>
                <a:lnTo>
                  <a:pt x="1917" y="6435"/>
                </a:lnTo>
                <a:cubicBezTo>
                  <a:pt x="2186" y="5892"/>
                  <a:pt x="2508" y="5371"/>
                  <a:pt x="2873" y="4886"/>
                </a:cubicBezTo>
                <a:moveTo>
                  <a:pt x="3510" y="18800"/>
                </a:moveTo>
                <a:cubicBezTo>
                  <a:pt x="4003" y="19247"/>
                  <a:pt x="4539" y="19650"/>
                  <a:pt x="5105" y="19997"/>
                </a:cubicBezTo>
                <a:lnTo>
                  <a:pt x="5599" y="19198"/>
                </a:lnTo>
                <a:cubicBezTo>
                  <a:pt x="5083" y="18881"/>
                  <a:pt x="4592" y="18513"/>
                  <a:pt x="4142" y="18105"/>
                </a:cubicBezTo>
                <a:cubicBezTo>
                  <a:pt x="4142" y="18105"/>
                  <a:pt x="3510" y="18800"/>
                  <a:pt x="3510" y="18800"/>
                </a:cubicBezTo>
                <a:close/>
                <a:moveTo>
                  <a:pt x="12594" y="1105"/>
                </a:moveTo>
                <a:lnTo>
                  <a:pt x="12765" y="182"/>
                </a:lnTo>
                <a:cubicBezTo>
                  <a:pt x="12115" y="61"/>
                  <a:pt x="11448" y="0"/>
                  <a:pt x="10788" y="0"/>
                </a:cubicBezTo>
                <a:lnTo>
                  <a:pt x="10787" y="0"/>
                </a:lnTo>
                <a:lnTo>
                  <a:pt x="10736" y="0"/>
                </a:lnTo>
                <a:lnTo>
                  <a:pt x="10779" y="940"/>
                </a:lnTo>
                <a:cubicBezTo>
                  <a:pt x="11389" y="940"/>
                  <a:pt x="12000" y="995"/>
                  <a:pt x="12594" y="1105"/>
                </a:cubicBezTo>
                <a:moveTo>
                  <a:pt x="1105" y="15642"/>
                </a:moveTo>
                <a:cubicBezTo>
                  <a:pt x="1403" y="16235"/>
                  <a:pt x="1759" y="16804"/>
                  <a:pt x="2161" y="17332"/>
                </a:cubicBezTo>
                <a:lnTo>
                  <a:pt x="2910" y="16763"/>
                </a:lnTo>
                <a:cubicBezTo>
                  <a:pt x="2542" y="16281"/>
                  <a:pt x="2218" y="15762"/>
                  <a:pt x="1945" y="15220"/>
                </a:cubicBezTo>
                <a:cubicBezTo>
                  <a:pt x="1945" y="15220"/>
                  <a:pt x="1105" y="15642"/>
                  <a:pt x="1105" y="15642"/>
                </a:cubicBezTo>
                <a:close/>
                <a:moveTo>
                  <a:pt x="1265" y="8133"/>
                </a:moveTo>
                <a:lnTo>
                  <a:pt x="359" y="7879"/>
                </a:lnTo>
                <a:cubicBezTo>
                  <a:pt x="179" y="8516"/>
                  <a:pt x="59" y="9176"/>
                  <a:pt x="0" y="9838"/>
                </a:cubicBezTo>
                <a:lnTo>
                  <a:pt x="938" y="9921"/>
                </a:lnTo>
                <a:cubicBezTo>
                  <a:pt x="991" y="9316"/>
                  <a:pt x="1101" y="8714"/>
                  <a:pt x="1265" y="8133"/>
                </a:cubicBezTo>
                <a:moveTo>
                  <a:pt x="943" y="11741"/>
                </a:moveTo>
                <a:lnTo>
                  <a:pt x="6" y="11829"/>
                </a:lnTo>
                <a:cubicBezTo>
                  <a:pt x="69" y="12492"/>
                  <a:pt x="194" y="13151"/>
                  <a:pt x="377" y="13786"/>
                </a:cubicBezTo>
                <a:lnTo>
                  <a:pt x="1281" y="13527"/>
                </a:lnTo>
                <a:cubicBezTo>
                  <a:pt x="1114" y="12946"/>
                  <a:pt x="1000" y="12346"/>
                  <a:pt x="943" y="11741"/>
                </a:cubicBezTo>
              </a:path>
            </a:pathLst>
          </a:custGeom>
          <a:solidFill>
            <a:srgbClr val="53585F"/>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6" name="Shape 2721">
            <a:extLst>
              <a:ext uri="{FF2B5EF4-FFF2-40B4-BE49-F238E27FC236}">
                <a16:creationId xmlns:a16="http://schemas.microsoft.com/office/drawing/2014/main" id="{C41D903A-C833-42E1-BED9-D8D94DBA82C8}"/>
              </a:ext>
            </a:extLst>
          </p:cNvPr>
          <p:cNvSpPr/>
          <p:nvPr/>
        </p:nvSpPr>
        <p:spPr>
          <a:xfrm>
            <a:off x="10326692" y="726144"/>
            <a:ext cx="481537" cy="482482"/>
          </a:xfrm>
          <a:custGeom>
            <a:avLst/>
            <a:gdLst/>
            <a:ahLst/>
            <a:cxnLst>
              <a:cxn ang="0">
                <a:pos x="wd2" y="hd2"/>
              </a:cxn>
              <a:cxn ang="5400000">
                <a:pos x="wd2" y="hd2"/>
              </a:cxn>
              <a:cxn ang="10800000">
                <a:pos x="wd2" y="hd2"/>
              </a:cxn>
              <a:cxn ang="16200000">
                <a:pos x="wd2" y="hd2"/>
              </a:cxn>
            </a:cxnLst>
            <a:rect l="0" t="0" r="r" b="b"/>
            <a:pathLst>
              <a:path w="21600" h="21600" extrusionOk="0">
                <a:moveTo>
                  <a:pt x="14365" y="19991"/>
                </a:moveTo>
                <a:lnTo>
                  <a:pt x="14707" y="20866"/>
                </a:lnTo>
                <a:cubicBezTo>
                  <a:pt x="15328" y="20625"/>
                  <a:pt x="15928" y="20324"/>
                  <a:pt x="16492" y="19973"/>
                </a:cubicBezTo>
                <a:lnTo>
                  <a:pt x="15994" y="19176"/>
                </a:lnTo>
                <a:cubicBezTo>
                  <a:pt x="15479" y="19497"/>
                  <a:pt x="14931" y="19771"/>
                  <a:pt x="14365" y="19991"/>
                </a:cubicBezTo>
                <a:moveTo>
                  <a:pt x="10800" y="20661"/>
                </a:moveTo>
                <a:lnTo>
                  <a:pt x="10801" y="21600"/>
                </a:lnTo>
                <a:cubicBezTo>
                  <a:pt x="11469" y="21598"/>
                  <a:pt x="12137" y="21536"/>
                  <a:pt x="12788" y="21415"/>
                </a:cubicBezTo>
                <a:lnTo>
                  <a:pt x="12614" y="20491"/>
                </a:lnTo>
                <a:cubicBezTo>
                  <a:pt x="12020" y="20603"/>
                  <a:pt x="11409" y="20660"/>
                  <a:pt x="10800" y="20661"/>
                </a:cubicBezTo>
                <a:moveTo>
                  <a:pt x="11148" y="16559"/>
                </a:moveTo>
                <a:lnTo>
                  <a:pt x="15092" y="12624"/>
                </a:lnTo>
                <a:cubicBezTo>
                  <a:pt x="15181" y="12535"/>
                  <a:pt x="15236" y="12412"/>
                  <a:pt x="15236" y="12276"/>
                </a:cubicBezTo>
                <a:cubicBezTo>
                  <a:pt x="15236" y="12004"/>
                  <a:pt x="15015" y="11784"/>
                  <a:pt x="14743" y="11784"/>
                </a:cubicBezTo>
                <a:cubicBezTo>
                  <a:pt x="14607" y="11784"/>
                  <a:pt x="14483" y="11839"/>
                  <a:pt x="14395" y="11928"/>
                </a:cubicBezTo>
                <a:lnTo>
                  <a:pt x="11293" y="15024"/>
                </a:lnTo>
                <a:lnTo>
                  <a:pt x="11293" y="5389"/>
                </a:lnTo>
                <a:cubicBezTo>
                  <a:pt x="11293" y="5117"/>
                  <a:pt x="11072" y="4897"/>
                  <a:pt x="10800" y="4897"/>
                </a:cubicBezTo>
                <a:cubicBezTo>
                  <a:pt x="10528" y="4897"/>
                  <a:pt x="10307" y="5117"/>
                  <a:pt x="10307" y="5389"/>
                </a:cubicBezTo>
                <a:lnTo>
                  <a:pt x="10307" y="15024"/>
                </a:lnTo>
                <a:lnTo>
                  <a:pt x="7206" y="11928"/>
                </a:lnTo>
                <a:cubicBezTo>
                  <a:pt x="7117" y="11839"/>
                  <a:pt x="6993" y="11784"/>
                  <a:pt x="6857" y="11784"/>
                </a:cubicBezTo>
                <a:cubicBezTo>
                  <a:pt x="6585" y="11784"/>
                  <a:pt x="6364" y="12004"/>
                  <a:pt x="6364" y="12276"/>
                </a:cubicBezTo>
                <a:cubicBezTo>
                  <a:pt x="6364" y="12412"/>
                  <a:pt x="6419" y="12535"/>
                  <a:pt x="6508" y="12624"/>
                </a:cubicBezTo>
                <a:lnTo>
                  <a:pt x="10452" y="16559"/>
                </a:lnTo>
                <a:cubicBezTo>
                  <a:pt x="10541" y="16648"/>
                  <a:pt x="10664" y="16703"/>
                  <a:pt x="10800" y="16703"/>
                </a:cubicBezTo>
                <a:cubicBezTo>
                  <a:pt x="10936" y="16703"/>
                  <a:pt x="11059" y="16648"/>
                  <a:pt x="11148" y="16559"/>
                </a:cubicBezTo>
                <a:moveTo>
                  <a:pt x="18660" y="4854"/>
                </a:moveTo>
                <a:lnTo>
                  <a:pt x="19411" y="4287"/>
                </a:lnTo>
                <a:cubicBezTo>
                  <a:pt x="19011" y="3759"/>
                  <a:pt x="18558" y="3264"/>
                  <a:pt x="18065" y="2816"/>
                </a:cubicBezTo>
                <a:lnTo>
                  <a:pt x="17432" y="3510"/>
                </a:lnTo>
                <a:cubicBezTo>
                  <a:pt x="17882" y="3919"/>
                  <a:pt x="18295" y="4371"/>
                  <a:pt x="18660" y="4854"/>
                </a:cubicBezTo>
                <a:moveTo>
                  <a:pt x="6893" y="20882"/>
                </a:moveTo>
                <a:cubicBezTo>
                  <a:pt x="7514" y="21121"/>
                  <a:pt x="8160" y="21302"/>
                  <a:pt x="8814" y="21422"/>
                </a:cubicBezTo>
                <a:lnTo>
                  <a:pt x="8985" y="20499"/>
                </a:lnTo>
                <a:cubicBezTo>
                  <a:pt x="8387" y="20389"/>
                  <a:pt x="7797" y="20223"/>
                  <a:pt x="7231" y="20006"/>
                </a:cubicBezTo>
                <a:cubicBezTo>
                  <a:pt x="7231" y="20006"/>
                  <a:pt x="6893" y="20882"/>
                  <a:pt x="6893" y="20882"/>
                </a:cubicBezTo>
                <a:close/>
                <a:moveTo>
                  <a:pt x="21553" y="9794"/>
                </a:moveTo>
                <a:lnTo>
                  <a:pt x="20617" y="9880"/>
                </a:lnTo>
                <a:cubicBezTo>
                  <a:pt x="20644" y="10182"/>
                  <a:pt x="20659" y="10492"/>
                  <a:pt x="20659" y="10800"/>
                </a:cubicBezTo>
                <a:cubicBezTo>
                  <a:pt x="20659" y="11099"/>
                  <a:pt x="20645" y="11401"/>
                  <a:pt x="20619" y="11699"/>
                </a:cubicBezTo>
                <a:lnTo>
                  <a:pt x="21556" y="11784"/>
                </a:lnTo>
                <a:cubicBezTo>
                  <a:pt x="21585" y="11458"/>
                  <a:pt x="21600" y="11127"/>
                  <a:pt x="21600" y="10800"/>
                </a:cubicBezTo>
                <a:cubicBezTo>
                  <a:pt x="21599" y="10462"/>
                  <a:pt x="21584" y="10124"/>
                  <a:pt x="21553" y="9794"/>
                </a:cubicBezTo>
                <a:moveTo>
                  <a:pt x="21187" y="7835"/>
                </a:moveTo>
                <a:cubicBezTo>
                  <a:pt x="21005" y="7197"/>
                  <a:pt x="20761" y="6573"/>
                  <a:pt x="20463" y="5978"/>
                </a:cubicBezTo>
                <a:lnTo>
                  <a:pt x="19622" y="6399"/>
                </a:lnTo>
                <a:cubicBezTo>
                  <a:pt x="19893" y="6941"/>
                  <a:pt x="20115" y="7510"/>
                  <a:pt x="20282" y="8094"/>
                </a:cubicBezTo>
                <a:cubicBezTo>
                  <a:pt x="20282" y="8094"/>
                  <a:pt x="21187" y="7835"/>
                  <a:pt x="21187" y="7835"/>
                </a:cubicBezTo>
                <a:close/>
                <a:moveTo>
                  <a:pt x="19632" y="15184"/>
                </a:moveTo>
                <a:lnTo>
                  <a:pt x="20474" y="15602"/>
                </a:lnTo>
                <a:cubicBezTo>
                  <a:pt x="20770" y="15008"/>
                  <a:pt x="21012" y="14383"/>
                  <a:pt x="21194" y="13743"/>
                </a:cubicBezTo>
                <a:lnTo>
                  <a:pt x="20288" y="13487"/>
                </a:lnTo>
                <a:cubicBezTo>
                  <a:pt x="20123" y="14071"/>
                  <a:pt x="19901" y="14642"/>
                  <a:pt x="19632" y="15184"/>
                </a:cubicBezTo>
                <a:moveTo>
                  <a:pt x="17446" y="18078"/>
                </a:moveTo>
                <a:lnTo>
                  <a:pt x="18081" y="18771"/>
                </a:lnTo>
                <a:cubicBezTo>
                  <a:pt x="18572" y="18323"/>
                  <a:pt x="19024" y="17827"/>
                  <a:pt x="19424" y="17297"/>
                </a:cubicBezTo>
                <a:lnTo>
                  <a:pt x="18672" y="16732"/>
                </a:lnTo>
                <a:cubicBezTo>
                  <a:pt x="18307" y="17216"/>
                  <a:pt x="17894" y="17669"/>
                  <a:pt x="17446" y="18078"/>
                </a:cubicBezTo>
                <a:moveTo>
                  <a:pt x="8924" y="1113"/>
                </a:moveTo>
                <a:lnTo>
                  <a:pt x="8748" y="190"/>
                </a:lnTo>
                <a:cubicBezTo>
                  <a:pt x="8093" y="315"/>
                  <a:pt x="7448" y="501"/>
                  <a:pt x="6830" y="743"/>
                </a:cubicBezTo>
                <a:lnTo>
                  <a:pt x="7173" y="1617"/>
                </a:lnTo>
                <a:cubicBezTo>
                  <a:pt x="7738" y="1396"/>
                  <a:pt x="8327" y="1226"/>
                  <a:pt x="8924" y="1113"/>
                </a:cubicBezTo>
                <a:moveTo>
                  <a:pt x="12594" y="1105"/>
                </a:moveTo>
                <a:lnTo>
                  <a:pt x="12765" y="182"/>
                </a:lnTo>
                <a:cubicBezTo>
                  <a:pt x="12115" y="61"/>
                  <a:pt x="11448" y="0"/>
                  <a:pt x="10788" y="0"/>
                </a:cubicBezTo>
                <a:lnTo>
                  <a:pt x="10787" y="0"/>
                </a:lnTo>
                <a:lnTo>
                  <a:pt x="10736" y="0"/>
                </a:lnTo>
                <a:lnTo>
                  <a:pt x="10779" y="940"/>
                </a:lnTo>
                <a:cubicBezTo>
                  <a:pt x="11389" y="940"/>
                  <a:pt x="12000" y="995"/>
                  <a:pt x="12594" y="1105"/>
                </a:cubicBezTo>
                <a:moveTo>
                  <a:pt x="16473" y="1615"/>
                </a:moveTo>
                <a:cubicBezTo>
                  <a:pt x="15908" y="1264"/>
                  <a:pt x="15306" y="966"/>
                  <a:pt x="14686" y="726"/>
                </a:cubicBezTo>
                <a:lnTo>
                  <a:pt x="14347" y="1602"/>
                </a:lnTo>
                <a:cubicBezTo>
                  <a:pt x="14912" y="1821"/>
                  <a:pt x="15462" y="2094"/>
                  <a:pt x="15978" y="2413"/>
                </a:cubicBezTo>
                <a:cubicBezTo>
                  <a:pt x="15978" y="2413"/>
                  <a:pt x="16473" y="1615"/>
                  <a:pt x="16473" y="1615"/>
                </a:cubicBezTo>
                <a:close/>
                <a:moveTo>
                  <a:pt x="3510" y="18800"/>
                </a:moveTo>
                <a:cubicBezTo>
                  <a:pt x="4003" y="19247"/>
                  <a:pt x="4539" y="19650"/>
                  <a:pt x="5105" y="19997"/>
                </a:cubicBezTo>
                <a:lnTo>
                  <a:pt x="5599" y="19198"/>
                </a:lnTo>
                <a:cubicBezTo>
                  <a:pt x="5083" y="18881"/>
                  <a:pt x="4592" y="18513"/>
                  <a:pt x="4142" y="18105"/>
                </a:cubicBezTo>
                <a:cubicBezTo>
                  <a:pt x="4142" y="18105"/>
                  <a:pt x="3510" y="18800"/>
                  <a:pt x="3510" y="18800"/>
                </a:cubicBezTo>
                <a:close/>
                <a:moveTo>
                  <a:pt x="2873" y="4886"/>
                </a:moveTo>
                <a:lnTo>
                  <a:pt x="2120" y="4322"/>
                </a:lnTo>
                <a:cubicBezTo>
                  <a:pt x="1721" y="4854"/>
                  <a:pt x="1369" y="5424"/>
                  <a:pt x="1074" y="6018"/>
                </a:cubicBezTo>
                <a:lnTo>
                  <a:pt x="1917" y="6435"/>
                </a:lnTo>
                <a:cubicBezTo>
                  <a:pt x="2186" y="5892"/>
                  <a:pt x="2508" y="5371"/>
                  <a:pt x="2873" y="4886"/>
                </a:cubicBezTo>
                <a:moveTo>
                  <a:pt x="5546" y="2435"/>
                </a:moveTo>
                <a:lnTo>
                  <a:pt x="5048" y="1639"/>
                </a:lnTo>
                <a:cubicBezTo>
                  <a:pt x="4484" y="1991"/>
                  <a:pt x="3950" y="2397"/>
                  <a:pt x="3460" y="2846"/>
                </a:cubicBezTo>
                <a:lnTo>
                  <a:pt x="4096" y="3538"/>
                </a:lnTo>
                <a:cubicBezTo>
                  <a:pt x="4544" y="3127"/>
                  <a:pt x="5032" y="2756"/>
                  <a:pt x="5546" y="2435"/>
                </a:cubicBezTo>
                <a:moveTo>
                  <a:pt x="1105" y="15642"/>
                </a:moveTo>
                <a:cubicBezTo>
                  <a:pt x="1403" y="16235"/>
                  <a:pt x="1759" y="16804"/>
                  <a:pt x="2161" y="17332"/>
                </a:cubicBezTo>
                <a:lnTo>
                  <a:pt x="2910" y="16763"/>
                </a:lnTo>
                <a:cubicBezTo>
                  <a:pt x="2542" y="16281"/>
                  <a:pt x="2218" y="15762"/>
                  <a:pt x="1945" y="15220"/>
                </a:cubicBezTo>
                <a:cubicBezTo>
                  <a:pt x="1945" y="15220"/>
                  <a:pt x="1105" y="15642"/>
                  <a:pt x="1105" y="15642"/>
                </a:cubicBezTo>
                <a:close/>
                <a:moveTo>
                  <a:pt x="1265" y="8133"/>
                </a:moveTo>
                <a:lnTo>
                  <a:pt x="359" y="7879"/>
                </a:lnTo>
                <a:cubicBezTo>
                  <a:pt x="179" y="8516"/>
                  <a:pt x="59" y="9176"/>
                  <a:pt x="0" y="9838"/>
                </a:cubicBezTo>
                <a:lnTo>
                  <a:pt x="938" y="9921"/>
                </a:lnTo>
                <a:cubicBezTo>
                  <a:pt x="991" y="9316"/>
                  <a:pt x="1101" y="8714"/>
                  <a:pt x="1265" y="8133"/>
                </a:cubicBezTo>
                <a:moveTo>
                  <a:pt x="943" y="11741"/>
                </a:moveTo>
                <a:lnTo>
                  <a:pt x="6" y="11829"/>
                </a:lnTo>
                <a:cubicBezTo>
                  <a:pt x="69" y="12492"/>
                  <a:pt x="194" y="13151"/>
                  <a:pt x="377" y="13786"/>
                </a:cubicBezTo>
                <a:lnTo>
                  <a:pt x="1281" y="13527"/>
                </a:lnTo>
                <a:cubicBezTo>
                  <a:pt x="1114" y="12946"/>
                  <a:pt x="1000" y="12346"/>
                  <a:pt x="943" y="11741"/>
                </a:cubicBezTo>
              </a:path>
            </a:pathLst>
          </a:custGeom>
          <a:solidFill>
            <a:srgbClr val="53585F"/>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7" name="Shape 2722">
            <a:extLst>
              <a:ext uri="{FF2B5EF4-FFF2-40B4-BE49-F238E27FC236}">
                <a16:creationId xmlns:a16="http://schemas.microsoft.com/office/drawing/2014/main" id="{9D094DCE-DF7D-42EC-B7B8-4C32ADF3E77B}"/>
              </a:ext>
            </a:extLst>
          </p:cNvPr>
          <p:cNvSpPr/>
          <p:nvPr/>
        </p:nvSpPr>
        <p:spPr>
          <a:xfrm>
            <a:off x="10326697" y="4948839"/>
            <a:ext cx="481527" cy="482483"/>
          </a:xfrm>
          <a:custGeom>
            <a:avLst/>
            <a:gdLst/>
            <a:ahLst/>
            <a:cxnLst>
              <a:cxn ang="0">
                <a:pos x="wd2" y="hd2"/>
              </a:cxn>
              <a:cxn ang="5400000">
                <a:pos x="wd2" y="hd2"/>
              </a:cxn>
              <a:cxn ang="10800000">
                <a:pos x="wd2" y="hd2"/>
              </a:cxn>
              <a:cxn ang="16200000">
                <a:pos x="wd2" y="hd2"/>
              </a:cxn>
            </a:cxnLst>
            <a:rect l="0" t="0" r="r" b="b"/>
            <a:pathLst>
              <a:path w="21600" h="21600" extrusionOk="0">
                <a:moveTo>
                  <a:pt x="10800" y="20661"/>
                </a:moveTo>
                <a:lnTo>
                  <a:pt x="10802" y="21600"/>
                </a:lnTo>
                <a:cubicBezTo>
                  <a:pt x="11469" y="21598"/>
                  <a:pt x="12137" y="21536"/>
                  <a:pt x="12788" y="21415"/>
                </a:cubicBezTo>
                <a:lnTo>
                  <a:pt x="12615" y="20491"/>
                </a:lnTo>
                <a:cubicBezTo>
                  <a:pt x="12020" y="20603"/>
                  <a:pt x="11409" y="20660"/>
                  <a:pt x="10800" y="20661"/>
                </a:cubicBezTo>
                <a:moveTo>
                  <a:pt x="14365" y="19991"/>
                </a:moveTo>
                <a:lnTo>
                  <a:pt x="14707" y="20866"/>
                </a:lnTo>
                <a:cubicBezTo>
                  <a:pt x="15328" y="20625"/>
                  <a:pt x="15928" y="20324"/>
                  <a:pt x="16492" y="19973"/>
                </a:cubicBezTo>
                <a:lnTo>
                  <a:pt x="15994" y="19176"/>
                </a:lnTo>
                <a:cubicBezTo>
                  <a:pt x="15479" y="19497"/>
                  <a:pt x="14932" y="19771"/>
                  <a:pt x="14365" y="19991"/>
                </a:cubicBezTo>
                <a:moveTo>
                  <a:pt x="11293" y="16211"/>
                </a:moveTo>
                <a:lnTo>
                  <a:pt x="11293" y="6576"/>
                </a:lnTo>
                <a:lnTo>
                  <a:pt x="14395" y="9672"/>
                </a:lnTo>
                <a:cubicBezTo>
                  <a:pt x="14484" y="9761"/>
                  <a:pt x="14607" y="9816"/>
                  <a:pt x="14743" y="9816"/>
                </a:cubicBezTo>
                <a:cubicBezTo>
                  <a:pt x="15016" y="9816"/>
                  <a:pt x="15236" y="9596"/>
                  <a:pt x="15236" y="9324"/>
                </a:cubicBezTo>
                <a:cubicBezTo>
                  <a:pt x="15236" y="9189"/>
                  <a:pt x="15181" y="9065"/>
                  <a:pt x="15092" y="8976"/>
                </a:cubicBezTo>
                <a:lnTo>
                  <a:pt x="11149" y="5041"/>
                </a:lnTo>
                <a:cubicBezTo>
                  <a:pt x="11059" y="4952"/>
                  <a:pt x="10936" y="4897"/>
                  <a:pt x="10800" y="4897"/>
                </a:cubicBezTo>
                <a:cubicBezTo>
                  <a:pt x="10664" y="4897"/>
                  <a:pt x="10541" y="4952"/>
                  <a:pt x="10452" y="5041"/>
                </a:cubicBezTo>
                <a:lnTo>
                  <a:pt x="6509" y="8976"/>
                </a:lnTo>
                <a:cubicBezTo>
                  <a:pt x="6419" y="9065"/>
                  <a:pt x="6364" y="9189"/>
                  <a:pt x="6364" y="9324"/>
                </a:cubicBezTo>
                <a:cubicBezTo>
                  <a:pt x="6364" y="9596"/>
                  <a:pt x="6584" y="9816"/>
                  <a:pt x="6857" y="9816"/>
                </a:cubicBezTo>
                <a:cubicBezTo>
                  <a:pt x="6993" y="9816"/>
                  <a:pt x="7116" y="9761"/>
                  <a:pt x="7206" y="9672"/>
                </a:cubicBezTo>
                <a:lnTo>
                  <a:pt x="10307" y="6576"/>
                </a:lnTo>
                <a:lnTo>
                  <a:pt x="10307" y="16211"/>
                </a:lnTo>
                <a:cubicBezTo>
                  <a:pt x="10307" y="16483"/>
                  <a:pt x="10528" y="16703"/>
                  <a:pt x="10800" y="16703"/>
                </a:cubicBezTo>
                <a:cubicBezTo>
                  <a:pt x="11072" y="16703"/>
                  <a:pt x="11293" y="16483"/>
                  <a:pt x="11293" y="16211"/>
                </a:cubicBezTo>
                <a:moveTo>
                  <a:pt x="17446" y="18078"/>
                </a:moveTo>
                <a:lnTo>
                  <a:pt x="18081" y="18770"/>
                </a:lnTo>
                <a:cubicBezTo>
                  <a:pt x="18572" y="18323"/>
                  <a:pt x="19024" y="17827"/>
                  <a:pt x="19424" y="17297"/>
                </a:cubicBezTo>
                <a:lnTo>
                  <a:pt x="18673" y="16732"/>
                </a:lnTo>
                <a:cubicBezTo>
                  <a:pt x="18307" y="17216"/>
                  <a:pt x="17894" y="17669"/>
                  <a:pt x="17446" y="18078"/>
                </a:cubicBezTo>
                <a:moveTo>
                  <a:pt x="21553" y="9794"/>
                </a:moveTo>
                <a:lnTo>
                  <a:pt x="20617" y="9880"/>
                </a:lnTo>
                <a:cubicBezTo>
                  <a:pt x="20645" y="10182"/>
                  <a:pt x="20659" y="10492"/>
                  <a:pt x="20659" y="10800"/>
                </a:cubicBezTo>
                <a:cubicBezTo>
                  <a:pt x="20659" y="11099"/>
                  <a:pt x="20646" y="11401"/>
                  <a:pt x="20619" y="11699"/>
                </a:cubicBezTo>
                <a:lnTo>
                  <a:pt x="21556" y="11784"/>
                </a:lnTo>
                <a:cubicBezTo>
                  <a:pt x="21586" y="11458"/>
                  <a:pt x="21600" y="11127"/>
                  <a:pt x="21600" y="10800"/>
                </a:cubicBezTo>
                <a:cubicBezTo>
                  <a:pt x="21600" y="10462"/>
                  <a:pt x="21584" y="10124"/>
                  <a:pt x="21553" y="9794"/>
                </a:cubicBezTo>
                <a:moveTo>
                  <a:pt x="18660" y="4853"/>
                </a:moveTo>
                <a:lnTo>
                  <a:pt x="19412" y="4287"/>
                </a:lnTo>
                <a:cubicBezTo>
                  <a:pt x="19011" y="3759"/>
                  <a:pt x="18558" y="3264"/>
                  <a:pt x="18066" y="2816"/>
                </a:cubicBezTo>
                <a:lnTo>
                  <a:pt x="17432" y="3510"/>
                </a:lnTo>
                <a:cubicBezTo>
                  <a:pt x="17882" y="3919"/>
                  <a:pt x="18295" y="4371"/>
                  <a:pt x="18660" y="4853"/>
                </a:cubicBezTo>
                <a:moveTo>
                  <a:pt x="6893" y="20882"/>
                </a:moveTo>
                <a:cubicBezTo>
                  <a:pt x="7513" y="21121"/>
                  <a:pt x="8160" y="21302"/>
                  <a:pt x="8814" y="21422"/>
                </a:cubicBezTo>
                <a:lnTo>
                  <a:pt x="8984" y="20499"/>
                </a:lnTo>
                <a:cubicBezTo>
                  <a:pt x="8387" y="20389"/>
                  <a:pt x="7797" y="20223"/>
                  <a:pt x="7231" y="20006"/>
                </a:cubicBezTo>
                <a:cubicBezTo>
                  <a:pt x="7231" y="20006"/>
                  <a:pt x="6893" y="20882"/>
                  <a:pt x="6893" y="20882"/>
                </a:cubicBezTo>
                <a:close/>
                <a:moveTo>
                  <a:pt x="19632" y="15184"/>
                </a:moveTo>
                <a:lnTo>
                  <a:pt x="20474" y="15602"/>
                </a:lnTo>
                <a:cubicBezTo>
                  <a:pt x="20770" y="15008"/>
                  <a:pt x="21013" y="14383"/>
                  <a:pt x="21194" y="13743"/>
                </a:cubicBezTo>
                <a:lnTo>
                  <a:pt x="20288" y="13487"/>
                </a:lnTo>
                <a:cubicBezTo>
                  <a:pt x="20123" y="14071"/>
                  <a:pt x="19902" y="14642"/>
                  <a:pt x="19632" y="15184"/>
                </a:cubicBezTo>
                <a:moveTo>
                  <a:pt x="21187" y="7835"/>
                </a:moveTo>
                <a:cubicBezTo>
                  <a:pt x="21005" y="7197"/>
                  <a:pt x="20761" y="6573"/>
                  <a:pt x="20464" y="5978"/>
                </a:cubicBezTo>
                <a:lnTo>
                  <a:pt x="19622" y="6399"/>
                </a:lnTo>
                <a:cubicBezTo>
                  <a:pt x="19893" y="6941"/>
                  <a:pt x="20115" y="7510"/>
                  <a:pt x="20282" y="8094"/>
                </a:cubicBezTo>
                <a:cubicBezTo>
                  <a:pt x="20282" y="8094"/>
                  <a:pt x="21187" y="7835"/>
                  <a:pt x="21187" y="7835"/>
                </a:cubicBezTo>
                <a:close/>
                <a:moveTo>
                  <a:pt x="8923" y="1113"/>
                </a:moveTo>
                <a:lnTo>
                  <a:pt x="8747" y="190"/>
                </a:lnTo>
                <a:cubicBezTo>
                  <a:pt x="8093" y="315"/>
                  <a:pt x="7448" y="501"/>
                  <a:pt x="6829" y="743"/>
                </a:cubicBezTo>
                <a:lnTo>
                  <a:pt x="7174" y="1617"/>
                </a:lnTo>
                <a:cubicBezTo>
                  <a:pt x="7737" y="1396"/>
                  <a:pt x="8326" y="1226"/>
                  <a:pt x="8923" y="1113"/>
                </a:cubicBezTo>
                <a:moveTo>
                  <a:pt x="16474" y="1615"/>
                </a:moveTo>
                <a:cubicBezTo>
                  <a:pt x="15907" y="1264"/>
                  <a:pt x="15307" y="966"/>
                  <a:pt x="14687" y="726"/>
                </a:cubicBezTo>
                <a:lnTo>
                  <a:pt x="14346" y="1602"/>
                </a:lnTo>
                <a:cubicBezTo>
                  <a:pt x="14913" y="1821"/>
                  <a:pt x="15462" y="2094"/>
                  <a:pt x="15978" y="2413"/>
                </a:cubicBezTo>
                <a:cubicBezTo>
                  <a:pt x="15978" y="2413"/>
                  <a:pt x="16474" y="1615"/>
                  <a:pt x="16474" y="1615"/>
                </a:cubicBezTo>
                <a:close/>
                <a:moveTo>
                  <a:pt x="2873" y="4886"/>
                </a:moveTo>
                <a:lnTo>
                  <a:pt x="2120" y="4322"/>
                </a:lnTo>
                <a:cubicBezTo>
                  <a:pt x="1720" y="4853"/>
                  <a:pt x="1368" y="5424"/>
                  <a:pt x="1074" y="6018"/>
                </a:cubicBezTo>
                <a:lnTo>
                  <a:pt x="1917" y="6435"/>
                </a:lnTo>
                <a:cubicBezTo>
                  <a:pt x="2186" y="5892"/>
                  <a:pt x="2508" y="5371"/>
                  <a:pt x="2873" y="4886"/>
                </a:cubicBezTo>
                <a:moveTo>
                  <a:pt x="3509" y="18800"/>
                </a:moveTo>
                <a:cubicBezTo>
                  <a:pt x="4003" y="19247"/>
                  <a:pt x="4539" y="19650"/>
                  <a:pt x="5104" y="19997"/>
                </a:cubicBezTo>
                <a:lnTo>
                  <a:pt x="5598" y="19198"/>
                </a:lnTo>
                <a:cubicBezTo>
                  <a:pt x="5082" y="18881"/>
                  <a:pt x="4592" y="18513"/>
                  <a:pt x="4142" y="18105"/>
                </a:cubicBezTo>
                <a:cubicBezTo>
                  <a:pt x="4142" y="18105"/>
                  <a:pt x="3509" y="18800"/>
                  <a:pt x="3509" y="18800"/>
                </a:cubicBezTo>
                <a:close/>
                <a:moveTo>
                  <a:pt x="12594" y="1105"/>
                </a:moveTo>
                <a:lnTo>
                  <a:pt x="12765" y="182"/>
                </a:lnTo>
                <a:cubicBezTo>
                  <a:pt x="12116" y="61"/>
                  <a:pt x="11448" y="0"/>
                  <a:pt x="10788" y="0"/>
                </a:cubicBezTo>
                <a:lnTo>
                  <a:pt x="10787" y="0"/>
                </a:lnTo>
                <a:lnTo>
                  <a:pt x="10736" y="0"/>
                </a:lnTo>
                <a:lnTo>
                  <a:pt x="10779" y="940"/>
                </a:lnTo>
                <a:cubicBezTo>
                  <a:pt x="11389" y="940"/>
                  <a:pt x="12000" y="995"/>
                  <a:pt x="12594" y="1105"/>
                </a:cubicBezTo>
                <a:moveTo>
                  <a:pt x="1104" y="15642"/>
                </a:moveTo>
                <a:cubicBezTo>
                  <a:pt x="1403" y="16235"/>
                  <a:pt x="1758" y="16804"/>
                  <a:pt x="2161" y="17332"/>
                </a:cubicBezTo>
                <a:lnTo>
                  <a:pt x="2910" y="16763"/>
                </a:lnTo>
                <a:cubicBezTo>
                  <a:pt x="2542" y="16281"/>
                  <a:pt x="2218" y="15762"/>
                  <a:pt x="1945" y="15220"/>
                </a:cubicBezTo>
                <a:cubicBezTo>
                  <a:pt x="1945" y="15220"/>
                  <a:pt x="1104" y="15642"/>
                  <a:pt x="1104" y="15642"/>
                </a:cubicBezTo>
                <a:close/>
                <a:moveTo>
                  <a:pt x="5546" y="2435"/>
                </a:moveTo>
                <a:lnTo>
                  <a:pt x="5047" y="1639"/>
                </a:lnTo>
                <a:cubicBezTo>
                  <a:pt x="4484" y="1991"/>
                  <a:pt x="3950" y="2397"/>
                  <a:pt x="3460" y="2846"/>
                </a:cubicBezTo>
                <a:lnTo>
                  <a:pt x="4096" y="3538"/>
                </a:lnTo>
                <a:cubicBezTo>
                  <a:pt x="4544" y="3127"/>
                  <a:pt x="5031" y="2756"/>
                  <a:pt x="5546" y="2435"/>
                </a:cubicBezTo>
                <a:moveTo>
                  <a:pt x="1264" y="8133"/>
                </a:moveTo>
                <a:lnTo>
                  <a:pt x="358" y="7879"/>
                </a:lnTo>
                <a:cubicBezTo>
                  <a:pt x="179" y="8516"/>
                  <a:pt x="59" y="9176"/>
                  <a:pt x="0" y="9838"/>
                </a:cubicBezTo>
                <a:lnTo>
                  <a:pt x="938" y="9921"/>
                </a:lnTo>
                <a:cubicBezTo>
                  <a:pt x="991" y="9317"/>
                  <a:pt x="1101" y="8714"/>
                  <a:pt x="1264" y="8133"/>
                </a:cubicBezTo>
                <a:moveTo>
                  <a:pt x="942" y="11741"/>
                </a:moveTo>
                <a:lnTo>
                  <a:pt x="6" y="11829"/>
                </a:lnTo>
                <a:cubicBezTo>
                  <a:pt x="69" y="12492"/>
                  <a:pt x="194" y="13151"/>
                  <a:pt x="377" y="13786"/>
                </a:cubicBezTo>
                <a:lnTo>
                  <a:pt x="1281" y="13527"/>
                </a:lnTo>
                <a:cubicBezTo>
                  <a:pt x="1114" y="12946"/>
                  <a:pt x="1000" y="12346"/>
                  <a:pt x="942" y="11741"/>
                </a:cubicBezTo>
              </a:path>
            </a:pathLst>
          </a:custGeom>
          <a:solidFill>
            <a:srgbClr val="53585F"/>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8" name="TextBox 62">
            <a:extLst>
              <a:ext uri="{FF2B5EF4-FFF2-40B4-BE49-F238E27FC236}">
                <a16:creationId xmlns:a16="http://schemas.microsoft.com/office/drawing/2014/main" id="{708CEB11-1C58-4E44-A31C-C73E75434945}"/>
              </a:ext>
            </a:extLst>
          </p:cNvPr>
          <p:cNvSpPr txBox="1"/>
          <p:nvPr/>
        </p:nvSpPr>
        <p:spPr>
          <a:xfrm>
            <a:off x="9907119" y="3480188"/>
            <a:ext cx="1320682" cy="338554"/>
          </a:xfrm>
          <a:prstGeom prst="rect">
            <a:avLst/>
          </a:prstGeom>
          <a:noFill/>
        </p:spPr>
        <p:txBody>
          <a:bodyPr wrap="none" rtlCol="0">
            <a:spAutoFit/>
          </a:bodyPr>
          <a:lstStyle/>
          <a:p>
            <a:pPr algn="ctr"/>
            <a:r>
              <a:rPr lang="en-US" sz="1600" i="1" spc="300" dirty="0">
                <a:solidFill>
                  <a:srgbClr val="434343"/>
                </a:solidFill>
                <a:latin typeface="Avenir Next Medium" charset="0"/>
                <a:ea typeface="Avenir Next Medium" charset="0"/>
                <a:cs typeface="Avenir Next Medium" charset="0"/>
              </a:rPr>
              <a:t>FEATURE</a:t>
            </a:r>
          </a:p>
        </p:txBody>
      </p:sp>
      <p:sp>
        <p:nvSpPr>
          <p:cNvPr id="49" name="TextBox 63">
            <a:extLst>
              <a:ext uri="{FF2B5EF4-FFF2-40B4-BE49-F238E27FC236}">
                <a16:creationId xmlns:a16="http://schemas.microsoft.com/office/drawing/2014/main" id="{EDFE6302-D3E3-4C21-9F0B-DCBF64329C9C}"/>
              </a:ext>
            </a:extLst>
          </p:cNvPr>
          <p:cNvSpPr txBox="1"/>
          <p:nvPr/>
        </p:nvSpPr>
        <p:spPr>
          <a:xfrm>
            <a:off x="9120446" y="3772576"/>
            <a:ext cx="2894028" cy="461665"/>
          </a:xfrm>
          <a:prstGeom prst="rect">
            <a:avLst/>
          </a:prstGeom>
          <a:noFill/>
        </p:spPr>
        <p:txBody>
          <a:bodyPr wrap="square" rtlCol="0">
            <a:spAutoFit/>
          </a:bodyPr>
          <a:lstStyle/>
          <a:p>
            <a:pPr algn="ctr"/>
            <a:r>
              <a:rPr lang="en-US" sz="1200" i="1" dirty="0">
                <a:solidFill>
                  <a:srgbClr val="434343"/>
                </a:solidFill>
                <a:latin typeface="Avenir Next Medium" charset="0"/>
                <a:ea typeface="Avenir Next Medium" charset="0"/>
                <a:cs typeface="Avenir Next Medium" charset="0"/>
              </a:rPr>
              <a:t>Entrepreneurial activities differ substantially depending on the</a:t>
            </a:r>
          </a:p>
        </p:txBody>
      </p:sp>
      <p:sp>
        <p:nvSpPr>
          <p:cNvPr id="50" name="TextBox 62">
            <a:extLst>
              <a:ext uri="{FF2B5EF4-FFF2-40B4-BE49-F238E27FC236}">
                <a16:creationId xmlns:a16="http://schemas.microsoft.com/office/drawing/2014/main" id="{D084061F-6614-42D3-AC1C-52221893E270}"/>
              </a:ext>
            </a:extLst>
          </p:cNvPr>
          <p:cNvSpPr txBox="1"/>
          <p:nvPr/>
        </p:nvSpPr>
        <p:spPr>
          <a:xfrm>
            <a:off x="9907119" y="5562867"/>
            <a:ext cx="1320682" cy="338554"/>
          </a:xfrm>
          <a:prstGeom prst="rect">
            <a:avLst/>
          </a:prstGeom>
          <a:noFill/>
        </p:spPr>
        <p:txBody>
          <a:bodyPr wrap="none" rtlCol="0">
            <a:spAutoFit/>
          </a:bodyPr>
          <a:lstStyle/>
          <a:p>
            <a:pPr algn="ctr"/>
            <a:r>
              <a:rPr lang="en-US" sz="1600" i="1" spc="300" dirty="0">
                <a:solidFill>
                  <a:srgbClr val="434343"/>
                </a:solidFill>
                <a:latin typeface="Avenir Next Medium" charset="0"/>
                <a:ea typeface="Avenir Next Medium" charset="0"/>
                <a:cs typeface="Avenir Next Medium" charset="0"/>
              </a:rPr>
              <a:t>FEATURE</a:t>
            </a:r>
          </a:p>
        </p:txBody>
      </p:sp>
      <p:sp>
        <p:nvSpPr>
          <p:cNvPr id="51" name="TextBox 63">
            <a:extLst>
              <a:ext uri="{FF2B5EF4-FFF2-40B4-BE49-F238E27FC236}">
                <a16:creationId xmlns:a16="http://schemas.microsoft.com/office/drawing/2014/main" id="{48E354A3-F41A-468B-AFC5-52BCBC18F552}"/>
              </a:ext>
            </a:extLst>
          </p:cNvPr>
          <p:cNvSpPr txBox="1"/>
          <p:nvPr/>
        </p:nvSpPr>
        <p:spPr>
          <a:xfrm>
            <a:off x="9120446" y="5855255"/>
            <a:ext cx="2894028" cy="461665"/>
          </a:xfrm>
          <a:prstGeom prst="rect">
            <a:avLst/>
          </a:prstGeom>
          <a:noFill/>
        </p:spPr>
        <p:txBody>
          <a:bodyPr wrap="square" rtlCol="0">
            <a:spAutoFit/>
          </a:bodyPr>
          <a:lstStyle/>
          <a:p>
            <a:pPr algn="ctr"/>
            <a:r>
              <a:rPr lang="en-US" sz="1200" i="1" dirty="0">
                <a:solidFill>
                  <a:srgbClr val="434343"/>
                </a:solidFill>
                <a:latin typeface="Avenir Next Medium" charset="0"/>
                <a:ea typeface="Avenir Next Medium" charset="0"/>
                <a:cs typeface="Avenir Next Medium" charset="0"/>
              </a:rPr>
              <a:t>Entrepreneurial activities differ substantially depending on the</a:t>
            </a:r>
          </a:p>
        </p:txBody>
      </p:sp>
    </p:spTree>
    <p:extLst>
      <p:ext uri="{BB962C8B-B14F-4D97-AF65-F5344CB8AC3E}">
        <p14:creationId xmlns:p14="http://schemas.microsoft.com/office/powerpoint/2010/main" val="15183464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500" fill="hold"/>
                                        <p:tgtEl>
                                          <p:spTgt spid="17"/>
                                        </p:tgtEl>
                                        <p:attrNameLst>
                                          <p:attrName>ppt_x</p:attrName>
                                        </p:attrNameLst>
                                      </p:cBhvr>
                                      <p:tavLst>
                                        <p:tav tm="0">
                                          <p:val>
                                            <p:strVal val="0-#ppt_w/2"/>
                                          </p:val>
                                        </p:tav>
                                        <p:tav tm="100000">
                                          <p:val>
                                            <p:strVal val="#ppt_x"/>
                                          </p:val>
                                        </p:tav>
                                      </p:tavLst>
                                    </p:anim>
                                    <p:anim calcmode="lin" valueType="num">
                                      <p:cBhvr additive="base">
                                        <p:cTn id="8" dur="150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1500" fill="hold"/>
                                        <p:tgtEl>
                                          <p:spTgt spid="21"/>
                                        </p:tgtEl>
                                        <p:attrNameLst>
                                          <p:attrName>ppt_x</p:attrName>
                                        </p:attrNameLst>
                                      </p:cBhvr>
                                      <p:tavLst>
                                        <p:tav tm="0">
                                          <p:val>
                                            <p:strVal val="0-#ppt_w/2"/>
                                          </p:val>
                                        </p:tav>
                                        <p:tav tm="100000">
                                          <p:val>
                                            <p:strVal val="#ppt_x"/>
                                          </p:val>
                                        </p:tav>
                                      </p:tavLst>
                                    </p:anim>
                                    <p:anim calcmode="lin" valueType="num">
                                      <p:cBhvr additive="base">
                                        <p:cTn id="12" dur="1500" fill="hold"/>
                                        <p:tgtEl>
                                          <p:spTgt spid="21"/>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55" presetClass="entr" presetSubtype="0" fill="hold" grpId="0" nodeType="afterEffect">
                                  <p:stCondLst>
                                    <p:cond delay="0"/>
                                  </p:stCondLst>
                                  <p:childTnLst>
                                    <p:set>
                                      <p:cBhvr>
                                        <p:cTn id="15" dur="1" fill="hold">
                                          <p:stCondLst>
                                            <p:cond delay="0"/>
                                          </p:stCondLst>
                                        </p:cTn>
                                        <p:tgtEl>
                                          <p:spTgt spid="25"/>
                                        </p:tgtEl>
                                        <p:attrNameLst>
                                          <p:attrName>style.visibility</p:attrName>
                                        </p:attrNameLst>
                                      </p:cBhvr>
                                      <p:to>
                                        <p:strVal val="visible"/>
                                      </p:to>
                                    </p:set>
                                    <p:anim calcmode="lin" valueType="num">
                                      <p:cBhvr>
                                        <p:cTn id="16" dur="1000" fill="hold"/>
                                        <p:tgtEl>
                                          <p:spTgt spid="25"/>
                                        </p:tgtEl>
                                        <p:attrNameLst>
                                          <p:attrName>ppt_w</p:attrName>
                                        </p:attrNameLst>
                                      </p:cBhvr>
                                      <p:tavLst>
                                        <p:tav tm="0">
                                          <p:val>
                                            <p:strVal val="#ppt_w*0.70"/>
                                          </p:val>
                                        </p:tav>
                                        <p:tav tm="100000">
                                          <p:val>
                                            <p:strVal val="#ppt_w"/>
                                          </p:val>
                                        </p:tav>
                                      </p:tavLst>
                                    </p:anim>
                                    <p:anim calcmode="lin" valueType="num">
                                      <p:cBhvr>
                                        <p:cTn id="17" dur="1000" fill="hold"/>
                                        <p:tgtEl>
                                          <p:spTgt spid="25"/>
                                        </p:tgtEl>
                                        <p:attrNameLst>
                                          <p:attrName>ppt_h</p:attrName>
                                        </p:attrNameLst>
                                      </p:cBhvr>
                                      <p:tavLst>
                                        <p:tav tm="0">
                                          <p:val>
                                            <p:strVal val="#ppt_h"/>
                                          </p:val>
                                        </p:tav>
                                        <p:tav tm="100000">
                                          <p:val>
                                            <p:strVal val="#ppt_h"/>
                                          </p:val>
                                        </p:tav>
                                      </p:tavLst>
                                    </p:anim>
                                    <p:animEffect transition="in" filter="fade">
                                      <p:cBhvr>
                                        <p:cTn id="18" dur="1000"/>
                                        <p:tgtEl>
                                          <p:spTgt spid="25"/>
                                        </p:tgtEl>
                                      </p:cBhvr>
                                    </p:animEffect>
                                  </p:childTnLst>
                                </p:cTn>
                              </p:par>
                            </p:childTnLst>
                          </p:cTn>
                        </p:par>
                        <p:par>
                          <p:cTn id="19" fill="hold">
                            <p:stCondLst>
                              <p:cond delay="2500"/>
                            </p:stCondLst>
                            <p:childTnLst>
                              <p:par>
                                <p:cTn id="20" presetID="2" presetClass="entr" presetSubtype="4" decel="100000" fill="hold" grpId="0" nodeType="afterEffect">
                                  <p:stCondLst>
                                    <p:cond delay="0"/>
                                  </p:stCondLst>
                                  <p:childTnLst>
                                    <p:set>
                                      <p:cBhvr>
                                        <p:cTn id="21" dur="1" fill="hold">
                                          <p:stCondLst>
                                            <p:cond delay="0"/>
                                          </p:stCondLst>
                                        </p:cTn>
                                        <p:tgtEl>
                                          <p:spTgt spid="46"/>
                                        </p:tgtEl>
                                        <p:attrNameLst>
                                          <p:attrName>style.visibility</p:attrName>
                                        </p:attrNameLst>
                                      </p:cBhvr>
                                      <p:to>
                                        <p:strVal val="visible"/>
                                      </p:to>
                                    </p:set>
                                    <p:anim calcmode="lin" valueType="num">
                                      <p:cBhvr additive="base">
                                        <p:cTn id="22" dur="1500" fill="hold"/>
                                        <p:tgtEl>
                                          <p:spTgt spid="46"/>
                                        </p:tgtEl>
                                        <p:attrNameLst>
                                          <p:attrName>ppt_x</p:attrName>
                                        </p:attrNameLst>
                                      </p:cBhvr>
                                      <p:tavLst>
                                        <p:tav tm="0">
                                          <p:val>
                                            <p:strVal val="#ppt_x"/>
                                          </p:val>
                                        </p:tav>
                                        <p:tav tm="100000">
                                          <p:val>
                                            <p:strVal val="#ppt_x"/>
                                          </p:val>
                                        </p:tav>
                                      </p:tavLst>
                                    </p:anim>
                                    <p:anim calcmode="lin" valueType="num">
                                      <p:cBhvr additive="base">
                                        <p:cTn id="23" dur="1500" fill="hold"/>
                                        <p:tgtEl>
                                          <p:spTgt spid="46"/>
                                        </p:tgtEl>
                                        <p:attrNameLst>
                                          <p:attrName>ppt_y</p:attrName>
                                        </p:attrNameLst>
                                      </p:cBhvr>
                                      <p:tavLst>
                                        <p:tav tm="0">
                                          <p:val>
                                            <p:strVal val="1+#ppt_h/2"/>
                                          </p:val>
                                        </p:tav>
                                        <p:tav tm="100000">
                                          <p:val>
                                            <p:strVal val="#ppt_y"/>
                                          </p:val>
                                        </p:tav>
                                      </p:tavLst>
                                    </p:anim>
                                  </p:childTnLst>
                                </p:cTn>
                              </p:par>
                              <p:par>
                                <p:cTn id="24" presetID="2" presetClass="entr" presetSubtype="4" decel="100000" fill="hold" grpId="0" nodeType="withEffect">
                                  <p:stCondLst>
                                    <p:cond delay="0"/>
                                  </p:stCondLst>
                                  <p:childTnLst>
                                    <p:set>
                                      <p:cBhvr>
                                        <p:cTn id="25" dur="1" fill="hold">
                                          <p:stCondLst>
                                            <p:cond delay="0"/>
                                          </p:stCondLst>
                                        </p:cTn>
                                        <p:tgtEl>
                                          <p:spTgt spid="43"/>
                                        </p:tgtEl>
                                        <p:attrNameLst>
                                          <p:attrName>style.visibility</p:attrName>
                                        </p:attrNameLst>
                                      </p:cBhvr>
                                      <p:to>
                                        <p:strVal val="visible"/>
                                      </p:to>
                                    </p:set>
                                    <p:anim calcmode="lin" valueType="num">
                                      <p:cBhvr additive="base">
                                        <p:cTn id="26" dur="1500" fill="hold"/>
                                        <p:tgtEl>
                                          <p:spTgt spid="43"/>
                                        </p:tgtEl>
                                        <p:attrNameLst>
                                          <p:attrName>ppt_x</p:attrName>
                                        </p:attrNameLst>
                                      </p:cBhvr>
                                      <p:tavLst>
                                        <p:tav tm="0">
                                          <p:val>
                                            <p:strVal val="#ppt_x"/>
                                          </p:val>
                                        </p:tav>
                                        <p:tav tm="100000">
                                          <p:val>
                                            <p:strVal val="#ppt_x"/>
                                          </p:val>
                                        </p:tav>
                                      </p:tavLst>
                                    </p:anim>
                                    <p:anim calcmode="lin" valueType="num">
                                      <p:cBhvr additive="base">
                                        <p:cTn id="27" dur="1500" fill="hold"/>
                                        <p:tgtEl>
                                          <p:spTgt spid="43"/>
                                        </p:tgtEl>
                                        <p:attrNameLst>
                                          <p:attrName>ppt_y</p:attrName>
                                        </p:attrNameLst>
                                      </p:cBhvr>
                                      <p:tavLst>
                                        <p:tav tm="0">
                                          <p:val>
                                            <p:strVal val="1+#ppt_h/2"/>
                                          </p:val>
                                        </p:tav>
                                        <p:tav tm="100000">
                                          <p:val>
                                            <p:strVal val="#ppt_y"/>
                                          </p:val>
                                        </p:tav>
                                      </p:tavLst>
                                    </p:anim>
                                  </p:childTnLst>
                                </p:cTn>
                              </p:par>
                              <p:par>
                                <p:cTn id="28" presetID="2" presetClass="entr" presetSubtype="4" decel="100000" fill="hold" grpId="0" nodeType="withEffect">
                                  <p:stCondLst>
                                    <p:cond delay="0"/>
                                  </p:stCondLst>
                                  <p:childTnLst>
                                    <p:set>
                                      <p:cBhvr>
                                        <p:cTn id="29" dur="1" fill="hold">
                                          <p:stCondLst>
                                            <p:cond delay="0"/>
                                          </p:stCondLst>
                                        </p:cTn>
                                        <p:tgtEl>
                                          <p:spTgt spid="44"/>
                                        </p:tgtEl>
                                        <p:attrNameLst>
                                          <p:attrName>style.visibility</p:attrName>
                                        </p:attrNameLst>
                                      </p:cBhvr>
                                      <p:to>
                                        <p:strVal val="visible"/>
                                      </p:to>
                                    </p:set>
                                    <p:anim calcmode="lin" valueType="num">
                                      <p:cBhvr additive="base">
                                        <p:cTn id="30" dur="1500" fill="hold"/>
                                        <p:tgtEl>
                                          <p:spTgt spid="44"/>
                                        </p:tgtEl>
                                        <p:attrNameLst>
                                          <p:attrName>ppt_x</p:attrName>
                                        </p:attrNameLst>
                                      </p:cBhvr>
                                      <p:tavLst>
                                        <p:tav tm="0">
                                          <p:val>
                                            <p:strVal val="#ppt_x"/>
                                          </p:val>
                                        </p:tav>
                                        <p:tav tm="100000">
                                          <p:val>
                                            <p:strVal val="#ppt_x"/>
                                          </p:val>
                                        </p:tav>
                                      </p:tavLst>
                                    </p:anim>
                                    <p:anim calcmode="lin" valueType="num">
                                      <p:cBhvr additive="base">
                                        <p:cTn id="31" dur="1500" fill="hold"/>
                                        <p:tgtEl>
                                          <p:spTgt spid="44"/>
                                        </p:tgtEl>
                                        <p:attrNameLst>
                                          <p:attrName>ppt_y</p:attrName>
                                        </p:attrNameLst>
                                      </p:cBhvr>
                                      <p:tavLst>
                                        <p:tav tm="0">
                                          <p:val>
                                            <p:strVal val="1+#ppt_h/2"/>
                                          </p:val>
                                        </p:tav>
                                        <p:tav tm="100000">
                                          <p:val>
                                            <p:strVal val="#ppt_y"/>
                                          </p:val>
                                        </p:tav>
                                      </p:tavLst>
                                    </p:anim>
                                  </p:childTnLst>
                                </p:cTn>
                              </p:par>
                              <p:par>
                                <p:cTn id="32" presetID="2" presetClass="entr" presetSubtype="4" decel="100000" fill="hold" grpId="0" nodeType="withEffect">
                                  <p:stCondLst>
                                    <p:cond delay="0"/>
                                  </p:stCondLst>
                                  <p:childTnLst>
                                    <p:set>
                                      <p:cBhvr>
                                        <p:cTn id="33" dur="1" fill="hold">
                                          <p:stCondLst>
                                            <p:cond delay="0"/>
                                          </p:stCondLst>
                                        </p:cTn>
                                        <p:tgtEl>
                                          <p:spTgt spid="45"/>
                                        </p:tgtEl>
                                        <p:attrNameLst>
                                          <p:attrName>style.visibility</p:attrName>
                                        </p:attrNameLst>
                                      </p:cBhvr>
                                      <p:to>
                                        <p:strVal val="visible"/>
                                      </p:to>
                                    </p:set>
                                    <p:anim calcmode="lin" valueType="num">
                                      <p:cBhvr additive="base">
                                        <p:cTn id="34" dur="1500" fill="hold"/>
                                        <p:tgtEl>
                                          <p:spTgt spid="45"/>
                                        </p:tgtEl>
                                        <p:attrNameLst>
                                          <p:attrName>ppt_x</p:attrName>
                                        </p:attrNameLst>
                                      </p:cBhvr>
                                      <p:tavLst>
                                        <p:tav tm="0">
                                          <p:val>
                                            <p:strVal val="#ppt_x"/>
                                          </p:val>
                                        </p:tav>
                                        <p:tav tm="100000">
                                          <p:val>
                                            <p:strVal val="#ppt_x"/>
                                          </p:val>
                                        </p:tav>
                                      </p:tavLst>
                                    </p:anim>
                                    <p:anim calcmode="lin" valueType="num">
                                      <p:cBhvr additive="base">
                                        <p:cTn id="35" dur="1500" fill="hold"/>
                                        <p:tgtEl>
                                          <p:spTgt spid="45"/>
                                        </p:tgtEl>
                                        <p:attrNameLst>
                                          <p:attrName>ppt_y</p:attrName>
                                        </p:attrNameLst>
                                      </p:cBhvr>
                                      <p:tavLst>
                                        <p:tav tm="0">
                                          <p:val>
                                            <p:strVal val="1+#ppt_h/2"/>
                                          </p:val>
                                        </p:tav>
                                        <p:tav tm="100000">
                                          <p:val>
                                            <p:strVal val="#ppt_y"/>
                                          </p:val>
                                        </p:tav>
                                      </p:tavLst>
                                    </p:anim>
                                  </p:childTnLst>
                                </p:cTn>
                              </p:par>
                              <p:par>
                                <p:cTn id="36" presetID="2" presetClass="entr" presetSubtype="4" decel="100000" fill="hold" grpId="0" nodeType="withEffect">
                                  <p:stCondLst>
                                    <p:cond delay="0"/>
                                  </p:stCondLst>
                                  <p:childTnLst>
                                    <p:set>
                                      <p:cBhvr>
                                        <p:cTn id="37" dur="1" fill="hold">
                                          <p:stCondLst>
                                            <p:cond delay="0"/>
                                          </p:stCondLst>
                                        </p:cTn>
                                        <p:tgtEl>
                                          <p:spTgt spid="48"/>
                                        </p:tgtEl>
                                        <p:attrNameLst>
                                          <p:attrName>style.visibility</p:attrName>
                                        </p:attrNameLst>
                                      </p:cBhvr>
                                      <p:to>
                                        <p:strVal val="visible"/>
                                      </p:to>
                                    </p:set>
                                    <p:anim calcmode="lin" valueType="num">
                                      <p:cBhvr additive="base">
                                        <p:cTn id="38" dur="1500" fill="hold"/>
                                        <p:tgtEl>
                                          <p:spTgt spid="48"/>
                                        </p:tgtEl>
                                        <p:attrNameLst>
                                          <p:attrName>ppt_x</p:attrName>
                                        </p:attrNameLst>
                                      </p:cBhvr>
                                      <p:tavLst>
                                        <p:tav tm="0">
                                          <p:val>
                                            <p:strVal val="#ppt_x"/>
                                          </p:val>
                                        </p:tav>
                                        <p:tav tm="100000">
                                          <p:val>
                                            <p:strVal val="#ppt_x"/>
                                          </p:val>
                                        </p:tav>
                                      </p:tavLst>
                                    </p:anim>
                                    <p:anim calcmode="lin" valueType="num">
                                      <p:cBhvr additive="base">
                                        <p:cTn id="39" dur="1500" fill="hold"/>
                                        <p:tgtEl>
                                          <p:spTgt spid="48"/>
                                        </p:tgtEl>
                                        <p:attrNameLst>
                                          <p:attrName>ppt_y</p:attrName>
                                        </p:attrNameLst>
                                      </p:cBhvr>
                                      <p:tavLst>
                                        <p:tav tm="0">
                                          <p:val>
                                            <p:strVal val="1+#ppt_h/2"/>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49"/>
                                        </p:tgtEl>
                                        <p:attrNameLst>
                                          <p:attrName>style.visibility</p:attrName>
                                        </p:attrNameLst>
                                      </p:cBhvr>
                                      <p:to>
                                        <p:strVal val="visible"/>
                                      </p:to>
                                    </p:set>
                                    <p:anim calcmode="lin" valueType="num">
                                      <p:cBhvr additive="base">
                                        <p:cTn id="42" dur="1500" fill="hold"/>
                                        <p:tgtEl>
                                          <p:spTgt spid="49"/>
                                        </p:tgtEl>
                                        <p:attrNameLst>
                                          <p:attrName>ppt_x</p:attrName>
                                        </p:attrNameLst>
                                      </p:cBhvr>
                                      <p:tavLst>
                                        <p:tav tm="0">
                                          <p:val>
                                            <p:strVal val="#ppt_x"/>
                                          </p:val>
                                        </p:tav>
                                        <p:tav tm="100000">
                                          <p:val>
                                            <p:strVal val="#ppt_x"/>
                                          </p:val>
                                        </p:tav>
                                      </p:tavLst>
                                    </p:anim>
                                    <p:anim calcmode="lin" valueType="num">
                                      <p:cBhvr additive="base">
                                        <p:cTn id="43" dur="1500" fill="hold"/>
                                        <p:tgtEl>
                                          <p:spTgt spid="49"/>
                                        </p:tgtEl>
                                        <p:attrNameLst>
                                          <p:attrName>ppt_y</p:attrName>
                                        </p:attrNameLst>
                                      </p:cBhvr>
                                      <p:tavLst>
                                        <p:tav tm="0">
                                          <p:val>
                                            <p:strVal val="1+#ppt_h/2"/>
                                          </p:val>
                                        </p:tav>
                                        <p:tav tm="100000">
                                          <p:val>
                                            <p:strVal val="#ppt_y"/>
                                          </p:val>
                                        </p:tav>
                                      </p:tavLst>
                                    </p:anim>
                                  </p:childTnLst>
                                </p:cTn>
                              </p:par>
                              <p:par>
                                <p:cTn id="44" presetID="2" presetClass="entr" presetSubtype="4" decel="100000" fill="hold" grpId="0" nodeType="withEffect">
                                  <p:stCondLst>
                                    <p:cond delay="0"/>
                                  </p:stCondLst>
                                  <p:childTnLst>
                                    <p:set>
                                      <p:cBhvr>
                                        <p:cTn id="45" dur="1" fill="hold">
                                          <p:stCondLst>
                                            <p:cond delay="0"/>
                                          </p:stCondLst>
                                        </p:cTn>
                                        <p:tgtEl>
                                          <p:spTgt spid="47"/>
                                        </p:tgtEl>
                                        <p:attrNameLst>
                                          <p:attrName>style.visibility</p:attrName>
                                        </p:attrNameLst>
                                      </p:cBhvr>
                                      <p:to>
                                        <p:strVal val="visible"/>
                                      </p:to>
                                    </p:set>
                                    <p:anim calcmode="lin" valueType="num">
                                      <p:cBhvr additive="base">
                                        <p:cTn id="46" dur="1500" fill="hold"/>
                                        <p:tgtEl>
                                          <p:spTgt spid="47"/>
                                        </p:tgtEl>
                                        <p:attrNameLst>
                                          <p:attrName>ppt_x</p:attrName>
                                        </p:attrNameLst>
                                      </p:cBhvr>
                                      <p:tavLst>
                                        <p:tav tm="0">
                                          <p:val>
                                            <p:strVal val="#ppt_x"/>
                                          </p:val>
                                        </p:tav>
                                        <p:tav tm="100000">
                                          <p:val>
                                            <p:strVal val="#ppt_x"/>
                                          </p:val>
                                        </p:tav>
                                      </p:tavLst>
                                    </p:anim>
                                    <p:anim calcmode="lin" valueType="num">
                                      <p:cBhvr additive="base">
                                        <p:cTn id="47" dur="1500" fill="hold"/>
                                        <p:tgtEl>
                                          <p:spTgt spid="47"/>
                                        </p:tgtEl>
                                        <p:attrNameLst>
                                          <p:attrName>ppt_y</p:attrName>
                                        </p:attrNameLst>
                                      </p:cBhvr>
                                      <p:tavLst>
                                        <p:tav tm="0">
                                          <p:val>
                                            <p:strVal val="1+#ppt_h/2"/>
                                          </p:val>
                                        </p:tav>
                                        <p:tav tm="100000">
                                          <p:val>
                                            <p:strVal val="#ppt_y"/>
                                          </p:val>
                                        </p:tav>
                                      </p:tavLst>
                                    </p:anim>
                                  </p:childTnLst>
                                </p:cTn>
                              </p:par>
                              <p:par>
                                <p:cTn id="48" presetID="2" presetClass="entr" presetSubtype="4" decel="100000" fill="hold" grpId="0" nodeType="withEffect">
                                  <p:stCondLst>
                                    <p:cond delay="0"/>
                                  </p:stCondLst>
                                  <p:childTnLst>
                                    <p:set>
                                      <p:cBhvr>
                                        <p:cTn id="49" dur="1" fill="hold">
                                          <p:stCondLst>
                                            <p:cond delay="0"/>
                                          </p:stCondLst>
                                        </p:cTn>
                                        <p:tgtEl>
                                          <p:spTgt spid="50"/>
                                        </p:tgtEl>
                                        <p:attrNameLst>
                                          <p:attrName>style.visibility</p:attrName>
                                        </p:attrNameLst>
                                      </p:cBhvr>
                                      <p:to>
                                        <p:strVal val="visible"/>
                                      </p:to>
                                    </p:set>
                                    <p:anim calcmode="lin" valueType="num">
                                      <p:cBhvr additive="base">
                                        <p:cTn id="50" dur="1500" fill="hold"/>
                                        <p:tgtEl>
                                          <p:spTgt spid="50"/>
                                        </p:tgtEl>
                                        <p:attrNameLst>
                                          <p:attrName>ppt_x</p:attrName>
                                        </p:attrNameLst>
                                      </p:cBhvr>
                                      <p:tavLst>
                                        <p:tav tm="0">
                                          <p:val>
                                            <p:strVal val="#ppt_x"/>
                                          </p:val>
                                        </p:tav>
                                        <p:tav tm="100000">
                                          <p:val>
                                            <p:strVal val="#ppt_x"/>
                                          </p:val>
                                        </p:tav>
                                      </p:tavLst>
                                    </p:anim>
                                    <p:anim calcmode="lin" valueType="num">
                                      <p:cBhvr additive="base">
                                        <p:cTn id="51" dur="1500" fill="hold"/>
                                        <p:tgtEl>
                                          <p:spTgt spid="50"/>
                                        </p:tgtEl>
                                        <p:attrNameLst>
                                          <p:attrName>ppt_y</p:attrName>
                                        </p:attrNameLst>
                                      </p:cBhvr>
                                      <p:tavLst>
                                        <p:tav tm="0">
                                          <p:val>
                                            <p:strVal val="1+#ppt_h/2"/>
                                          </p:val>
                                        </p:tav>
                                        <p:tav tm="100000">
                                          <p:val>
                                            <p:strVal val="#ppt_y"/>
                                          </p:val>
                                        </p:tav>
                                      </p:tavLst>
                                    </p:anim>
                                  </p:childTnLst>
                                </p:cTn>
                              </p:par>
                              <p:par>
                                <p:cTn id="52" presetID="2" presetClass="entr" presetSubtype="4" decel="100000" fill="hold" grpId="0" nodeType="withEffect">
                                  <p:stCondLst>
                                    <p:cond delay="0"/>
                                  </p:stCondLst>
                                  <p:childTnLst>
                                    <p:set>
                                      <p:cBhvr>
                                        <p:cTn id="53" dur="1" fill="hold">
                                          <p:stCondLst>
                                            <p:cond delay="0"/>
                                          </p:stCondLst>
                                        </p:cTn>
                                        <p:tgtEl>
                                          <p:spTgt spid="51"/>
                                        </p:tgtEl>
                                        <p:attrNameLst>
                                          <p:attrName>style.visibility</p:attrName>
                                        </p:attrNameLst>
                                      </p:cBhvr>
                                      <p:to>
                                        <p:strVal val="visible"/>
                                      </p:to>
                                    </p:set>
                                    <p:anim calcmode="lin" valueType="num">
                                      <p:cBhvr additive="base">
                                        <p:cTn id="54" dur="1500" fill="hold"/>
                                        <p:tgtEl>
                                          <p:spTgt spid="51"/>
                                        </p:tgtEl>
                                        <p:attrNameLst>
                                          <p:attrName>ppt_x</p:attrName>
                                        </p:attrNameLst>
                                      </p:cBhvr>
                                      <p:tavLst>
                                        <p:tav tm="0">
                                          <p:val>
                                            <p:strVal val="#ppt_x"/>
                                          </p:val>
                                        </p:tav>
                                        <p:tav tm="100000">
                                          <p:val>
                                            <p:strVal val="#ppt_x"/>
                                          </p:val>
                                        </p:tav>
                                      </p:tavLst>
                                    </p:anim>
                                    <p:anim calcmode="lin" valueType="num">
                                      <p:cBhvr additive="base">
                                        <p:cTn id="55" dur="1500" fill="hold"/>
                                        <p:tgtEl>
                                          <p:spTgt spid="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1" grpId="0"/>
      <p:bldGraphic spid="25" grpId="0">
        <p:bldAsOne/>
      </p:bldGraphic>
      <p:bldP spid="43" grpId="0"/>
      <p:bldP spid="44" grpId="0"/>
      <p:bldP spid="45" grpId="0" animBg="1"/>
      <p:bldP spid="46" grpId="0" animBg="1"/>
      <p:bldP spid="47" grpId="0" animBg="1"/>
      <p:bldP spid="48" grpId="0"/>
      <p:bldP spid="49" grpId="0"/>
      <p:bldP spid="50" grpId="0"/>
      <p:bldP spid="5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7B165692-0E1F-4A2E-BE21-3B9B881C79BA}"/>
              </a:ext>
            </a:extLst>
          </p:cNvPr>
          <p:cNvSpPr/>
          <p:nvPr/>
        </p:nvSpPr>
        <p:spPr>
          <a:xfrm>
            <a:off x="9288657" y="1405388"/>
            <a:ext cx="652522" cy="2180982"/>
          </a:xfrm>
          <a:prstGeom prst="rect">
            <a:avLst/>
          </a:prstGeom>
          <a:noFill/>
        </p:spPr>
        <p:txBody>
          <a:bodyPr wrap="square" rtlCol="0">
            <a:spAutoFit/>
          </a:bodyPr>
          <a:lstStyle/>
          <a:p>
            <a:pPr algn="ctr">
              <a:lnSpc>
                <a:spcPct val="125000"/>
              </a:lnSpc>
            </a:pPr>
            <a:r>
              <a:rPr lang="en-US" altLang="zh-CN" sz="120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rPr>
              <a:t>2</a:t>
            </a:r>
            <a:endParaRPr lang="zh-CN" altLang="en-US" sz="120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endParaRPr>
          </a:p>
        </p:txBody>
      </p:sp>
      <p:sp>
        <p:nvSpPr>
          <p:cNvPr id="3" name="矩形 2"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531F02A6-F005-49BF-8CCA-F3A10B80431C}"/>
              </a:ext>
            </a:extLst>
          </p:cNvPr>
          <p:cNvSpPr/>
          <p:nvPr/>
        </p:nvSpPr>
        <p:spPr>
          <a:xfrm>
            <a:off x="9288657" y="3586370"/>
            <a:ext cx="652522" cy="1763240"/>
          </a:xfrm>
          <a:prstGeom prst="rect">
            <a:avLst/>
          </a:prstGeom>
          <a:noFill/>
        </p:spPr>
        <p:txBody>
          <a:bodyPr wrap="square" rtlCol="0">
            <a:spAutoFit/>
          </a:bodyPr>
          <a:lstStyle/>
          <a:p>
            <a:pPr algn="ctr">
              <a:lnSpc>
                <a:spcPct val="125000"/>
              </a:lnSpc>
            </a:pPr>
            <a:r>
              <a:rPr lang="zh-CN" altLang="en-US" sz="9600" dirty="0">
                <a:gradFill>
                  <a:gsLst>
                    <a:gs pos="70000">
                      <a:schemeClr val="bg1">
                        <a:lumMod val="65000"/>
                      </a:schemeClr>
                    </a:gs>
                    <a:gs pos="15000">
                      <a:schemeClr val="tx1">
                        <a:lumMod val="65000"/>
                        <a:lumOff val="35000"/>
                      </a:schemeClr>
                    </a:gs>
                  </a:gsLst>
                  <a:lin ang="9600000" scaled="0"/>
                </a:gradFill>
                <a:latin typeface="文悦古典明朝体 (非商业使用) W5" pitchFamily="50" charset="-122"/>
                <a:ea typeface="文悦古典明朝体 (非商业使用) W5" pitchFamily="50" charset="-122"/>
                <a:cs typeface="+mn-ea"/>
                <a:sym typeface="+mn-lt"/>
              </a:rPr>
              <a:t>贰</a:t>
            </a:r>
          </a:p>
        </p:txBody>
      </p:sp>
      <p:sp>
        <p:nvSpPr>
          <p:cNvPr id="4" name="矩形 3"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66D11E67-43F4-481C-9840-7E40A82948F4}"/>
              </a:ext>
            </a:extLst>
          </p:cNvPr>
          <p:cNvSpPr/>
          <p:nvPr/>
        </p:nvSpPr>
        <p:spPr>
          <a:xfrm>
            <a:off x="6778212" y="3361757"/>
            <a:ext cx="5950501" cy="449226"/>
          </a:xfrm>
          <a:prstGeom prst="rect">
            <a:avLst/>
          </a:prstGeom>
          <a:noFill/>
        </p:spPr>
        <p:txBody>
          <a:bodyPr wrap="square" rtlCol="0">
            <a:spAutoFit/>
          </a:bodyPr>
          <a:lstStyle/>
          <a:p>
            <a:pPr algn="ctr">
              <a:lnSpc>
                <a:spcPct val="125000"/>
              </a:lnSpc>
            </a:pPr>
            <a:r>
              <a:rPr lang="zh-CN" altLang="en-US" sz="2000" spc="2200" dirty="0">
                <a:gradFill>
                  <a:gsLst>
                    <a:gs pos="70000">
                      <a:schemeClr val="bg1">
                        <a:lumMod val="65000"/>
                      </a:schemeClr>
                    </a:gs>
                    <a:gs pos="15000">
                      <a:schemeClr val="tx1">
                        <a:lumMod val="65000"/>
                        <a:lumOff val="35000"/>
                      </a:schemeClr>
                    </a:gs>
                  </a:gsLst>
                  <a:lin ang="9600000" scaled="0"/>
                </a:gradFill>
                <a:cs typeface="+mn-ea"/>
                <a:sym typeface="+mn-lt"/>
              </a:rPr>
              <a:t>自我能力的提升</a:t>
            </a:r>
          </a:p>
        </p:txBody>
      </p:sp>
    </p:spTree>
    <p:extLst>
      <p:ext uri="{BB962C8B-B14F-4D97-AF65-F5344CB8AC3E}">
        <p14:creationId xmlns:p14="http://schemas.microsoft.com/office/powerpoint/2010/main" val="3977933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1+#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2000"/>
                            </p:stCondLst>
                            <p:childTnLst>
                              <p:par>
                                <p:cTn id="14" presetID="2" presetClass="entr" presetSubtype="2" fill="hold" grpId="0" nodeType="afterEffect">
                                  <p:stCondLst>
                                    <p:cond delay="0"/>
                                  </p:stCondLst>
                                  <p:iterate type="lt">
                                    <p:tmPct val="10000"/>
                                  </p:iterate>
                                  <p:childTnLst>
                                    <p:set>
                                      <p:cBhvr>
                                        <p:cTn id="15" dur="1" fill="hold">
                                          <p:stCondLst>
                                            <p:cond delay="0"/>
                                          </p:stCondLst>
                                        </p:cTn>
                                        <p:tgtEl>
                                          <p:spTgt spid="4"/>
                                        </p:tgtEl>
                                        <p:attrNameLst>
                                          <p:attrName>style.visibility</p:attrName>
                                        </p:attrNameLst>
                                      </p:cBhvr>
                                      <p:to>
                                        <p:strVal val="visible"/>
                                      </p:to>
                                    </p:set>
                                    <p:anim calcmode="lin" valueType="num">
                                      <p:cBhvr additive="base">
                                        <p:cTn id="16" dur="1000" fill="hold"/>
                                        <p:tgtEl>
                                          <p:spTgt spid="4"/>
                                        </p:tgtEl>
                                        <p:attrNameLst>
                                          <p:attrName>ppt_x</p:attrName>
                                        </p:attrNameLst>
                                      </p:cBhvr>
                                      <p:tavLst>
                                        <p:tav tm="0">
                                          <p:val>
                                            <p:strVal val="1+#ppt_w/2"/>
                                          </p:val>
                                        </p:tav>
                                        <p:tav tm="100000">
                                          <p:val>
                                            <p:strVal val="#ppt_x"/>
                                          </p:val>
                                        </p:tav>
                                      </p:tavLst>
                                    </p:anim>
                                    <p:anim calcmode="lin" valueType="num">
                                      <p:cBhvr additive="base">
                                        <p:cTn id="17" dur="1000" fill="hold"/>
                                        <p:tgtEl>
                                          <p:spTgt spid="4"/>
                                        </p:tgtEl>
                                        <p:attrNameLst>
                                          <p:attrName>ppt_y</p:attrName>
                                        </p:attrNameLst>
                                      </p:cBhvr>
                                      <p:tavLst>
                                        <p:tav tm="0">
                                          <p:val>
                                            <p:strVal val="#ppt_y"/>
                                          </p:val>
                                        </p:tav>
                                        <p:tav tm="100000">
                                          <p:val>
                                            <p:strVal val="#ppt_y"/>
                                          </p:val>
                                        </p:tav>
                                      </p:tavLst>
                                    </p:anim>
                                  </p:childTnLst>
                                </p:cTn>
                              </p:par>
                              <p:par>
                                <p:cTn id="18" presetID="26" presetClass="emph" presetSubtype="0" fill="hold" grpId="1" nodeType="withEffect">
                                  <p:stCondLst>
                                    <p:cond delay="1000"/>
                                  </p:stCondLst>
                                  <p:iterate type="lt">
                                    <p:tmPct val="10000"/>
                                  </p:iterate>
                                  <p:childTnLst>
                                    <p:animEffect transition="out" filter="fade">
                                      <p:cBhvr>
                                        <p:cTn id="19" dur="500" tmFilter="0, 0; .2, .5; .8, .5; 1, 0"/>
                                        <p:tgtEl>
                                          <p:spTgt spid="4"/>
                                        </p:tgtEl>
                                      </p:cBhvr>
                                    </p:animEffect>
                                    <p:animScale>
                                      <p:cBhvr>
                                        <p:cTn id="20"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4" grpId="1"/>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391</TotalTime>
  <Words>1671</Words>
  <Application>Microsoft Office PowerPoint</Application>
  <PresentationFormat>宽屏</PresentationFormat>
  <Paragraphs>194</Paragraphs>
  <Slides>27</Slides>
  <Notes>0</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27</vt:i4>
      </vt:variant>
    </vt:vector>
  </HeadingPairs>
  <TitlesOfParts>
    <vt:vector size="48" baseType="lpstr">
      <vt:lpstr>Avenir Next</vt:lpstr>
      <vt:lpstr>Avenir Next Demi Bold</vt:lpstr>
      <vt:lpstr>Avenir Next Medium</vt:lpstr>
      <vt:lpstr>GeosansLight</vt:lpstr>
      <vt:lpstr>Gill Sans</vt:lpstr>
      <vt:lpstr>Lato</vt:lpstr>
      <vt:lpstr>Lato Heavy</vt:lpstr>
      <vt:lpstr>Lato Light</vt:lpstr>
      <vt:lpstr>Open Sans</vt:lpstr>
      <vt:lpstr>Oswald</vt:lpstr>
      <vt:lpstr>等线</vt:lpstr>
      <vt:lpstr>等线 Light</vt:lpstr>
      <vt:lpstr>微软雅黑</vt:lpstr>
      <vt:lpstr>文悦古典明朝体 (非商业使用) W5</vt:lpstr>
      <vt:lpstr>禹卫书法行书简体
</vt:lpstr>
      <vt:lpstr>Arial</vt:lpstr>
      <vt:lpstr>Calibri</vt:lpstr>
      <vt:lpstr>Calibri Light</vt:lpstr>
      <vt:lpstr>Century Gothic</vt:lpstr>
      <vt:lpstr>Freestyle Script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第一PPT，www.1ppt.com</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极简曲线</dc:title>
  <dc:creator>第一PPT</dc:creator>
  <cp:keywords>www.1ppt.com</cp:keywords>
  <dc:description>www.1ppt.com</dc:description>
  <cp:lastModifiedBy>TODAY</cp:lastModifiedBy>
  <cp:revision>169</cp:revision>
  <dcterms:created xsi:type="dcterms:W3CDTF">2019-07-28T09:45:07Z</dcterms:created>
  <dcterms:modified xsi:type="dcterms:W3CDTF">2021-02-04T14:09:34Z</dcterms:modified>
</cp:coreProperties>
</file>