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57" r:id="rId4"/>
    <p:sldId id="266" r:id="rId5"/>
    <p:sldId id="258" r:id="rId6"/>
    <p:sldId id="285" r:id="rId7"/>
    <p:sldId id="260" r:id="rId8"/>
    <p:sldId id="273" r:id="rId9"/>
    <p:sldId id="270" r:id="rId10"/>
    <p:sldId id="261" r:id="rId11"/>
    <p:sldId id="279" r:id="rId12"/>
    <p:sldId id="262" r:id="rId13"/>
    <p:sldId id="280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5600" autoAdjust="0"/>
  </p:normalViewPr>
  <p:slideViewPr>
    <p:cSldViewPr snapToGrid="0">
      <p:cViewPr>
        <p:scale>
          <a:sx n="66" d="100"/>
          <a:sy n="66" d="100"/>
        </p:scale>
        <p:origin x="558" y="10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3FAE5-8201-42CC-B9E6-9A2C22ABEFBA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011FF-6F39-452E-9BE6-CFCE5CF66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6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2186FC8-896B-47F6-A56D-AD82345170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A38AF4-EFE0-4C45-A7E6-025A8887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17A790-4FE4-4FD0-AAA9-623BCE2A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71F841-B285-4815-9229-3323A3BE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26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C1A69-40D4-4523-AD7E-4A05CE62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CA9CB-A66E-46CA-B036-F454A20D6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FD6374-8FE2-4A53-8ED1-4AFB42672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C0C0C-FE64-40F8-B8E2-DA998F45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FA7D48-E060-44CF-9055-0662B589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2B59E-2EED-4A84-93A7-84D8C509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2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69857-8D85-495B-AE5D-AF6508CD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B71F0F-9E41-49CB-AE97-76CD07949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1E7A82-2EA4-4570-95D1-EE2300352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A8C22B-2FF3-4B1A-BFD8-3DD1A19A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D91DC9-2120-4840-9111-C65D4072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23ABB-D21F-45F2-821C-F9A25E45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82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A94D-C904-4AAC-8FE4-962541AA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7B76E9-596F-4FC7-8605-3E933D0C2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93A4C-901B-41DF-A191-1F93A323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A55B6-04CE-422F-A992-F399E3F6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8ECF1-2A36-4571-9466-7ECEA4D8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82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D5F5C9-0C57-4AC6-A420-FF15DC41F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CED0E7-04B9-4BF4-94F3-A175A41BA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A1D6D-D508-434B-B7FC-45E9F6DA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19E06-6B3E-4BE7-942B-3F306E3A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C31D7-6CC8-479D-8F91-C92520F4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37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2186FC8-896B-47F6-A56D-AD82345170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8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2186FC8-896B-47F6-A56D-AD82345170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7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2186FC8-896B-47F6-A56D-AD82345170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4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D0639FC-61E3-4079-B4BA-10E9C1A168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6096" cy="685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0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81C6D5A-21ED-4639-9B4B-F0CB4E248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7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072DB-3C74-4B6E-9FC9-2ABA3230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98D6A-F177-4903-83D3-A4A2C5F43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8218A7-4A5B-4A2D-AE9C-587CE6CCB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AA13A-99CF-444A-AB07-D37B1928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D471E9-A47E-478F-8B5D-112C3B75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7F931A-AAEB-4F57-AD9D-87E4EBFC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31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1D6FE-6563-4E3E-8DCF-967E8E4C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495E06-C628-4E35-BC85-0658EEC9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BDB29C-A7B8-4137-81D4-63ABBA3D2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0CFAB9-84EC-4D37-AD4C-3A6196CE0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42506C-E597-4A42-BA06-1A2954605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C0677C-2009-4DEB-A3D4-9773E09A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5166BB-595C-4B39-A508-B0B1414C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595CCA-91F2-4C94-9067-33EF2D78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512343" y="643000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184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6CBBA-C1E8-4A4A-BA6F-48BE1294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F52EAF-8396-42C1-B841-FEFF2091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3FC551-61DC-4EB8-9318-04DA33A5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3EE9BC-7E80-4587-8A8C-229D6C60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2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77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1C1797E4-B4BD-43BA-B757-9546382A5095}"/>
              </a:ext>
            </a:extLst>
          </p:cNvPr>
          <p:cNvSpPr/>
          <p:nvPr/>
        </p:nvSpPr>
        <p:spPr>
          <a:xfrm>
            <a:off x="145499" y="3109966"/>
            <a:ext cx="5950501" cy="121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spc="22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cs typeface="+mn-ea"/>
                <a:sym typeface="+mn-lt"/>
              </a:rPr>
              <a:t>前端实习总结</a:t>
            </a:r>
            <a:endParaRPr lang="en-US" altLang="zh-CN" sz="2000" spc="22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cs typeface="+mn-ea"/>
              <a:sym typeface="+mn-lt"/>
            </a:endParaRPr>
          </a:p>
          <a:p>
            <a:pPr algn="ctr">
              <a:lnSpc>
                <a:spcPct val="125000"/>
              </a:lnSpc>
            </a:pPr>
            <a:endParaRPr lang="en-US" altLang="zh-CN" sz="2000" spc="22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cs typeface="+mn-ea"/>
              <a:sym typeface="+mn-lt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spc="22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cs typeface="+mn-ea"/>
                <a:sym typeface="+mn-lt"/>
              </a:rPr>
              <a:t>郭龙康</a:t>
            </a:r>
          </a:p>
        </p:txBody>
      </p:sp>
    </p:spTree>
    <p:extLst>
      <p:ext uri="{BB962C8B-B14F-4D97-AF65-F5344CB8AC3E}">
        <p14:creationId xmlns:p14="http://schemas.microsoft.com/office/powerpoint/2010/main" val="6082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7B165692-0E1F-4A2E-BE21-3B9B881C79BA}"/>
              </a:ext>
            </a:extLst>
          </p:cNvPr>
          <p:cNvSpPr/>
          <p:nvPr/>
        </p:nvSpPr>
        <p:spPr>
          <a:xfrm>
            <a:off x="9288657" y="1405388"/>
            <a:ext cx="652522" cy="2180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20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3</a:t>
            </a:r>
            <a:endParaRPr lang="zh-CN" altLang="en-US" sz="120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3" name="矩形 2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531F02A6-F005-49BF-8CCA-F3A10B80431C}"/>
              </a:ext>
            </a:extLst>
          </p:cNvPr>
          <p:cNvSpPr/>
          <p:nvPr/>
        </p:nvSpPr>
        <p:spPr>
          <a:xfrm>
            <a:off x="9288657" y="3586370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叁</a:t>
            </a:r>
          </a:p>
        </p:txBody>
      </p:sp>
      <p:sp>
        <p:nvSpPr>
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66D11E67-43F4-481C-9840-7E40A82948F4}"/>
              </a:ext>
            </a:extLst>
          </p:cNvPr>
          <p:cNvSpPr/>
          <p:nvPr/>
        </p:nvSpPr>
        <p:spPr>
          <a:xfrm>
            <a:off x="6778212" y="3361757"/>
            <a:ext cx="5950501" cy="44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spc="22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cs typeface="+mn-ea"/>
                <a:sym typeface="+mn-lt"/>
              </a:rPr>
              <a:t>自我认识的加深</a:t>
            </a:r>
          </a:p>
        </p:txBody>
      </p:sp>
    </p:spTree>
    <p:extLst>
      <p:ext uri="{BB962C8B-B14F-4D97-AF65-F5344CB8AC3E}">
        <p14:creationId xmlns:p14="http://schemas.microsoft.com/office/powerpoint/2010/main" val="797756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A64CFFEF-D67B-423F-8CD1-5867F3E68A2A}"/>
              </a:ext>
            </a:extLst>
          </p:cNvPr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3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D763D0E5-6591-42AD-BEDC-C4E3ABB349C7}"/>
              </a:ext>
            </a:extLst>
          </p:cNvPr>
          <p:cNvSpPr/>
          <p:nvPr/>
        </p:nvSpPr>
        <p:spPr>
          <a:xfrm>
            <a:off x="1333893" y="590729"/>
            <a:ext cx="370193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自我认识的加深</a:t>
            </a: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0457CBDA-1084-499D-9DB5-0A10DA790ECE}"/>
              </a:ext>
            </a:extLst>
          </p:cNvPr>
          <p:cNvSpPr/>
          <p:nvPr/>
        </p:nvSpPr>
        <p:spPr>
          <a:xfrm rot="16200000">
            <a:off x="6474691" y="1140691"/>
            <a:ext cx="5717309" cy="5717309"/>
          </a:xfrm>
          <a:prstGeom prst="rtTriangle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Picture 46" descr="iPhone6_mockup_front_white.png">
            <a:extLst>
              <a:ext uri="{FF2B5EF4-FFF2-40B4-BE49-F238E27FC236}">
                <a16:creationId xmlns:a16="http://schemas.microsoft.com/office/drawing/2014/main" id="{F3B55AA6-DC9A-4670-A8B7-3D6B2BDD137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4146" y="745334"/>
            <a:ext cx="3761486" cy="588365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B5F882C-D045-43ED-AF41-BBE9449DA8A4}"/>
              </a:ext>
            </a:extLst>
          </p:cNvPr>
          <p:cNvSpPr/>
          <p:nvPr/>
        </p:nvSpPr>
        <p:spPr>
          <a:xfrm>
            <a:off x="982418" y="1651254"/>
            <a:ext cx="7143082" cy="3739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E24848"/>
              </a:buClr>
            </a:pPr>
            <a:r>
              <a:rPr lang="zh-CN" altLang="en-US" sz="160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实习前，我自己认为能力很不错，而且学习很努力。</a:t>
            </a:r>
            <a:endParaRPr lang="en-US" altLang="zh-CN" sz="1600" noProof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rgbClr val="E24848"/>
              </a:buClr>
            </a:pPr>
            <a:r>
              <a:rPr lang="zh-CN" altLang="en-US" sz="160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在我实习的这</a:t>
            </a:r>
            <a:r>
              <a:rPr lang="en-US" altLang="zh-CN" sz="160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r>
              <a:rPr lang="zh-CN" altLang="en-US" sz="160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个月中，我发现我自己的能力并没有那么好，就比如在备课加考核中，有个是弹框的隐藏和显示放再哪里，我就在当时想了很久应该怎么放，最后决定放再组件里面，就是没有想到将他提出来出来。我当时就感觉这样写是最好的。后来组长告诉我提出来最好，然后我就想了想怎么提，有啥好处。嗯，建议很好，但是我当时就没有想起来。在招聘管理系统的项目里，我发现自己使用</a:t>
            </a:r>
            <a:r>
              <a:rPr lang="en-US" altLang="zh-CN" sz="160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UI</a:t>
            </a:r>
            <a:r>
              <a:rPr lang="zh-CN" altLang="en-US" sz="160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组件库的能力也很薄弱。因此认识到自己的能力还需要继续提升，不能盲目的自信，要虚心学习。</a:t>
            </a:r>
            <a:endParaRPr lang="en-US" altLang="zh-CN" sz="1600" noProof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rgbClr val="E24848"/>
              </a:buClr>
            </a:pPr>
            <a:r>
              <a:rPr lang="zh-CN" altLang="en-US" sz="160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学习方面，我看到和我一起的实习同事，都非常的努力学习。自己以前还认为自己学习已经很努力了，谁知道这只是常态。嗯不能浮躁，要静下心的学习。</a:t>
            </a:r>
            <a:endParaRPr lang="en-US" altLang="zh-CN" sz="1600" noProof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F0AFA67-69A6-4529-A5DE-1A55AC1A9B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6854" y="1657012"/>
            <a:ext cx="2316070" cy="4060298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378856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5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7B165692-0E1F-4A2E-BE21-3B9B881C79BA}"/>
              </a:ext>
            </a:extLst>
          </p:cNvPr>
          <p:cNvSpPr/>
          <p:nvPr/>
        </p:nvSpPr>
        <p:spPr>
          <a:xfrm>
            <a:off x="9288657" y="1405388"/>
            <a:ext cx="652522" cy="2180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20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4</a:t>
            </a:r>
            <a:endParaRPr lang="zh-CN" altLang="en-US" sz="120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3" name="矩形 2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531F02A6-F005-49BF-8CCA-F3A10B80431C}"/>
              </a:ext>
            </a:extLst>
          </p:cNvPr>
          <p:cNvSpPr/>
          <p:nvPr/>
        </p:nvSpPr>
        <p:spPr>
          <a:xfrm>
            <a:off x="9288657" y="3586370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肆</a:t>
            </a:r>
          </a:p>
        </p:txBody>
      </p:sp>
      <p:sp>
        <p:nvSpPr>
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66D11E67-43F4-481C-9840-7E40A82948F4}"/>
              </a:ext>
            </a:extLst>
          </p:cNvPr>
          <p:cNvSpPr/>
          <p:nvPr/>
        </p:nvSpPr>
        <p:spPr>
          <a:xfrm>
            <a:off x="6778212" y="3361757"/>
            <a:ext cx="5950501" cy="44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spc="22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cs typeface="+mn-ea"/>
                <a:sym typeface="+mn-lt"/>
              </a:rPr>
              <a:t>个人计划</a:t>
            </a:r>
          </a:p>
        </p:txBody>
      </p:sp>
    </p:spTree>
    <p:extLst>
      <p:ext uri="{BB962C8B-B14F-4D97-AF65-F5344CB8AC3E}">
        <p14:creationId xmlns:p14="http://schemas.microsoft.com/office/powerpoint/2010/main" val="1275632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A64CFFEF-D67B-423F-8CD1-5867F3E68A2A}"/>
              </a:ext>
            </a:extLst>
          </p:cNvPr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4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D763D0E5-6591-42AD-BEDC-C4E3ABB349C7}"/>
              </a:ext>
            </a:extLst>
          </p:cNvPr>
          <p:cNvSpPr/>
          <p:nvPr/>
        </p:nvSpPr>
        <p:spPr>
          <a:xfrm>
            <a:off x="1333893" y="590729"/>
            <a:ext cx="370193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个人计划</a:t>
            </a:r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A70716BD-0FA4-4C5E-9C5B-F7E1818474EF}"/>
              </a:ext>
            </a:extLst>
          </p:cNvPr>
          <p:cNvSpPr/>
          <p:nvPr/>
        </p:nvSpPr>
        <p:spPr>
          <a:xfrm>
            <a:off x="0" y="2899636"/>
            <a:ext cx="12192000" cy="2696901"/>
          </a:xfrm>
          <a:custGeom>
            <a:avLst/>
            <a:gdLst>
              <a:gd name="connsiteX0" fmla="*/ 0 w 9157063"/>
              <a:gd name="connsiteY0" fmla="*/ 130629 h 3095898"/>
              <a:gd name="connsiteX1" fmla="*/ 2286000 w 9157063"/>
              <a:gd name="connsiteY1" fmla="*/ 0 h 3095898"/>
              <a:gd name="connsiteX2" fmla="*/ 5329646 w 9157063"/>
              <a:gd name="connsiteY2" fmla="*/ 2155372 h 3095898"/>
              <a:gd name="connsiteX3" fmla="*/ 9157063 w 9157063"/>
              <a:gd name="connsiteY3" fmla="*/ 3095898 h 3095898"/>
              <a:gd name="connsiteX0-1" fmla="*/ 0 w 9157063"/>
              <a:gd name="connsiteY0-2" fmla="*/ 130629 h 3095898"/>
              <a:gd name="connsiteX1-3" fmla="*/ 2286000 w 9157063"/>
              <a:gd name="connsiteY1-4" fmla="*/ 0 h 3095898"/>
              <a:gd name="connsiteX2-5" fmla="*/ 5329646 w 9157063"/>
              <a:gd name="connsiteY2-6" fmla="*/ 2155372 h 3095898"/>
              <a:gd name="connsiteX3-7" fmla="*/ 9157063 w 9157063"/>
              <a:gd name="connsiteY3-8" fmla="*/ 3095898 h 3095898"/>
              <a:gd name="connsiteX0-9" fmla="*/ 0 w 9157063"/>
              <a:gd name="connsiteY0-10" fmla="*/ 259961 h 3225230"/>
              <a:gd name="connsiteX1-11" fmla="*/ 2286000 w 9157063"/>
              <a:gd name="connsiteY1-12" fmla="*/ 129332 h 3225230"/>
              <a:gd name="connsiteX2-13" fmla="*/ 5329646 w 9157063"/>
              <a:gd name="connsiteY2-14" fmla="*/ 2284704 h 3225230"/>
              <a:gd name="connsiteX3-15" fmla="*/ 9157063 w 9157063"/>
              <a:gd name="connsiteY3-16" fmla="*/ 3225230 h 3225230"/>
              <a:gd name="connsiteX0-17" fmla="*/ 0 w 9157063"/>
              <a:gd name="connsiteY0-18" fmla="*/ 259961 h 3225230"/>
              <a:gd name="connsiteX1-19" fmla="*/ 2286000 w 9157063"/>
              <a:gd name="connsiteY1-20" fmla="*/ 129332 h 3225230"/>
              <a:gd name="connsiteX2-21" fmla="*/ 5329646 w 9157063"/>
              <a:gd name="connsiteY2-22" fmla="*/ 2284704 h 3225230"/>
              <a:gd name="connsiteX3-23" fmla="*/ 9157063 w 9157063"/>
              <a:gd name="connsiteY3-24" fmla="*/ 3225230 h 3225230"/>
              <a:gd name="connsiteX0-25" fmla="*/ 0 w 9157063"/>
              <a:gd name="connsiteY0-26" fmla="*/ 259961 h 3227547"/>
              <a:gd name="connsiteX1-27" fmla="*/ 2286000 w 9157063"/>
              <a:gd name="connsiteY1-28" fmla="*/ 129332 h 3227547"/>
              <a:gd name="connsiteX2-29" fmla="*/ 5329646 w 9157063"/>
              <a:gd name="connsiteY2-30" fmla="*/ 2284704 h 3227547"/>
              <a:gd name="connsiteX3-31" fmla="*/ 9157063 w 9157063"/>
              <a:gd name="connsiteY3-32" fmla="*/ 3225230 h 3227547"/>
              <a:gd name="connsiteX0-33" fmla="*/ 0 w 9157063"/>
              <a:gd name="connsiteY0-34" fmla="*/ 141919 h 3109392"/>
              <a:gd name="connsiteX1-35" fmla="*/ 2756263 w 9157063"/>
              <a:gd name="connsiteY1-36" fmla="*/ 168045 h 3109392"/>
              <a:gd name="connsiteX2-37" fmla="*/ 5329646 w 9157063"/>
              <a:gd name="connsiteY2-38" fmla="*/ 2166662 h 3109392"/>
              <a:gd name="connsiteX3-39" fmla="*/ 9157063 w 9157063"/>
              <a:gd name="connsiteY3-40" fmla="*/ 3107188 h 3109392"/>
              <a:gd name="connsiteX0-41" fmla="*/ 0 w 9157063"/>
              <a:gd name="connsiteY0-42" fmla="*/ 189830 h 3157303"/>
              <a:gd name="connsiteX1-43" fmla="*/ 2756263 w 9157063"/>
              <a:gd name="connsiteY1-44" fmla="*/ 215956 h 3157303"/>
              <a:gd name="connsiteX2-45" fmla="*/ 5329646 w 9157063"/>
              <a:gd name="connsiteY2-46" fmla="*/ 2214573 h 3157303"/>
              <a:gd name="connsiteX3-47" fmla="*/ 9157063 w 9157063"/>
              <a:gd name="connsiteY3-48" fmla="*/ 3155099 h 3157303"/>
              <a:gd name="connsiteX0-49" fmla="*/ 0 w 9104811"/>
              <a:gd name="connsiteY0-50" fmla="*/ 391083 h 3045048"/>
              <a:gd name="connsiteX1-51" fmla="*/ 2704011 w 9104811"/>
              <a:gd name="connsiteY1-52" fmla="*/ 103701 h 3045048"/>
              <a:gd name="connsiteX2-53" fmla="*/ 5277394 w 9104811"/>
              <a:gd name="connsiteY2-54" fmla="*/ 2102318 h 3045048"/>
              <a:gd name="connsiteX3-55" fmla="*/ 9104811 w 9104811"/>
              <a:gd name="connsiteY3-56" fmla="*/ 3042844 h 3045048"/>
              <a:gd name="connsiteX0-57" fmla="*/ 0 w 9170125"/>
              <a:gd name="connsiteY0-58" fmla="*/ 401085 h 3041987"/>
              <a:gd name="connsiteX1-59" fmla="*/ 2769325 w 9170125"/>
              <a:gd name="connsiteY1-60" fmla="*/ 100640 h 3041987"/>
              <a:gd name="connsiteX2-61" fmla="*/ 5342708 w 9170125"/>
              <a:gd name="connsiteY2-62" fmla="*/ 2099257 h 3041987"/>
              <a:gd name="connsiteX3-63" fmla="*/ 9170125 w 9170125"/>
              <a:gd name="connsiteY3-64" fmla="*/ 3039783 h 3041987"/>
              <a:gd name="connsiteX0-65" fmla="*/ 0 w 9170125"/>
              <a:gd name="connsiteY0-66" fmla="*/ 401085 h 3041987"/>
              <a:gd name="connsiteX1-67" fmla="*/ 2677885 w 9170125"/>
              <a:gd name="connsiteY1-68" fmla="*/ 100640 h 3041987"/>
              <a:gd name="connsiteX2-69" fmla="*/ 5342708 w 9170125"/>
              <a:gd name="connsiteY2-70" fmla="*/ 2099257 h 3041987"/>
              <a:gd name="connsiteX3-71" fmla="*/ 9170125 w 9170125"/>
              <a:gd name="connsiteY3-72" fmla="*/ 3039783 h 3041987"/>
              <a:gd name="connsiteX0-73" fmla="*/ 0 w 9170125"/>
              <a:gd name="connsiteY0-74" fmla="*/ 468432 h 3109334"/>
              <a:gd name="connsiteX1-75" fmla="*/ 2677885 w 9170125"/>
              <a:gd name="connsiteY1-76" fmla="*/ 167987 h 3109334"/>
              <a:gd name="connsiteX2-77" fmla="*/ 5342708 w 9170125"/>
              <a:gd name="connsiteY2-78" fmla="*/ 2166604 h 3109334"/>
              <a:gd name="connsiteX3-79" fmla="*/ 9170125 w 9170125"/>
              <a:gd name="connsiteY3-80" fmla="*/ 3107130 h 3109334"/>
              <a:gd name="connsiteX0-81" fmla="*/ 0 w 9170125"/>
              <a:gd name="connsiteY0-82" fmla="*/ 406629 h 3047531"/>
              <a:gd name="connsiteX1-83" fmla="*/ 2677885 w 9170125"/>
              <a:gd name="connsiteY1-84" fmla="*/ 106184 h 3047531"/>
              <a:gd name="connsiteX2-85" fmla="*/ 5342708 w 9170125"/>
              <a:gd name="connsiteY2-86" fmla="*/ 2104801 h 3047531"/>
              <a:gd name="connsiteX3-87" fmla="*/ 9170125 w 9170125"/>
              <a:gd name="connsiteY3-88" fmla="*/ 3045327 h 3047531"/>
              <a:gd name="connsiteX0-89" fmla="*/ 0 w 9170125"/>
              <a:gd name="connsiteY0-90" fmla="*/ 414045 h 3056100"/>
              <a:gd name="connsiteX1-91" fmla="*/ 2677885 w 9170125"/>
              <a:gd name="connsiteY1-92" fmla="*/ 113600 h 3056100"/>
              <a:gd name="connsiteX2-93" fmla="*/ 5564777 w 9170125"/>
              <a:gd name="connsiteY2-94" fmla="*/ 2295097 h 3056100"/>
              <a:gd name="connsiteX3-95" fmla="*/ 9170125 w 9170125"/>
              <a:gd name="connsiteY3-96" fmla="*/ 3052743 h 3056100"/>
              <a:gd name="connsiteX0-97" fmla="*/ 0 w 9170125"/>
              <a:gd name="connsiteY0-98" fmla="*/ 414045 h 3061846"/>
              <a:gd name="connsiteX1-99" fmla="*/ 2677885 w 9170125"/>
              <a:gd name="connsiteY1-100" fmla="*/ 113600 h 3061846"/>
              <a:gd name="connsiteX2-101" fmla="*/ 5564777 w 9170125"/>
              <a:gd name="connsiteY2-102" fmla="*/ 2295097 h 3061846"/>
              <a:gd name="connsiteX3-103" fmla="*/ 9170125 w 9170125"/>
              <a:gd name="connsiteY3-104" fmla="*/ 3052743 h 3061846"/>
              <a:gd name="connsiteX0-105" fmla="*/ 0 w 9170125"/>
              <a:gd name="connsiteY0-106" fmla="*/ 410334 h 3055876"/>
              <a:gd name="connsiteX1-107" fmla="*/ 2677885 w 9170125"/>
              <a:gd name="connsiteY1-108" fmla="*/ 109889 h 3055876"/>
              <a:gd name="connsiteX2-109" fmla="*/ 5747657 w 9170125"/>
              <a:gd name="connsiteY2-110" fmla="*/ 2239135 h 3055876"/>
              <a:gd name="connsiteX3-111" fmla="*/ 9170125 w 9170125"/>
              <a:gd name="connsiteY3-112" fmla="*/ 3049032 h 30558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170125" h="3055876">
                <a:moveTo>
                  <a:pt x="0" y="410334"/>
                </a:moveTo>
                <a:cubicBezTo>
                  <a:pt x="500742" y="210037"/>
                  <a:pt x="1719942" y="-194911"/>
                  <a:pt x="2677885" y="109889"/>
                </a:cubicBezTo>
                <a:cubicBezTo>
                  <a:pt x="3635828" y="414689"/>
                  <a:pt x="4116977" y="1501084"/>
                  <a:pt x="5747657" y="2239135"/>
                </a:cubicBezTo>
                <a:cubicBezTo>
                  <a:pt x="7378337" y="2977186"/>
                  <a:pt x="8181701" y="3088220"/>
                  <a:pt x="9170125" y="3049032"/>
                </a:cubicBezTo>
              </a:path>
            </a:pathLst>
          </a:custGeom>
          <a:ln w="952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>
            <a:extLst>
              <a:ext uri="{FF2B5EF4-FFF2-40B4-BE49-F238E27FC236}">
                <a16:creationId xmlns:a16="http://schemas.microsoft.com/office/drawing/2014/main" id="{BEAE1BFE-90A6-4091-9F59-F9EAE2DD1322}"/>
              </a:ext>
            </a:extLst>
          </p:cNvPr>
          <p:cNvSpPr/>
          <p:nvPr/>
        </p:nvSpPr>
        <p:spPr>
          <a:xfrm>
            <a:off x="0" y="3064430"/>
            <a:ext cx="12192000" cy="2154395"/>
          </a:xfrm>
          <a:custGeom>
            <a:avLst/>
            <a:gdLst>
              <a:gd name="connsiteX0" fmla="*/ 0 w 9170126"/>
              <a:gd name="connsiteY0" fmla="*/ 2011680 h 2011680"/>
              <a:gd name="connsiteX1" fmla="*/ 3187337 w 9170126"/>
              <a:gd name="connsiteY1" fmla="*/ 78377 h 2011680"/>
              <a:gd name="connsiteX2" fmla="*/ 6544492 w 9170126"/>
              <a:gd name="connsiteY2" fmla="*/ 0 h 2011680"/>
              <a:gd name="connsiteX3" fmla="*/ 9170126 w 9170126"/>
              <a:gd name="connsiteY3" fmla="*/ 757645 h 2011680"/>
              <a:gd name="connsiteX0-1" fmla="*/ 0 w 9170126"/>
              <a:gd name="connsiteY0-2" fmla="*/ 2141544 h 2141544"/>
              <a:gd name="connsiteX1-3" fmla="*/ 3187337 w 9170126"/>
              <a:gd name="connsiteY1-4" fmla="*/ 208241 h 2141544"/>
              <a:gd name="connsiteX2-5" fmla="*/ 6544492 w 9170126"/>
              <a:gd name="connsiteY2-6" fmla="*/ 129864 h 2141544"/>
              <a:gd name="connsiteX3-7" fmla="*/ 9170126 w 9170126"/>
              <a:gd name="connsiteY3-8" fmla="*/ 887509 h 2141544"/>
              <a:gd name="connsiteX0-9" fmla="*/ 0 w 9170126"/>
              <a:gd name="connsiteY0-10" fmla="*/ 2141544 h 2141544"/>
              <a:gd name="connsiteX1-11" fmla="*/ 3187337 w 9170126"/>
              <a:gd name="connsiteY1-12" fmla="*/ 208241 h 2141544"/>
              <a:gd name="connsiteX2-13" fmla="*/ 6544492 w 9170126"/>
              <a:gd name="connsiteY2-14" fmla="*/ 129864 h 2141544"/>
              <a:gd name="connsiteX3-15" fmla="*/ 9170126 w 9170126"/>
              <a:gd name="connsiteY3-16" fmla="*/ 887509 h 2141544"/>
              <a:gd name="connsiteX0-17" fmla="*/ 0 w 9170126"/>
              <a:gd name="connsiteY0-18" fmla="*/ 2141544 h 2141544"/>
              <a:gd name="connsiteX1-19" fmla="*/ 3187337 w 9170126"/>
              <a:gd name="connsiteY1-20" fmla="*/ 208241 h 2141544"/>
              <a:gd name="connsiteX2-21" fmla="*/ 6544492 w 9170126"/>
              <a:gd name="connsiteY2-22" fmla="*/ 129864 h 2141544"/>
              <a:gd name="connsiteX3-23" fmla="*/ 9170126 w 9170126"/>
              <a:gd name="connsiteY3-24" fmla="*/ 887509 h 2141544"/>
              <a:gd name="connsiteX0-25" fmla="*/ 0 w 9170126"/>
              <a:gd name="connsiteY0-26" fmla="*/ 2141544 h 2141544"/>
              <a:gd name="connsiteX1-27" fmla="*/ 3187337 w 9170126"/>
              <a:gd name="connsiteY1-28" fmla="*/ 208241 h 2141544"/>
              <a:gd name="connsiteX2-29" fmla="*/ 6544492 w 9170126"/>
              <a:gd name="connsiteY2-30" fmla="*/ 129864 h 2141544"/>
              <a:gd name="connsiteX3-31" fmla="*/ 9170126 w 9170126"/>
              <a:gd name="connsiteY3-32" fmla="*/ 887509 h 2141544"/>
              <a:gd name="connsiteX0-33" fmla="*/ 0 w 9170126"/>
              <a:gd name="connsiteY0-34" fmla="*/ 2141544 h 2141544"/>
              <a:gd name="connsiteX1-35" fmla="*/ 3187337 w 9170126"/>
              <a:gd name="connsiteY1-36" fmla="*/ 208241 h 2141544"/>
              <a:gd name="connsiteX2-37" fmla="*/ 6544492 w 9170126"/>
              <a:gd name="connsiteY2-38" fmla="*/ 129864 h 2141544"/>
              <a:gd name="connsiteX3-39" fmla="*/ 9170126 w 9170126"/>
              <a:gd name="connsiteY3-40" fmla="*/ 887509 h 2141544"/>
              <a:gd name="connsiteX0-41" fmla="*/ 0 w 9170126"/>
              <a:gd name="connsiteY0-42" fmla="*/ 2141544 h 2141544"/>
              <a:gd name="connsiteX1-43" fmla="*/ 3187337 w 9170126"/>
              <a:gd name="connsiteY1-44" fmla="*/ 208241 h 2141544"/>
              <a:gd name="connsiteX2-45" fmla="*/ 6544492 w 9170126"/>
              <a:gd name="connsiteY2-46" fmla="*/ 129864 h 2141544"/>
              <a:gd name="connsiteX3-47" fmla="*/ 9170126 w 9170126"/>
              <a:gd name="connsiteY3-48" fmla="*/ 887509 h 2141544"/>
              <a:gd name="connsiteX0-49" fmla="*/ 0 w 9170126"/>
              <a:gd name="connsiteY0-50" fmla="*/ 2141544 h 2141544"/>
              <a:gd name="connsiteX1-51" fmla="*/ 3187337 w 9170126"/>
              <a:gd name="connsiteY1-52" fmla="*/ 208241 h 2141544"/>
              <a:gd name="connsiteX2-53" fmla="*/ 6544492 w 9170126"/>
              <a:gd name="connsiteY2-54" fmla="*/ 129864 h 2141544"/>
              <a:gd name="connsiteX3-55" fmla="*/ 9170126 w 9170126"/>
              <a:gd name="connsiteY3-56" fmla="*/ 887509 h 2141544"/>
              <a:gd name="connsiteX0-57" fmla="*/ 0 w 9170126"/>
              <a:gd name="connsiteY0-58" fmla="*/ 2170260 h 2170260"/>
              <a:gd name="connsiteX1-59" fmla="*/ 3187337 w 9170126"/>
              <a:gd name="connsiteY1-60" fmla="*/ 236957 h 2170260"/>
              <a:gd name="connsiteX2-61" fmla="*/ 6531429 w 9170126"/>
              <a:gd name="connsiteY2-62" fmla="*/ 106328 h 2170260"/>
              <a:gd name="connsiteX3-63" fmla="*/ 9170126 w 9170126"/>
              <a:gd name="connsiteY3-64" fmla="*/ 916225 h 2170260"/>
              <a:gd name="connsiteX0-65" fmla="*/ 0 w 9170126"/>
              <a:gd name="connsiteY0-66" fmla="*/ 2155389 h 2155389"/>
              <a:gd name="connsiteX1-67" fmla="*/ 3187337 w 9170126"/>
              <a:gd name="connsiteY1-68" fmla="*/ 222086 h 2155389"/>
              <a:gd name="connsiteX2-69" fmla="*/ 6531429 w 9170126"/>
              <a:gd name="connsiteY2-70" fmla="*/ 91457 h 2155389"/>
              <a:gd name="connsiteX3-71" fmla="*/ 9170126 w 9170126"/>
              <a:gd name="connsiteY3-72" fmla="*/ 901354 h 2155389"/>
              <a:gd name="connsiteX0-73" fmla="*/ 0 w 9170126"/>
              <a:gd name="connsiteY0-74" fmla="*/ 2127427 h 2127427"/>
              <a:gd name="connsiteX1-75" fmla="*/ 2834640 w 9170126"/>
              <a:gd name="connsiteY1-76" fmla="*/ 285564 h 2127427"/>
              <a:gd name="connsiteX2-77" fmla="*/ 6531429 w 9170126"/>
              <a:gd name="connsiteY2-78" fmla="*/ 63495 h 2127427"/>
              <a:gd name="connsiteX3-79" fmla="*/ 9170126 w 9170126"/>
              <a:gd name="connsiteY3-80" fmla="*/ 873392 h 2127427"/>
              <a:gd name="connsiteX0-81" fmla="*/ 0 w 9170126"/>
              <a:gd name="connsiteY0-82" fmla="*/ 2127427 h 2127427"/>
              <a:gd name="connsiteX1-83" fmla="*/ 2834640 w 9170126"/>
              <a:gd name="connsiteY1-84" fmla="*/ 285564 h 2127427"/>
              <a:gd name="connsiteX2-85" fmla="*/ 6531429 w 9170126"/>
              <a:gd name="connsiteY2-86" fmla="*/ 63495 h 2127427"/>
              <a:gd name="connsiteX3-87" fmla="*/ 9170126 w 9170126"/>
              <a:gd name="connsiteY3-88" fmla="*/ 873392 h 2127427"/>
              <a:gd name="connsiteX0-89" fmla="*/ 0 w 9170126"/>
              <a:gd name="connsiteY0-90" fmla="*/ 2127427 h 2127427"/>
              <a:gd name="connsiteX1-91" fmla="*/ 2834640 w 9170126"/>
              <a:gd name="connsiteY1-92" fmla="*/ 285564 h 2127427"/>
              <a:gd name="connsiteX2-93" fmla="*/ 6531429 w 9170126"/>
              <a:gd name="connsiteY2-94" fmla="*/ 63495 h 2127427"/>
              <a:gd name="connsiteX3-95" fmla="*/ 9170126 w 9170126"/>
              <a:gd name="connsiteY3-96" fmla="*/ 873392 h 21274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170126" h="2127427">
                <a:moveTo>
                  <a:pt x="0" y="2127427"/>
                </a:moveTo>
                <a:cubicBezTo>
                  <a:pt x="291737" y="1757313"/>
                  <a:pt x="1746069" y="629553"/>
                  <a:pt x="2834640" y="285564"/>
                </a:cubicBezTo>
                <a:cubicBezTo>
                  <a:pt x="3923211" y="-58425"/>
                  <a:pt x="5475515" y="-34476"/>
                  <a:pt x="6531429" y="63495"/>
                </a:cubicBezTo>
                <a:cubicBezTo>
                  <a:pt x="7587343" y="161466"/>
                  <a:pt x="8477795" y="516341"/>
                  <a:pt x="9170126" y="873392"/>
                </a:cubicBezTo>
              </a:path>
            </a:pathLst>
          </a:custGeom>
          <a:ln w="952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4">
            <a:extLst>
              <a:ext uri="{FF2B5EF4-FFF2-40B4-BE49-F238E27FC236}">
                <a16:creationId xmlns:a16="http://schemas.microsoft.com/office/drawing/2014/main" id="{152D5028-1DB0-4DD0-830C-BC3BF41EB223}"/>
              </a:ext>
            </a:extLst>
          </p:cNvPr>
          <p:cNvSpPr/>
          <p:nvPr/>
        </p:nvSpPr>
        <p:spPr>
          <a:xfrm flipV="1">
            <a:off x="0" y="2766252"/>
            <a:ext cx="12192000" cy="3272972"/>
          </a:xfrm>
          <a:custGeom>
            <a:avLst/>
            <a:gdLst>
              <a:gd name="connsiteX0" fmla="*/ 0 w 9170126"/>
              <a:gd name="connsiteY0" fmla="*/ 26126 h 1711235"/>
              <a:gd name="connsiteX1" fmla="*/ 3213463 w 9170126"/>
              <a:gd name="connsiteY1" fmla="*/ 1711235 h 1711235"/>
              <a:gd name="connsiteX2" fmla="*/ 7994469 w 9170126"/>
              <a:gd name="connsiteY2" fmla="*/ 326572 h 1711235"/>
              <a:gd name="connsiteX3" fmla="*/ 9170126 w 9170126"/>
              <a:gd name="connsiteY3" fmla="*/ 0 h 1711235"/>
              <a:gd name="connsiteX0-1" fmla="*/ 0 w 9170126"/>
              <a:gd name="connsiteY0-2" fmla="*/ 26126 h 1712821"/>
              <a:gd name="connsiteX1-3" fmla="*/ 3213463 w 9170126"/>
              <a:gd name="connsiteY1-4" fmla="*/ 1711235 h 1712821"/>
              <a:gd name="connsiteX2-5" fmla="*/ 7994469 w 9170126"/>
              <a:gd name="connsiteY2-6" fmla="*/ 326572 h 1712821"/>
              <a:gd name="connsiteX3-7" fmla="*/ 9170126 w 9170126"/>
              <a:gd name="connsiteY3-8" fmla="*/ 0 h 1712821"/>
              <a:gd name="connsiteX0-9" fmla="*/ 0 w 9170126"/>
              <a:gd name="connsiteY0-10" fmla="*/ 26126 h 1712821"/>
              <a:gd name="connsiteX1-11" fmla="*/ 3213463 w 9170126"/>
              <a:gd name="connsiteY1-12" fmla="*/ 1711235 h 1712821"/>
              <a:gd name="connsiteX2-13" fmla="*/ 7994469 w 9170126"/>
              <a:gd name="connsiteY2-14" fmla="*/ 326572 h 1712821"/>
              <a:gd name="connsiteX3-15" fmla="*/ 9170126 w 9170126"/>
              <a:gd name="connsiteY3-16" fmla="*/ 0 h 1712821"/>
              <a:gd name="connsiteX0-17" fmla="*/ 0 w 9170126"/>
              <a:gd name="connsiteY0-18" fmla="*/ 26126 h 1711869"/>
              <a:gd name="connsiteX1-19" fmla="*/ 3213463 w 9170126"/>
              <a:gd name="connsiteY1-20" fmla="*/ 1711235 h 1711869"/>
              <a:gd name="connsiteX2-21" fmla="*/ 7067006 w 9170126"/>
              <a:gd name="connsiteY2-22" fmla="*/ 222069 h 1711869"/>
              <a:gd name="connsiteX3-23" fmla="*/ 9170126 w 9170126"/>
              <a:gd name="connsiteY3-24" fmla="*/ 0 h 1711869"/>
              <a:gd name="connsiteX0-25" fmla="*/ 0 w 9170126"/>
              <a:gd name="connsiteY0-26" fmla="*/ 26126 h 1711779"/>
              <a:gd name="connsiteX1-27" fmla="*/ 3213463 w 9170126"/>
              <a:gd name="connsiteY1-28" fmla="*/ 1711235 h 1711779"/>
              <a:gd name="connsiteX2-29" fmla="*/ 7067006 w 9170126"/>
              <a:gd name="connsiteY2-30" fmla="*/ 222069 h 1711779"/>
              <a:gd name="connsiteX3-31" fmla="*/ 9170126 w 9170126"/>
              <a:gd name="connsiteY3-32" fmla="*/ 0 h 1711779"/>
              <a:gd name="connsiteX0-33" fmla="*/ 0 w 9170126"/>
              <a:gd name="connsiteY0-34" fmla="*/ 26126 h 1711882"/>
              <a:gd name="connsiteX1-35" fmla="*/ 3213463 w 9170126"/>
              <a:gd name="connsiteY1-36" fmla="*/ 1711235 h 1711882"/>
              <a:gd name="connsiteX2-37" fmla="*/ 7067006 w 9170126"/>
              <a:gd name="connsiteY2-38" fmla="*/ 222069 h 1711882"/>
              <a:gd name="connsiteX3-39" fmla="*/ 9170126 w 9170126"/>
              <a:gd name="connsiteY3-40" fmla="*/ 0 h 1711882"/>
              <a:gd name="connsiteX0-41" fmla="*/ 0 w 9170126"/>
              <a:gd name="connsiteY0-42" fmla="*/ 26126 h 1711882"/>
              <a:gd name="connsiteX1-43" fmla="*/ 3213463 w 9170126"/>
              <a:gd name="connsiteY1-44" fmla="*/ 1711235 h 1711882"/>
              <a:gd name="connsiteX2-45" fmla="*/ 7223760 w 9170126"/>
              <a:gd name="connsiteY2-46" fmla="*/ 222069 h 1711882"/>
              <a:gd name="connsiteX3-47" fmla="*/ 9170126 w 9170126"/>
              <a:gd name="connsiteY3-48" fmla="*/ 0 h 1711882"/>
              <a:gd name="connsiteX0-49" fmla="*/ 0 w 9170126"/>
              <a:gd name="connsiteY0-50" fmla="*/ 26126 h 1711882"/>
              <a:gd name="connsiteX1-51" fmla="*/ 3213463 w 9170126"/>
              <a:gd name="connsiteY1-52" fmla="*/ 1711235 h 1711882"/>
              <a:gd name="connsiteX2-53" fmla="*/ 7223760 w 9170126"/>
              <a:gd name="connsiteY2-54" fmla="*/ 222069 h 1711882"/>
              <a:gd name="connsiteX3-55" fmla="*/ 9170126 w 9170126"/>
              <a:gd name="connsiteY3-56" fmla="*/ 0 h 1711882"/>
              <a:gd name="connsiteX0-57" fmla="*/ 0 w 9170126"/>
              <a:gd name="connsiteY0-58" fmla="*/ 26126 h 1607414"/>
              <a:gd name="connsiteX1-59" fmla="*/ 3396343 w 9170126"/>
              <a:gd name="connsiteY1-60" fmla="*/ 1606732 h 1607414"/>
              <a:gd name="connsiteX2-61" fmla="*/ 7223760 w 9170126"/>
              <a:gd name="connsiteY2-62" fmla="*/ 222069 h 1607414"/>
              <a:gd name="connsiteX3-63" fmla="*/ 9170126 w 9170126"/>
              <a:gd name="connsiteY3-64" fmla="*/ 0 h 1607414"/>
              <a:gd name="connsiteX0-65" fmla="*/ 0 w 9170126"/>
              <a:gd name="connsiteY0-66" fmla="*/ 82588 h 1663876"/>
              <a:gd name="connsiteX1-67" fmla="*/ 3396343 w 9170126"/>
              <a:gd name="connsiteY1-68" fmla="*/ 1663194 h 1663876"/>
              <a:gd name="connsiteX2-69" fmla="*/ 7223760 w 9170126"/>
              <a:gd name="connsiteY2-70" fmla="*/ 278531 h 1663876"/>
              <a:gd name="connsiteX3-71" fmla="*/ 9170126 w 9170126"/>
              <a:gd name="connsiteY3-72" fmla="*/ 56462 h 1663876"/>
              <a:gd name="connsiteX0-73" fmla="*/ 0 w 9170126"/>
              <a:gd name="connsiteY0-74" fmla="*/ 45999 h 1634659"/>
              <a:gd name="connsiteX1-75" fmla="*/ 3396343 w 9170126"/>
              <a:gd name="connsiteY1-76" fmla="*/ 1626605 h 1634659"/>
              <a:gd name="connsiteX2-77" fmla="*/ 6505303 w 9170126"/>
              <a:gd name="connsiteY2-78" fmla="*/ 633828 h 1634659"/>
              <a:gd name="connsiteX3-79" fmla="*/ 9170126 w 9170126"/>
              <a:gd name="connsiteY3-80" fmla="*/ 19873 h 1634659"/>
              <a:gd name="connsiteX0-81" fmla="*/ 0 w 9170126"/>
              <a:gd name="connsiteY0-82" fmla="*/ 55214 h 1646042"/>
              <a:gd name="connsiteX1-83" fmla="*/ 3396343 w 9170126"/>
              <a:gd name="connsiteY1-84" fmla="*/ 1635820 h 1646042"/>
              <a:gd name="connsiteX2-85" fmla="*/ 6505303 w 9170126"/>
              <a:gd name="connsiteY2-86" fmla="*/ 643043 h 1646042"/>
              <a:gd name="connsiteX3-87" fmla="*/ 9170126 w 9170126"/>
              <a:gd name="connsiteY3-88" fmla="*/ 29088 h 16460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170126" h="1646042">
                <a:moveTo>
                  <a:pt x="0" y="55214"/>
                </a:moveTo>
                <a:cubicBezTo>
                  <a:pt x="875211" y="969614"/>
                  <a:pt x="2312126" y="1537849"/>
                  <a:pt x="3396343" y="1635820"/>
                </a:cubicBezTo>
                <a:cubicBezTo>
                  <a:pt x="4480560" y="1733792"/>
                  <a:pt x="5634446" y="1106775"/>
                  <a:pt x="6505303" y="643043"/>
                </a:cubicBezTo>
                <a:cubicBezTo>
                  <a:pt x="7376160" y="179311"/>
                  <a:pt x="8508275" y="-92832"/>
                  <a:pt x="9170126" y="29088"/>
                </a:cubicBezTo>
              </a:path>
            </a:pathLst>
          </a:custGeom>
          <a:ln w="952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5">
            <a:extLst>
              <a:ext uri="{FF2B5EF4-FFF2-40B4-BE49-F238E27FC236}">
                <a16:creationId xmlns:a16="http://schemas.microsoft.com/office/drawing/2014/main" id="{9C3CF111-CEA5-4C20-8FB0-8C50C8684A2D}"/>
              </a:ext>
            </a:extLst>
          </p:cNvPr>
          <p:cNvSpPr/>
          <p:nvPr/>
        </p:nvSpPr>
        <p:spPr>
          <a:xfrm rot="10800000" flipV="1">
            <a:off x="0" y="3272875"/>
            <a:ext cx="12192000" cy="2219856"/>
          </a:xfrm>
          <a:custGeom>
            <a:avLst/>
            <a:gdLst>
              <a:gd name="connsiteX0" fmla="*/ 0 w 9157063"/>
              <a:gd name="connsiteY0" fmla="*/ 130629 h 3095898"/>
              <a:gd name="connsiteX1" fmla="*/ 2286000 w 9157063"/>
              <a:gd name="connsiteY1" fmla="*/ 0 h 3095898"/>
              <a:gd name="connsiteX2" fmla="*/ 5329646 w 9157063"/>
              <a:gd name="connsiteY2" fmla="*/ 2155372 h 3095898"/>
              <a:gd name="connsiteX3" fmla="*/ 9157063 w 9157063"/>
              <a:gd name="connsiteY3" fmla="*/ 3095898 h 3095898"/>
              <a:gd name="connsiteX0-1" fmla="*/ 0 w 9157063"/>
              <a:gd name="connsiteY0-2" fmla="*/ 130629 h 3095898"/>
              <a:gd name="connsiteX1-3" fmla="*/ 2286000 w 9157063"/>
              <a:gd name="connsiteY1-4" fmla="*/ 0 h 3095898"/>
              <a:gd name="connsiteX2-5" fmla="*/ 5329646 w 9157063"/>
              <a:gd name="connsiteY2-6" fmla="*/ 2155372 h 3095898"/>
              <a:gd name="connsiteX3-7" fmla="*/ 9157063 w 9157063"/>
              <a:gd name="connsiteY3-8" fmla="*/ 3095898 h 3095898"/>
              <a:gd name="connsiteX0-9" fmla="*/ 0 w 9157063"/>
              <a:gd name="connsiteY0-10" fmla="*/ 259961 h 3225230"/>
              <a:gd name="connsiteX1-11" fmla="*/ 2286000 w 9157063"/>
              <a:gd name="connsiteY1-12" fmla="*/ 129332 h 3225230"/>
              <a:gd name="connsiteX2-13" fmla="*/ 5329646 w 9157063"/>
              <a:gd name="connsiteY2-14" fmla="*/ 2284704 h 3225230"/>
              <a:gd name="connsiteX3-15" fmla="*/ 9157063 w 9157063"/>
              <a:gd name="connsiteY3-16" fmla="*/ 3225230 h 3225230"/>
              <a:gd name="connsiteX0-17" fmla="*/ 0 w 9157063"/>
              <a:gd name="connsiteY0-18" fmla="*/ 259961 h 3225230"/>
              <a:gd name="connsiteX1-19" fmla="*/ 2286000 w 9157063"/>
              <a:gd name="connsiteY1-20" fmla="*/ 129332 h 3225230"/>
              <a:gd name="connsiteX2-21" fmla="*/ 5329646 w 9157063"/>
              <a:gd name="connsiteY2-22" fmla="*/ 2284704 h 3225230"/>
              <a:gd name="connsiteX3-23" fmla="*/ 9157063 w 9157063"/>
              <a:gd name="connsiteY3-24" fmla="*/ 3225230 h 3225230"/>
              <a:gd name="connsiteX0-25" fmla="*/ 0 w 9157063"/>
              <a:gd name="connsiteY0-26" fmla="*/ 259961 h 3227547"/>
              <a:gd name="connsiteX1-27" fmla="*/ 2286000 w 9157063"/>
              <a:gd name="connsiteY1-28" fmla="*/ 129332 h 3227547"/>
              <a:gd name="connsiteX2-29" fmla="*/ 5329646 w 9157063"/>
              <a:gd name="connsiteY2-30" fmla="*/ 2284704 h 3227547"/>
              <a:gd name="connsiteX3-31" fmla="*/ 9157063 w 9157063"/>
              <a:gd name="connsiteY3-32" fmla="*/ 3225230 h 3227547"/>
              <a:gd name="connsiteX0-33" fmla="*/ 0 w 9157063"/>
              <a:gd name="connsiteY0-34" fmla="*/ 141919 h 3109392"/>
              <a:gd name="connsiteX1-35" fmla="*/ 2756263 w 9157063"/>
              <a:gd name="connsiteY1-36" fmla="*/ 168045 h 3109392"/>
              <a:gd name="connsiteX2-37" fmla="*/ 5329646 w 9157063"/>
              <a:gd name="connsiteY2-38" fmla="*/ 2166662 h 3109392"/>
              <a:gd name="connsiteX3-39" fmla="*/ 9157063 w 9157063"/>
              <a:gd name="connsiteY3-40" fmla="*/ 3107188 h 3109392"/>
              <a:gd name="connsiteX0-41" fmla="*/ 0 w 9157063"/>
              <a:gd name="connsiteY0-42" fmla="*/ 189830 h 3157303"/>
              <a:gd name="connsiteX1-43" fmla="*/ 2756263 w 9157063"/>
              <a:gd name="connsiteY1-44" fmla="*/ 215956 h 3157303"/>
              <a:gd name="connsiteX2-45" fmla="*/ 5329646 w 9157063"/>
              <a:gd name="connsiteY2-46" fmla="*/ 2214573 h 3157303"/>
              <a:gd name="connsiteX3-47" fmla="*/ 9157063 w 9157063"/>
              <a:gd name="connsiteY3-48" fmla="*/ 3155099 h 3157303"/>
              <a:gd name="connsiteX0-49" fmla="*/ 0 w 9104811"/>
              <a:gd name="connsiteY0-50" fmla="*/ 391083 h 3045048"/>
              <a:gd name="connsiteX1-51" fmla="*/ 2704011 w 9104811"/>
              <a:gd name="connsiteY1-52" fmla="*/ 103701 h 3045048"/>
              <a:gd name="connsiteX2-53" fmla="*/ 5277394 w 9104811"/>
              <a:gd name="connsiteY2-54" fmla="*/ 2102318 h 3045048"/>
              <a:gd name="connsiteX3-55" fmla="*/ 9104811 w 9104811"/>
              <a:gd name="connsiteY3-56" fmla="*/ 3042844 h 3045048"/>
              <a:gd name="connsiteX0-57" fmla="*/ 0 w 9170125"/>
              <a:gd name="connsiteY0-58" fmla="*/ 401085 h 3041987"/>
              <a:gd name="connsiteX1-59" fmla="*/ 2769325 w 9170125"/>
              <a:gd name="connsiteY1-60" fmla="*/ 100640 h 3041987"/>
              <a:gd name="connsiteX2-61" fmla="*/ 5342708 w 9170125"/>
              <a:gd name="connsiteY2-62" fmla="*/ 2099257 h 3041987"/>
              <a:gd name="connsiteX3-63" fmla="*/ 9170125 w 9170125"/>
              <a:gd name="connsiteY3-64" fmla="*/ 3039783 h 3041987"/>
              <a:gd name="connsiteX0-65" fmla="*/ 0 w 9170125"/>
              <a:gd name="connsiteY0-66" fmla="*/ 401085 h 3041987"/>
              <a:gd name="connsiteX1-67" fmla="*/ 2677885 w 9170125"/>
              <a:gd name="connsiteY1-68" fmla="*/ 100640 h 3041987"/>
              <a:gd name="connsiteX2-69" fmla="*/ 5342708 w 9170125"/>
              <a:gd name="connsiteY2-70" fmla="*/ 2099257 h 3041987"/>
              <a:gd name="connsiteX3-71" fmla="*/ 9170125 w 9170125"/>
              <a:gd name="connsiteY3-72" fmla="*/ 3039783 h 3041987"/>
              <a:gd name="connsiteX0-73" fmla="*/ 0 w 9170125"/>
              <a:gd name="connsiteY0-74" fmla="*/ 468432 h 3109334"/>
              <a:gd name="connsiteX1-75" fmla="*/ 2677885 w 9170125"/>
              <a:gd name="connsiteY1-76" fmla="*/ 167987 h 3109334"/>
              <a:gd name="connsiteX2-77" fmla="*/ 5342708 w 9170125"/>
              <a:gd name="connsiteY2-78" fmla="*/ 2166604 h 3109334"/>
              <a:gd name="connsiteX3-79" fmla="*/ 9170125 w 9170125"/>
              <a:gd name="connsiteY3-80" fmla="*/ 3107130 h 3109334"/>
              <a:gd name="connsiteX0-81" fmla="*/ 0 w 9170125"/>
              <a:gd name="connsiteY0-82" fmla="*/ 406629 h 3047531"/>
              <a:gd name="connsiteX1-83" fmla="*/ 2677885 w 9170125"/>
              <a:gd name="connsiteY1-84" fmla="*/ 106184 h 3047531"/>
              <a:gd name="connsiteX2-85" fmla="*/ 5342708 w 9170125"/>
              <a:gd name="connsiteY2-86" fmla="*/ 2104801 h 3047531"/>
              <a:gd name="connsiteX3-87" fmla="*/ 9170125 w 9170125"/>
              <a:gd name="connsiteY3-88" fmla="*/ 3045327 h 3047531"/>
              <a:gd name="connsiteX0-89" fmla="*/ 0 w 9170125"/>
              <a:gd name="connsiteY0-90" fmla="*/ 414045 h 3056100"/>
              <a:gd name="connsiteX1-91" fmla="*/ 2677885 w 9170125"/>
              <a:gd name="connsiteY1-92" fmla="*/ 113600 h 3056100"/>
              <a:gd name="connsiteX2-93" fmla="*/ 5564777 w 9170125"/>
              <a:gd name="connsiteY2-94" fmla="*/ 2295097 h 3056100"/>
              <a:gd name="connsiteX3-95" fmla="*/ 9170125 w 9170125"/>
              <a:gd name="connsiteY3-96" fmla="*/ 3052743 h 3056100"/>
              <a:gd name="connsiteX0-97" fmla="*/ 0 w 9170125"/>
              <a:gd name="connsiteY0-98" fmla="*/ 414045 h 3061846"/>
              <a:gd name="connsiteX1-99" fmla="*/ 2677885 w 9170125"/>
              <a:gd name="connsiteY1-100" fmla="*/ 113600 h 3061846"/>
              <a:gd name="connsiteX2-101" fmla="*/ 5564777 w 9170125"/>
              <a:gd name="connsiteY2-102" fmla="*/ 2295097 h 3061846"/>
              <a:gd name="connsiteX3-103" fmla="*/ 9170125 w 9170125"/>
              <a:gd name="connsiteY3-104" fmla="*/ 3052743 h 3061846"/>
              <a:gd name="connsiteX0-105" fmla="*/ 0 w 9170125"/>
              <a:gd name="connsiteY0-106" fmla="*/ 410334 h 3055876"/>
              <a:gd name="connsiteX1-107" fmla="*/ 2677885 w 9170125"/>
              <a:gd name="connsiteY1-108" fmla="*/ 109889 h 3055876"/>
              <a:gd name="connsiteX2-109" fmla="*/ 5747657 w 9170125"/>
              <a:gd name="connsiteY2-110" fmla="*/ 2239135 h 3055876"/>
              <a:gd name="connsiteX3-111" fmla="*/ 9170125 w 9170125"/>
              <a:gd name="connsiteY3-112" fmla="*/ 3049032 h 30558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170125" h="3055876">
                <a:moveTo>
                  <a:pt x="0" y="410334"/>
                </a:moveTo>
                <a:cubicBezTo>
                  <a:pt x="500742" y="210037"/>
                  <a:pt x="1719942" y="-194911"/>
                  <a:pt x="2677885" y="109889"/>
                </a:cubicBezTo>
                <a:cubicBezTo>
                  <a:pt x="3635828" y="414689"/>
                  <a:pt x="4116977" y="1501084"/>
                  <a:pt x="5747657" y="2239135"/>
                </a:cubicBezTo>
                <a:cubicBezTo>
                  <a:pt x="7378337" y="2977186"/>
                  <a:pt x="8181701" y="3088220"/>
                  <a:pt x="9170125" y="3049032"/>
                </a:cubicBezTo>
              </a:path>
            </a:pathLst>
          </a:custGeom>
          <a:ln w="952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183B11-FFA0-4C5A-A81F-9E9FFBC6139E}"/>
              </a:ext>
            </a:extLst>
          </p:cNvPr>
          <p:cNvSpPr>
            <a:spLocks noChangeAspect="1"/>
          </p:cNvSpPr>
          <p:nvPr/>
        </p:nvSpPr>
        <p:spPr>
          <a:xfrm>
            <a:off x="1085119" y="4136271"/>
            <a:ext cx="453480" cy="4534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420A34-C71B-4D40-9361-1548ED92CEF9}"/>
              </a:ext>
            </a:extLst>
          </p:cNvPr>
          <p:cNvSpPr txBox="1"/>
          <p:nvPr/>
        </p:nvSpPr>
        <p:spPr>
          <a:xfrm>
            <a:off x="1146611" y="4099118"/>
            <a:ext cx="31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3C78C2B-6D97-414A-8704-7D662BEF2BED}"/>
              </a:ext>
            </a:extLst>
          </p:cNvPr>
          <p:cNvSpPr>
            <a:spLocks noChangeAspect="1"/>
          </p:cNvSpPr>
          <p:nvPr/>
        </p:nvSpPr>
        <p:spPr>
          <a:xfrm>
            <a:off x="5838327" y="4183457"/>
            <a:ext cx="453480" cy="4534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6D875B-9B05-4B55-975C-D447187F36C1}"/>
              </a:ext>
            </a:extLst>
          </p:cNvPr>
          <p:cNvSpPr txBox="1"/>
          <p:nvPr/>
        </p:nvSpPr>
        <p:spPr>
          <a:xfrm>
            <a:off x="5899819" y="4146304"/>
            <a:ext cx="31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0625A19-9A94-4440-B8FD-72415248E482}"/>
              </a:ext>
            </a:extLst>
          </p:cNvPr>
          <p:cNvSpPr>
            <a:spLocks noChangeAspect="1"/>
          </p:cNvSpPr>
          <p:nvPr/>
        </p:nvSpPr>
        <p:spPr>
          <a:xfrm>
            <a:off x="9688050" y="3074978"/>
            <a:ext cx="453480" cy="4534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9DEE46C-90D2-4DBB-9F60-08A9FF465B91}"/>
              </a:ext>
            </a:extLst>
          </p:cNvPr>
          <p:cNvSpPr txBox="1"/>
          <p:nvPr/>
        </p:nvSpPr>
        <p:spPr>
          <a:xfrm>
            <a:off x="9749542" y="3037825"/>
            <a:ext cx="31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D7385FF5-FA3F-4CD5-B07B-043EB12150AD}"/>
              </a:ext>
            </a:extLst>
          </p:cNvPr>
          <p:cNvSpPr/>
          <p:nvPr/>
        </p:nvSpPr>
        <p:spPr>
          <a:xfrm>
            <a:off x="440684" y="5007505"/>
            <a:ext cx="311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熟练掌</a:t>
            </a:r>
            <a:r>
              <a:rPr lang="en-US" altLang="zh-CN" b="1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vue</a:t>
            </a:r>
            <a:r>
              <a:rPr lang="zh-CN" altLang="en-US" b="1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框架的使用，以及相关知识和技术。</a:t>
            </a:r>
            <a:endParaRPr lang="en-US" b="1" noProof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4432108-CA75-4491-B773-F0D5B4D5C627}"/>
              </a:ext>
            </a:extLst>
          </p:cNvPr>
          <p:cNvSpPr txBox="1"/>
          <p:nvPr/>
        </p:nvSpPr>
        <p:spPr>
          <a:xfrm>
            <a:off x="819066" y="4556190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2021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672C8089-080E-461D-8872-BD72661EDC3B}"/>
              </a:ext>
            </a:extLst>
          </p:cNvPr>
          <p:cNvSpPr/>
          <p:nvPr/>
        </p:nvSpPr>
        <p:spPr>
          <a:xfrm>
            <a:off x="5185089" y="5063899"/>
            <a:ext cx="31153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熟练掌握至少</a:t>
            </a:r>
            <a:r>
              <a:rPr lang="en-US" altLang="zh-CN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</a:t>
            </a:r>
            <a:r>
              <a:rPr lang="zh-CN" altLang="en-US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个前端框架，并且要对</a:t>
            </a:r>
            <a:r>
              <a:rPr lang="en-US" altLang="zh-CN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JavaScript</a:t>
            </a:r>
            <a:r>
              <a:rPr lang="zh-CN" altLang="en-US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的学习要达到熟练使用的地步。</a:t>
            </a:r>
            <a:endParaRPr lang="en-US" noProof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4C7923C-FABA-40E5-9374-8D7B0BBC6329}"/>
              </a:ext>
            </a:extLst>
          </p:cNvPr>
          <p:cNvSpPr txBox="1"/>
          <p:nvPr/>
        </p:nvSpPr>
        <p:spPr>
          <a:xfrm>
            <a:off x="5625484" y="4623167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2022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8046A5A9-2DD5-475A-9BAE-0E743392B3C5}"/>
              </a:ext>
            </a:extLst>
          </p:cNvPr>
          <p:cNvSpPr/>
          <p:nvPr/>
        </p:nvSpPr>
        <p:spPr>
          <a:xfrm>
            <a:off x="8489782" y="2200512"/>
            <a:ext cx="31408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精通至少</a:t>
            </a:r>
            <a:r>
              <a:rPr lang="en-US" altLang="zh-CN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1</a:t>
            </a:r>
            <a:r>
              <a:rPr lang="zh-CN" altLang="en-US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门前端框架，精通</a:t>
            </a:r>
            <a:r>
              <a:rPr lang="en-US" altLang="zh-CN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JavaScript</a:t>
            </a:r>
            <a:r>
              <a:rPr lang="zh-CN" altLang="en-US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，并且要了解设计模式等。</a:t>
            </a:r>
            <a:endParaRPr lang="en-US" noProof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8528FBF-5EC1-4EB8-970F-EC8C7CC2AD2C}"/>
              </a:ext>
            </a:extLst>
          </p:cNvPr>
          <p:cNvSpPr txBox="1"/>
          <p:nvPr/>
        </p:nvSpPr>
        <p:spPr>
          <a:xfrm>
            <a:off x="9144648" y="1664829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2023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859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4" grpId="0" animBg="1"/>
      <p:bldP spid="15" grpId="0"/>
      <p:bldP spid="16" grpId="0" animBg="1"/>
      <p:bldP spid="18" grpId="0"/>
      <p:bldP spid="19" grpId="0"/>
      <p:bldP spid="20" grpId="0"/>
      <p:bldP spid="22" grpId="0"/>
      <p:bldP spid="24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FAD63191-474E-460F-88C5-3380F1A300C3}"/>
              </a:ext>
            </a:extLst>
          </p:cNvPr>
          <p:cNvSpPr/>
          <p:nvPr/>
        </p:nvSpPr>
        <p:spPr>
          <a:xfrm>
            <a:off x="2655944" y="1481263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谢</a:t>
            </a:r>
          </a:p>
        </p:txBody>
      </p:sp>
      <p:sp>
        <p:nvSpPr>
          <p:cNvPr id="3" name="矩形 2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2429E13A-9DE6-4286-BC31-A025318C050B}"/>
              </a:ext>
            </a:extLst>
          </p:cNvPr>
          <p:cNvSpPr/>
          <p:nvPr/>
        </p:nvSpPr>
        <p:spPr>
          <a:xfrm>
            <a:off x="2655944" y="3334579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谢</a:t>
            </a:r>
          </a:p>
        </p:txBody>
      </p:sp>
      <p:sp>
        <p:nvSpPr>
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1C1797E4-B4BD-43BA-B757-9546382A5095}"/>
              </a:ext>
            </a:extLst>
          </p:cNvPr>
          <p:cNvSpPr/>
          <p:nvPr/>
        </p:nvSpPr>
        <p:spPr>
          <a:xfrm>
            <a:off x="145499" y="3109966"/>
            <a:ext cx="5950501" cy="44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000" spc="22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cs typeface="+mn-ea"/>
                <a:sym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32133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EA06-2435-45A6-AD58-FC103F93D216}"/>
              </a:ext>
            </a:extLst>
          </p:cNvPr>
          <p:cNvSpPr txBox="1">
            <a:spLocks/>
          </p:cNvSpPr>
          <p:nvPr/>
        </p:nvSpPr>
        <p:spPr>
          <a:xfrm>
            <a:off x="3589972" y="2885169"/>
            <a:ext cx="5012055" cy="1357312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72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禹卫书法行书简体&#10;" panose="02000603000000000000" pitchFamily="2" charset="-122"/>
                <a:ea typeface="禹卫书法行书简体&#10;" panose="02000603000000000000" pitchFamily="2" charset="-122"/>
                <a:cs typeface="Source Sans Pro" panose="020B0503030403020204" pitchFamily="34" charset="0"/>
              </a:rPr>
              <a:t>目录</a:t>
            </a:r>
            <a:endParaRPr lang="en-US" altLang="zh-CN" sz="72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禹卫书法行书简体&#10;" panose="02000603000000000000" pitchFamily="2" charset="-122"/>
              <a:ea typeface="禹卫书法行书简体&#10;" panose="02000603000000000000" pitchFamily="2" charset="-122"/>
              <a:cs typeface="Source Sans Pro" panose="020B0503030403020204" pitchFamily="34" charset="0"/>
            </a:endParaRPr>
          </a:p>
        </p:txBody>
      </p:sp>
      <p:sp>
        <p:nvSpPr>
          <p:cNvPr id="27" name="矩形 2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DDDC46E9-7BCF-4304-A394-ECCD2C4E668E}"/>
              </a:ext>
            </a:extLst>
          </p:cNvPr>
          <p:cNvSpPr/>
          <p:nvPr/>
        </p:nvSpPr>
        <p:spPr>
          <a:xfrm>
            <a:off x="1367022" y="5089493"/>
            <a:ext cx="652522" cy="11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1</a:t>
            </a:r>
            <a:endParaRPr lang="zh-CN" altLang="en-US" sz="60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9" name="Rectangle 70">
            <a:extLst>
              <a:ext uri="{FF2B5EF4-FFF2-40B4-BE49-F238E27FC236}">
                <a16:creationId xmlns:a16="http://schemas.microsoft.com/office/drawing/2014/main" id="{ACEA9BD9-348E-410C-8EE5-0CAD2797E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649" y="5474157"/>
            <a:ext cx="12206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noProof="1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+mj-lt"/>
                <a:ea typeface="微软雅黑" panose="020B0503020204020204" pitchFamily="34" charset="-122"/>
                <a:cs typeface="Open Sans" panose="020B0606030504020204" pitchFamily="34" charset="0"/>
              </a:rPr>
              <a:t>知识体系的增长</a:t>
            </a:r>
          </a:p>
        </p:txBody>
      </p:sp>
      <p:sp>
        <p:nvSpPr>
          <p:cNvPr id="31" name="矩形 3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60633AA0-737B-4A8D-8674-7C71B8790791}"/>
              </a:ext>
            </a:extLst>
          </p:cNvPr>
          <p:cNvSpPr/>
          <p:nvPr/>
        </p:nvSpPr>
        <p:spPr>
          <a:xfrm>
            <a:off x="4001349" y="5089493"/>
            <a:ext cx="652522" cy="11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2</a:t>
            </a:r>
            <a:endParaRPr lang="zh-CN" altLang="en-US" sz="60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33" name="Rectangle 70">
            <a:extLst>
              <a:ext uri="{FF2B5EF4-FFF2-40B4-BE49-F238E27FC236}">
                <a16:creationId xmlns:a16="http://schemas.microsoft.com/office/drawing/2014/main" id="{157A3917-30E0-402F-922A-C0A37BF55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976" y="5474157"/>
            <a:ext cx="12206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noProof="1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ea typeface="微软雅黑" panose="020B0503020204020204" pitchFamily="34" charset="-122"/>
                <a:cs typeface="Open Sans" panose="020B0606030504020204" pitchFamily="34" charset="0"/>
              </a:rPr>
              <a:t>自我能力的提升</a:t>
            </a:r>
            <a:endParaRPr lang="zh-CN" altLang="en-US" sz="1600" noProof="1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+mj-lt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5" name="矩形 34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1836E1C1-02CE-4E61-8192-31EF2550E10F}"/>
              </a:ext>
            </a:extLst>
          </p:cNvPr>
          <p:cNvSpPr/>
          <p:nvPr/>
        </p:nvSpPr>
        <p:spPr>
          <a:xfrm>
            <a:off x="6635676" y="5089493"/>
            <a:ext cx="652522" cy="11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3</a:t>
            </a:r>
            <a:endParaRPr lang="zh-CN" altLang="en-US" sz="60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37" name="Rectangle 70">
            <a:extLst>
              <a:ext uri="{FF2B5EF4-FFF2-40B4-BE49-F238E27FC236}">
                <a16:creationId xmlns:a16="http://schemas.microsoft.com/office/drawing/2014/main" id="{3A960ACF-6168-4933-B77E-5F24551B5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303" y="5474157"/>
            <a:ext cx="12206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noProof="1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ea typeface="微软雅黑" panose="020B0503020204020204" pitchFamily="34" charset="-122"/>
                <a:cs typeface="Open Sans" panose="020B0606030504020204" pitchFamily="34" charset="0"/>
              </a:rPr>
              <a:t>自我认识的加深</a:t>
            </a:r>
          </a:p>
        </p:txBody>
      </p:sp>
      <p:sp>
        <p:nvSpPr>
          <p:cNvPr id="39" name="矩形 38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853C738B-6155-49DD-BB13-33D1F90FE8B0}"/>
              </a:ext>
            </a:extLst>
          </p:cNvPr>
          <p:cNvSpPr/>
          <p:nvPr/>
        </p:nvSpPr>
        <p:spPr>
          <a:xfrm>
            <a:off x="9270002" y="5089493"/>
            <a:ext cx="652522" cy="11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4</a:t>
            </a:r>
            <a:endParaRPr lang="zh-CN" altLang="en-US" sz="60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41" name="Rectangle 70">
            <a:extLst>
              <a:ext uri="{FF2B5EF4-FFF2-40B4-BE49-F238E27FC236}">
                <a16:creationId xmlns:a16="http://schemas.microsoft.com/office/drawing/2014/main" id="{B3BD9DC7-59E6-4B15-8331-8491EDE1F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1463" y="5597267"/>
            <a:ext cx="1220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noProof="1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+mj-lt"/>
                <a:ea typeface="微软雅黑" panose="020B0503020204020204" pitchFamily="34" charset="-122"/>
                <a:cs typeface="Open Sans" panose="020B0606030504020204" pitchFamily="34" charset="0"/>
              </a:rPr>
              <a:t>自我计划</a:t>
            </a:r>
          </a:p>
        </p:txBody>
      </p:sp>
    </p:spTree>
    <p:extLst>
      <p:ext uri="{BB962C8B-B14F-4D97-AF65-F5344CB8AC3E}">
        <p14:creationId xmlns:p14="http://schemas.microsoft.com/office/powerpoint/2010/main" val="193060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5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5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7" grpId="0"/>
      <p:bldP spid="29" grpId="0"/>
      <p:bldP spid="31" grpId="0"/>
      <p:bldP spid="33" grpId="0"/>
      <p:bldP spid="35" grpId="0"/>
      <p:bldP spid="37" grpId="0"/>
      <p:bldP spid="39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7B165692-0E1F-4A2E-BE21-3B9B881C79BA}"/>
              </a:ext>
            </a:extLst>
          </p:cNvPr>
          <p:cNvSpPr/>
          <p:nvPr/>
        </p:nvSpPr>
        <p:spPr>
          <a:xfrm>
            <a:off x="9288657" y="1405388"/>
            <a:ext cx="652522" cy="2180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20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1</a:t>
            </a:r>
            <a:endParaRPr lang="zh-CN" altLang="en-US" sz="120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3" name="矩形 2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531F02A6-F005-49BF-8CCA-F3A10B80431C}"/>
              </a:ext>
            </a:extLst>
          </p:cNvPr>
          <p:cNvSpPr/>
          <p:nvPr/>
        </p:nvSpPr>
        <p:spPr>
          <a:xfrm>
            <a:off x="9288657" y="3586370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壹</a:t>
            </a:r>
          </a:p>
        </p:txBody>
      </p:sp>
      <p:sp>
        <p:nvSpPr>
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66D11E67-43F4-481C-9840-7E40A82948F4}"/>
              </a:ext>
            </a:extLst>
          </p:cNvPr>
          <p:cNvSpPr/>
          <p:nvPr/>
        </p:nvSpPr>
        <p:spPr>
          <a:xfrm>
            <a:off x="6778212" y="3361757"/>
            <a:ext cx="5950501" cy="44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spc="22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cs typeface="+mn-ea"/>
                <a:sym typeface="+mn-lt"/>
              </a:rPr>
              <a:t>知识体系的增长</a:t>
            </a:r>
          </a:p>
        </p:txBody>
      </p:sp>
    </p:spTree>
    <p:extLst>
      <p:ext uri="{BB962C8B-B14F-4D97-AF65-F5344CB8AC3E}">
        <p14:creationId xmlns:p14="http://schemas.microsoft.com/office/powerpoint/2010/main" val="252533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A64CFFEF-D67B-423F-8CD1-5867F3E68A2A}"/>
              </a:ext>
            </a:extLst>
          </p:cNvPr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1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D763D0E5-6591-42AD-BEDC-C4E3ABB349C7}"/>
              </a:ext>
            </a:extLst>
          </p:cNvPr>
          <p:cNvSpPr/>
          <p:nvPr/>
        </p:nvSpPr>
        <p:spPr>
          <a:xfrm>
            <a:off x="1333893" y="590729"/>
            <a:ext cx="370193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知识体系的增长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5296289-1E29-4883-A423-92CB92E5DC7D}"/>
              </a:ext>
            </a:extLst>
          </p:cNvPr>
          <p:cNvCxnSpPr/>
          <p:nvPr/>
        </p:nvCxnSpPr>
        <p:spPr>
          <a:xfrm>
            <a:off x="5136381" y="2023872"/>
            <a:ext cx="0" cy="4834128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1A7F765-C131-4140-AF04-DFAB4BBF747C}"/>
              </a:ext>
            </a:extLst>
          </p:cNvPr>
          <p:cNvGrpSpPr>
            <a:grpSpLocks noChangeAspect="1"/>
          </p:cNvGrpSpPr>
          <p:nvPr/>
        </p:nvGrpSpPr>
        <p:grpSpPr>
          <a:xfrm>
            <a:off x="4786013" y="1805507"/>
            <a:ext cx="720000" cy="718325"/>
            <a:chOff x="4724972" y="1458267"/>
            <a:chExt cx="742579" cy="789977"/>
          </a:xfrm>
        </p:grpSpPr>
        <p:sp>
          <p:nvSpPr>
            <p:cNvPr id="51" name="菱形 50">
              <a:extLst>
                <a:ext uri="{FF2B5EF4-FFF2-40B4-BE49-F238E27FC236}">
                  <a16:creationId xmlns:a16="http://schemas.microsoft.com/office/drawing/2014/main" id="{8505508E-8089-472E-B2B2-49FEB193E977}"/>
                </a:ext>
              </a:extLst>
            </p:cNvPr>
            <p:cNvSpPr/>
            <p:nvPr/>
          </p:nvSpPr>
          <p:spPr>
            <a:xfrm>
              <a:off x="4724972" y="1458267"/>
              <a:ext cx="742579" cy="789977"/>
            </a:xfrm>
            <a:prstGeom prst="diamond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2" name="Rectangle 22">
              <a:extLst>
                <a:ext uri="{FF2B5EF4-FFF2-40B4-BE49-F238E27FC236}">
                  <a16:creationId xmlns:a16="http://schemas.microsoft.com/office/drawing/2014/main" id="{4DCA55E9-3933-402C-942B-06616709E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4651" y="1469746"/>
              <a:ext cx="414266" cy="778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marL="0" marR="0" lvl="0" indent="0" defTabSz="91281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40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74EDB8F-8548-40B3-BD26-5C518BF56FE1}"/>
              </a:ext>
            </a:extLst>
          </p:cNvPr>
          <p:cNvGrpSpPr>
            <a:grpSpLocks noChangeAspect="1"/>
          </p:cNvGrpSpPr>
          <p:nvPr/>
        </p:nvGrpSpPr>
        <p:grpSpPr>
          <a:xfrm>
            <a:off x="4773068" y="3389040"/>
            <a:ext cx="720000" cy="720000"/>
            <a:chOff x="4714013" y="3041801"/>
            <a:chExt cx="846000" cy="846000"/>
          </a:xfrm>
        </p:grpSpPr>
        <p:sp>
          <p:nvSpPr>
            <p:cNvPr id="54" name="菱形 53">
              <a:extLst>
                <a:ext uri="{FF2B5EF4-FFF2-40B4-BE49-F238E27FC236}">
                  <a16:creationId xmlns:a16="http://schemas.microsoft.com/office/drawing/2014/main" id="{04D38426-49BA-4C9D-9DAF-CDABADBC8230}"/>
                </a:ext>
              </a:extLst>
            </p:cNvPr>
            <p:cNvSpPr/>
            <p:nvPr/>
          </p:nvSpPr>
          <p:spPr>
            <a:xfrm>
              <a:off x="4714013" y="3041801"/>
              <a:ext cx="846000" cy="846000"/>
            </a:xfrm>
            <a:prstGeom prst="diamond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5" name="Rectangle 22">
              <a:extLst>
                <a:ext uri="{FF2B5EF4-FFF2-40B4-BE49-F238E27FC236}">
                  <a16:creationId xmlns:a16="http://schemas.microsoft.com/office/drawing/2014/main" id="{FCE23353-3215-4B48-939C-223F60B3F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274" y="3052780"/>
              <a:ext cx="414266" cy="831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marL="0" marR="0" lvl="0" indent="0" defTabSz="91281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2</a:t>
              </a:r>
              <a:endParaRPr kumimoji="0" lang="zh-CN" altLang="zh-CN" sz="40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DE8A47A-BE33-4354-A066-3F77D28685E1}"/>
              </a:ext>
            </a:extLst>
          </p:cNvPr>
          <p:cNvGrpSpPr>
            <a:grpSpLocks noChangeAspect="1"/>
          </p:cNvGrpSpPr>
          <p:nvPr/>
        </p:nvGrpSpPr>
        <p:grpSpPr>
          <a:xfrm>
            <a:off x="4774792" y="4972574"/>
            <a:ext cx="720000" cy="720000"/>
            <a:chOff x="4719547" y="4625335"/>
            <a:chExt cx="846000" cy="846000"/>
          </a:xfrm>
        </p:grpSpPr>
        <p:sp>
          <p:nvSpPr>
            <p:cNvPr id="57" name="菱形 56">
              <a:extLst>
                <a:ext uri="{FF2B5EF4-FFF2-40B4-BE49-F238E27FC236}">
                  <a16:creationId xmlns:a16="http://schemas.microsoft.com/office/drawing/2014/main" id="{4EA01D24-0C50-41FA-83D8-232395D0B9D6}"/>
                </a:ext>
              </a:extLst>
            </p:cNvPr>
            <p:cNvSpPr/>
            <p:nvPr/>
          </p:nvSpPr>
          <p:spPr>
            <a:xfrm>
              <a:off x="4719547" y="4625335"/>
              <a:ext cx="846000" cy="846000"/>
            </a:xfrm>
            <a:prstGeom prst="diamond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8" name="Rectangle 22">
              <a:extLst>
                <a:ext uri="{FF2B5EF4-FFF2-40B4-BE49-F238E27FC236}">
                  <a16:creationId xmlns:a16="http://schemas.microsoft.com/office/drawing/2014/main" id="{7C8D267B-98AE-4FF3-B7DF-7346D56D6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202" y="4636314"/>
              <a:ext cx="414266" cy="831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marL="0" marR="0" lvl="0" indent="0" defTabSz="91281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3</a:t>
              </a:r>
              <a:endParaRPr kumimoji="0" lang="zh-CN" altLang="zh-CN" sz="40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9" name="Rectangle 23">
            <a:extLst>
              <a:ext uri="{FF2B5EF4-FFF2-40B4-BE49-F238E27FC236}">
                <a16:creationId xmlns:a16="http://schemas.microsoft.com/office/drawing/2014/main" id="{DB1EFB70-7C5B-4C3B-AE6B-56074947D6F7}"/>
              </a:ext>
            </a:extLst>
          </p:cNvPr>
          <p:cNvSpPr/>
          <p:nvPr/>
        </p:nvSpPr>
        <p:spPr>
          <a:xfrm>
            <a:off x="5792661" y="2041558"/>
            <a:ext cx="36275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sz="1600" noProof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第一阶段的认识：</a:t>
            </a:r>
            <a:r>
              <a:rPr lang="en-US" altLang="zh-CN" sz="1600" noProof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 + css + js </a:t>
            </a:r>
          </a:p>
        </p:txBody>
      </p:sp>
      <p:sp>
        <p:nvSpPr>
          <p:cNvPr id="60" name="Rectangle 23">
            <a:extLst>
              <a:ext uri="{FF2B5EF4-FFF2-40B4-BE49-F238E27FC236}">
                <a16:creationId xmlns:a16="http://schemas.microsoft.com/office/drawing/2014/main" id="{E5A2D4B2-CFFE-4C66-97AF-54902EF56859}"/>
              </a:ext>
            </a:extLst>
          </p:cNvPr>
          <p:cNvSpPr/>
          <p:nvPr/>
        </p:nvSpPr>
        <p:spPr>
          <a:xfrm>
            <a:off x="5792660" y="3607005"/>
            <a:ext cx="41496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sz="1600" noProof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第二阶段的认识：</a:t>
            </a:r>
            <a:r>
              <a:rPr lang="en-US" altLang="zh-CN" sz="1600" noProof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 + css + js + vue</a:t>
            </a:r>
            <a:r>
              <a:rPr lang="zh-CN" altLang="en-US" sz="1600" noProof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sz="1600" noProof="1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Rectangle 23">
            <a:extLst>
              <a:ext uri="{FF2B5EF4-FFF2-40B4-BE49-F238E27FC236}">
                <a16:creationId xmlns:a16="http://schemas.microsoft.com/office/drawing/2014/main" id="{446E8042-DD83-4FF0-9AB5-B45315B3D7B0}"/>
              </a:ext>
            </a:extLst>
          </p:cNvPr>
          <p:cNvSpPr/>
          <p:nvPr/>
        </p:nvSpPr>
        <p:spPr>
          <a:xfrm>
            <a:off x="5763908" y="5209463"/>
            <a:ext cx="51217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sz="1600" noProof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第三阶段的认识： 组件化思想，</a:t>
            </a:r>
            <a:r>
              <a:rPr lang="en-US" altLang="zh-CN" sz="1600" noProof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UI</a:t>
            </a:r>
            <a:r>
              <a:rPr lang="zh-CN" altLang="en-US" sz="1600" noProof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库的相互结合使用</a:t>
            </a:r>
            <a:endParaRPr lang="en-US" sz="1600" noProof="1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3" name="图片占位符 19">
            <a:extLst>
              <a:ext uri="{FF2B5EF4-FFF2-40B4-BE49-F238E27FC236}">
                <a16:creationId xmlns:a16="http://schemas.microsoft.com/office/drawing/2014/main" id="{8A5942B0-55BE-4BF8-84A4-18F7913A9B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5553"/>
          <a:stretch/>
        </p:blipFill>
        <p:spPr>
          <a:xfrm>
            <a:off x="795222" y="1771015"/>
            <a:ext cx="3558415" cy="4481083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231848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59" grpId="0"/>
      <p:bldP spid="60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A64CFFEF-D67B-423F-8CD1-5867F3E68A2A}"/>
              </a:ext>
            </a:extLst>
          </p:cNvPr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1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D763D0E5-6591-42AD-BEDC-C4E3ABB349C7}"/>
              </a:ext>
            </a:extLst>
          </p:cNvPr>
          <p:cNvSpPr/>
          <p:nvPr/>
        </p:nvSpPr>
        <p:spPr>
          <a:xfrm>
            <a:off x="1333893" y="590729"/>
            <a:ext cx="370193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知识体系的增长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6543C3B-CC45-47C1-9F9D-C703941D84FF}"/>
              </a:ext>
            </a:extLst>
          </p:cNvPr>
          <p:cNvSpPr/>
          <p:nvPr/>
        </p:nvSpPr>
        <p:spPr>
          <a:xfrm>
            <a:off x="861857" y="1770745"/>
            <a:ext cx="7215653" cy="4117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E24848"/>
              </a:buClr>
            </a:pP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从刚开始的对前端的了解为：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html + css + javaScript + vue(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框架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), 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到目前对前端的深入了解与学习，前端不仅仅是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html+css+javaScript+vue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这些东西些东西。</a:t>
            </a:r>
            <a:endParaRPr lang="en-US" altLang="zh-CN" sz="1600" noProof="1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rgbClr val="E24848"/>
              </a:buClr>
            </a:pP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目前在我看来，前端包含的知识体系非常多。就一个页面的书写来说，一个页面的样式书写就可以使用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3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中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css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分支的语言来写。而且就我目前的了解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TS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的的书写将会越来越多，而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TS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在我刚开始实习的时候是连听都没有听说过的。</a:t>
            </a:r>
            <a:endParaRPr lang="en-US" altLang="zh-CN" sz="1600" noProof="1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rgbClr val="E24848"/>
              </a:buClr>
            </a:pP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一个前端项目的构建也是一个非常大的知识体系，虽然目前我个人构建一个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vue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项目使用现成的工具非常简单。但要是让我去重头开始配置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webpack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各种所需的功能，是很难的，最多也就会一些基本的东西。</a:t>
            </a:r>
            <a:endParaRPr lang="en-US" altLang="zh-CN" sz="1600" noProof="1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rgbClr val="E24848"/>
              </a:buClr>
            </a:pP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从我学习前端到现在，实习的这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3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个月中让我从头学习一遍基础的东西还是非常有用的。我个人感觉提升最明显的是对样式的使用，页面的布局，页面的交互逻辑，和组件库的使用等都学到了提升了很多。</a:t>
            </a:r>
            <a:endParaRPr lang="en-US" altLang="zh-CN" sz="1600" noProof="1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80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A64CFFEF-D67B-423F-8CD1-5867F3E68A2A}"/>
              </a:ext>
            </a:extLst>
          </p:cNvPr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1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D763D0E5-6591-42AD-BEDC-C4E3ABB349C7}"/>
              </a:ext>
            </a:extLst>
          </p:cNvPr>
          <p:cNvSpPr/>
          <p:nvPr/>
        </p:nvSpPr>
        <p:spPr>
          <a:xfrm>
            <a:off x="1333893" y="590729"/>
            <a:ext cx="370193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知识体系的增长</a:t>
            </a:r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08532E03-9F6B-4212-AD51-DBF0FD2A4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95" y="2136526"/>
            <a:ext cx="6440165" cy="337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just" defTabSz="914400">
              <a:lnSpc>
                <a:spcPct val="150000"/>
              </a:lnSpc>
              <a:spcBef>
                <a:spcPct val="0"/>
              </a:spcBef>
              <a:buClr>
                <a:srgbClr val="E24848"/>
              </a:buClr>
              <a:buFontTx/>
              <a:buNone/>
            </a:pP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在这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3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个月的实习中，我了解了更多的关于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JavaScript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的知识，在我没有实习前，我自己学习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javaScript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的时候就感觉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JavaScript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没有什么用，除了使用最多的变量的定义，循环方法，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dom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操作等会使用他，其他的没有任何作用。但是在我实习的这段时间里，我了解到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JavaScript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的强大，他不仅仅可以在浏览器里面运行保存和展示数据，操作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dom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。他还可以在大神的手中变成优秀的前端框架。因此在实习的这段时间，我也在不断的学习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JavaScript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，让自己的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JavaScript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的能力越来越高。</a:t>
            </a:r>
            <a:endParaRPr lang="en-US" altLang="zh-CN" sz="1600" noProof="1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 algn="just" defTabSz="914400">
              <a:lnSpc>
                <a:spcPct val="150000"/>
              </a:lnSpc>
              <a:spcBef>
                <a:spcPct val="0"/>
              </a:spcBef>
              <a:buClr>
                <a:srgbClr val="E24848"/>
              </a:buClr>
              <a:buFontTx/>
              <a:buNone/>
            </a:pP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因此我个人感觉，我的前端知识体系在实习这段时间里提高很多，从一开始的表面上的了解，到现在的逐步深入。</a:t>
            </a:r>
            <a:endParaRPr lang="en-US" altLang="zh-CN" sz="1600" noProof="1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10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7B165692-0E1F-4A2E-BE21-3B9B881C79BA}"/>
              </a:ext>
            </a:extLst>
          </p:cNvPr>
          <p:cNvSpPr/>
          <p:nvPr/>
        </p:nvSpPr>
        <p:spPr>
          <a:xfrm>
            <a:off x="9288657" y="1405388"/>
            <a:ext cx="652522" cy="2180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20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2</a:t>
            </a:r>
            <a:endParaRPr lang="zh-CN" altLang="en-US" sz="120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3" name="矩形 2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531F02A6-F005-49BF-8CCA-F3A10B80431C}"/>
              </a:ext>
            </a:extLst>
          </p:cNvPr>
          <p:cNvSpPr/>
          <p:nvPr/>
        </p:nvSpPr>
        <p:spPr>
          <a:xfrm>
            <a:off x="9288657" y="3586370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贰</a:t>
            </a:r>
          </a:p>
        </p:txBody>
      </p:sp>
      <p:sp>
        <p:nvSpPr>
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66D11E67-43F4-481C-9840-7E40A82948F4}"/>
              </a:ext>
            </a:extLst>
          </p:cNvPr>
          <p:cNvSpPr/>
          <p:nvPr/>
        </p:nvSpPr>
        <p:spPr>
          <a:xfrm>
            <a:off x="6778212" y="3361757"/>
            <a:ext cx="5950501" cy="44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spc="22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cs typeface="+mn-ea"/>
                <a:sym typeface="+mn-lt"/>
              </a:rPr>
              <a:t>自我能力的提升</a:t>
            </a:r>
          </a:p>
        </p:txBody>
      </p:sp>
    </p:spTree>
    <p:extLst>
      <p:ext uri="{BB962C8B-B14F-4D97-AF65-F5344CB8AC3E}">
        <p14:creationId xmlns:p14="http://schemas.microsoft.com/office/powerpoint/2010/main" val="39779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A64CFFEF-D67B-423F-8CD1-5867F3E68A2A}"/>
              </a:ext>
            </a:extLst>
          </p:cNvPr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2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D763D0E5-6591-42AD-BEDC-C4E3ABB349C7}"/>
              </a:ext>
            </a:extLst>
          </p:cNvPr>
          <p:cNvSpPr/>
          <p:nvPr/>
        </p:nvSpPr>
        <p:spPr>
          <a:xfrm>
            <a:off x="1333893" y="590729"/>
            <a:ext cx="370193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自我能力的提升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D9126C98-2361-4B2B-9AB5-3AE5EC5B31EB}"/>
              </a:ext>
            </a:extLst>
          </p:cNvPr>
          <p:cNvSpPr>
            <a:spLocks/>
          </p:cNvSpPr>
          <p:nvPr/>
        </p:nvSpPr>
        <p:spPr bwMode="auto">
          <a:xfrm>
            <a:off x="1209432" y="2672045"/>
            <a:ext cx="5843585" cy="423122"/>
          </a:xfrm>
          <a:custGeom>
            <a:avLst/>
            <a:gdLst>
              <a:gd name="T0" fmla="*/ 5 w 374"/>
              <a:gd name="T1" fmla="*/ 0 h 27"/>
              <a:gd name="T2" fmla="*/ 369 w 374"/>
              <a:gd name="T3" fmla="*/ 0 h 27"/>
              <a:gd name="T4" fmla="*/ 374 w 374"/>
              <a:gd name="T5" fmla="*/ 4 h 27"/>
              <a:gd name="T6" fmla="*/ 374 w 374"/>
              <a:gd name="T7" fmla="*/ 23 h 27"/>
              <a:gd name="T8" fmla="*/ 369 w 374"/>
              <a:gd name="T9" fmla="*/ 27 h 27"/>
              <a:gd name="T10" fmla="*/ 5 w 374"/>
              <a:gd name="T11" fmla="*/ 27 h 27"/>
              <a:gd name="T12" fmla="*/ 0 w 374"/>
              <a:gd name="T13" fmla="*/ 23 h 27"/>
              <a:gd name="T14" fmla="*/ 0 w 374"/>
              <a:gd name="T15" fmla="*/ 4 h 27"/>
              <a:gd name="T16" fmla="*/ 5 w 374"/>
              <a:gd name="T1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" h="27">
                <a:moveTo>
                  <a:pt x="5" y="0"/>
                </a:moveTo>
                <a:cubicBezTo>
                  <a:pt x="369" y="0"/>
                  <a:pt x="369" y="0"/>
                  <a:pt x="369" y="0"/>
                </a:cubicBezTo>
                <a:cubicBezTo>
                  <a:pt x="372" y="0"/>
                  <a:pt x="374" y="2"/>
                  <a:pt x="374" y="4"/>
                </a:cubicBezTo>
                <a:cubicBezTo>
                  <a:pt x="374" y="23"/>
                  <a:pt x="374" y="23"/>
                  <a:pt x="374" y="23"/>
                </a:cubicBezTo>
                <a:cubicBezTo>
                  <a:pt x="374" y="25"/>
                  <a:pt x="372" y="27"/>
                  <a:pt x="369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2" y="27"/>
                  <a:pt x="0" y="25"/>
                  <a:pt x="0" y="2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txBody>
          <a:bodyPr vert="horz" wrap="square" lIns="68594" tIns="34297" rIns="68594" bIns="342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CE2724C9-8453-44A9-BE93-FFB65716DCB6}"/>
              </a:ext>
            </a:extLst>
          </p:cNvPr>
          <p:cNvSpPr>
            <a:spLocks/>
          </p:cNvSpPr>
          <p:nvPr/>
        </p:nvSpPr>
        <p:spPr bwMode="auto">
          <a:xfrm>
            <a:off x="1209431" y="2672045"/>
            <a:ext cx="2099826" cy="423122"/>
          </a:xfrm>
          <a:custGeom>
            <a:avLst/>
            <a:gdLst>
              <a:gd name="T0" fmla="*/ 5 w 153"/>
              <a:gd name="T1" fmla="*/ 0 h 27"/>
              <a:gd name="T2" fmla="*/ 149 w 153"/>
              <a:gd name="T3" fmla="*/ 0 h 27"/>
              <a:gd name="T4" fmla="*/ 153 w 153"/>
              <a:gd name="T5" fmla="*/ 4 h 27"/>
              <a:gd name="T6" fmla="*/ 153 w 153"/>
              <a:gd name="T7" fmla="*/ 23 h 27"/>
              <a:gd name="T8" fmla="*/ 149 w 153"/>
              <a:gd name="T9" fmla="*/ 27 h 27"/>
              <a:gd name="T10" fmla="*/ 5 w 153"/>
              <a:gd name="T11" fmla="*/ 27 h 27"/>
              <a:gd name="T12" fmla="*/ 0 w 153"/>
              <a:gd name="T13" fmla="*/ 23 h 27"/>
              <a:gd name="T14" fmla="*/ 0 w 153"/>
              <a:gd name="T15" fmla="*/ 4 h 27"/>
              <a:gd name="T16" fmla="*/ 5 w 153"/>
              <a:gd name="T1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" h="27">
                <a:moveTo>
                  <a:pt x="5" y="0"/>
                </a:move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2"/>
                  <a:pt x="153" y="4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3" y="25"/>
                  <a:pt x="151" y="27"/>
                  <a:pt x="149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2" y="27"/>
                  <a:pt x="0" y="25"/>
                  <a:pt x="0" y="2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94" tIns="34297" rIns="68594" bIns="34297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CAE90914-54ED-455F-AE63-61E14D9C99CB}"/>
              </a:ext>
            </a:extLst>
          </p:cNvPr>
          <p:cNvSpPr>
            <a:spLocks/>
          </p:cNvSpPr>
          <p:nvPr/>
        </p:nvSpPr>
        <p:spPr bwMode="auto">
          <a:xfrm>
            <a:off x="1209432" y="4169049"/>
            <a:ext cx="5843585" cy="436344"/>
          </a:xfrm>
          <a:custGeom>
            <a:avLst/>
            <a:gdLst>
              <a:gd name="T0" fmla="*/ 5 w 374"/>
              <a:gd name="T1" fmla="*/ 0 h 28"/>
              <a:gd name="T2" fmla="*/ 369 w 374"/>
              <a:gd name="T3" fmla="*/ 0 h 28"/>
              <a:gd name="T4" fmla="*/ 374 w 374"/>
              <a:gd name="T5" fmla="*/ 5 h 28"/>
              <a:gd name="T6" fmla="*/ 374 w 374"/>
              <a:gd name="T7" fmla="*/ 23 h 28"/>
              <a:gd name="T8" fmla="*/ 369 w 374"/>
              <a:gd name="T9" fmla="*/ 28 h 28"/>
              <a:gd name="T10" fmla="*/ 5 w 374"/>
              <a:gd name="T11" fmla="*/ 28 h 28"/>
              <a:gd name="T12" fmla="*/ 0 w 374"/>
              <a:gd name="T13" fmla="*/ 23 h 28"/>
              <a:gd name="T14" fmla="*/ 0 w 374"/>
              <a:gd name="T15" fmla="*/ 5 h 28"/>
              <a:gd name="T16" fmla="*/ 5 w 37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" h="28">
                <a:moveTo>
                  <a:pt x="5" y="0"/>
                </a:moveTo>
                <a:cubicBezTo>
                  <a:pt x="369" y="0"/>
                  <a:pt x="369" y="0"/>
                  <a:pt x="369" y="0"/>
                </a:cubicBezTo>
                <a:cubicBezTo>
                  <a:pt x="372" y="0"/>
                  <a:pt x="374" y="2"/>
                  <a:pt x="374" y="5"/>
                </a:cubicBezTo>
                <a:cubicBezTo>
                  <a:pt x="374" y="23"/>
                  <a:pt x="374" y="23"/>
                  <a:pt x="374" y="23"/>
                </a:cubicBezTo>
                <a:cubicBezTo>
                  <a:pt x="374" y="25"/>
                  <a:pt x="372" y="28"/>
                  <a:pt x="369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5"/>
                  <a:pt x="0" y="2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txBody>
          <a:bodyPr vert="horz" wrap="square" lIns="68594" tIns="34297" rIns="68594" bIns="342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B5D6689A-FD51-4195-841B-11D497DD700F}"/>
              </a:ext>
            </a:extLst>
          </p:cNvPr>
          <p:cNvSpPr>
            <a:spLocks/>
          </p:cNvSpPr>
          <p:nvPr/>
        </p:nvSpPr>
        <p:spPr bwMode="auto">
          <a:xfrm>
            <a:off x="1209432" y="5498455"/>
            <a:ext cx="5843585" cy="436344"/>
          </a:xfrm>
          <a:custGeom>
            <a:avLst/>
            <a:gdLst>
              <a:gd name="T0" fmla="*/ 5 w 374"/>
              <a:gd name="T1" fmla="*/ 0 h 28"/>
              <a:gd name="T2" fmla="*/ 369 w 374"/>
              <a:gd name="T3" fmla="*/ 0 h 28"/>
              <a:gd name="T4" fmla="*/ 374 w 374"/>
              <a:gd name="T5" fmla="*/ 5 h 28"/>
              <a:gd name="T6" fmla="*/ 374 w 374"/>
              <a:gd name="T7" fmla="*/ 23 h 28"/>
              <a:gd name="T8" fmla="*/ 369 w 374"/>
              <a:gd name="T9" fmla="*/ 28 h 28"/>
              <a:gd name="T10" fmla="*/ 5 w 374"/>
              <a:gd name="T11" fmla="*/ 28 h 28"/>
              <a:gd name="T12" fmla="*/ 0 w 374"/>
              <a:gd name="T13" fmla="*/ 23 h 28"/>
              <a:gd name="T14" fmla="*/ 0 w 374"/>
              <a:gd name="T15" fmla="*/ 5 h 28"/>
              <a:gd name="T16" fmla="*/ 5 w 37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" h="28">
                <a:moveTo>
                  <a:pt x="5" y="0"/>
                </a:moveTo>
                <a:cubicBezTo>
                  <a:pt x="369" y="0"/>
                  <a:pt x="369" y="0"/>
                  <a:pt x="369" y="0"/>
                </a:cubicBezTo>
                <a:cubicBezTo>
                  <a:pt x="372" y="0"/>
                  <a:pt x="374" y="2"/>
                  <a:pt x="374" y="5"/>
                </a:cubicBezTo>
                <a:cubicBezTo>
                  <a:pt x="374" y="23"/>
                  <a:pt x="374" y="23"/>
                  <a:pt x="374" y="23"/>
                </a:cubicBezTo>
                <a:cubicBezTo>
                  <a:pt x="374" y="26"/>
                  <a:pt x="372" y="28"/>
                  <a:pt x="369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6"/>
                  <a:pt x="0" y="2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txBody>
          <a:bodyPr vert="horz" wrap="square" lIns="68594" tIns="34297" rIns="68594" bIns="342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E09CE2D8-DDAF-40F0-92ED-A47C0A4FCF6A}"/>
              </a:ext>
            </a:extLst>
          </p:cNvPr>
          <p:cNvSpPr>
            <a:spLocks/>
          </p:cNvSpPr>
          <p:nvPr/>
        </p:nvSpPr>
        <p:spPr bwMode="auto">
          <a:xfrm>
            <a:off x="1209431" y="4169049"/>
            <a:ext cx="2723939" cy="436344"/>
          </a:xfrm>
          <a:custGeom>
            <a:avLst/>
            <a:gdLst>
              <a:gd name="T0" fmla="*/ 5 w 282"/>
              <a:gd name="T1" fmla="*/ 0 h 28"/>
              <a:gd name="T2" fmla="*/ 277 w 282"/>
              <a:gd name="T3" fmla="*/ 0 h 28"/>
              <a:gd name="T4" fmla="*/ 282 w 282"/>
              <a:gd name="T5" fmla="*/ 4 h 28"/>
              <a:gd name="T6" fmla="*/ 282 w 282"/>
              <a:gd name="T7" fmla="*/ 23 h 28"/>
              <a:gd name="T8" fmla="*/ 277 w 282"/>
              <a:gd name="T9" fmla="*/ 28 h 28"/>
              <a:gd name="T10" fmla="*/ 5 w 282"/>
              <a:gd name="T11" fmla="*/ 28 h 28"/>
              <a:gd name="T12" fmla="*/ 0 w 282"/>
              <a:gd name="T13" fmla="*/ 23 h 28"/>
              <a:gd name="T14" fmla="*/ 0 w 282"/>
              <a:gd name="T15" fmla="*/ 4 h 28"/>
              <a:gd name="T16" fmla="*/ 5 w 282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2" h="28">
                <a:moveTo>
                  <a:pt x="5" y="0"/>
                </a:moveTo>
                <a:cubicBezTo>
                  <a:pt x="277" y="0"/>
                  <a:pt x="277" y="0"/>
                  <a:pt x="277" y="0"/>
                </a:cubicBezTo>
                <a:cubicBezTo>
                  <a:pt x="279" y="0"/>
                  <a:pt x="282" y="2"/>
                  <a:pt x="282" y="4"/>
                </a:cubicBezTo>
                <a:cubicBezTo>
                  <a:pt x="282" y="23"/>
                  <a:pt x="282" y="23"/>
                  <a:pt x="282" y="23"/>
                </a:cubicBezTo>
                <a:cubicBezTo>
                  <a:pt x="282" y="25"/>
                  <a:pt x="279" y="28"/>
                  <a:pt x="277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5"/>
                  <a:pt x="0" y="2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68594" tIns="34297" rIns="68594" bIns="34297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F8408526-0758-4DCF-B184-F8372FBF4C46}"/>
              </a:ext>
            </a:extLst>
          </p:cNvPr>
          <p:cNvSpPr>
            <a:spLocks/>
          </p:cNvSpPr>
          <p:nvPr/>
        </p:nvSpPr>
        <p:spPr bwMode="auto">
          <a:xfrm>
            <a:off x="1209432" y="5498455"/>
            <a:ext cx="3435139" cy="436344"/>
          </a:xfrm>
          <a:custGeom>
            <a:avLst/>
            <a:gdLst>
              <a:gd name="T0" fmla="*/ 5 w 208"/>
              <a:gd name="T1" fmla="*/ 0 h 28"/>
              <a:gd name="T2" fmla="*/ 204 w 208"/>
              <a:gd name="T3" fmla="*/ 0 h 28"/>
              <a:gd name="T4" fmla="*/ 208 w 208"/>
              <a:gd name="T5" fmla="*/ 5 h 28"/>
              <a:gd name="T6" fmla="*/ 208 w 208"/>
              <a:gd name="T7" fmla="*/ 23 h 28"/>
              <a:gd name="T8" fmla="*/ 204 w 208"/>
              <a:gd name="T9" fmla="*/ 28 h 28"/>
              <a:gd name="T10" fmla="*/ 5 w 208"/>
              <a:gd name="T11" fmla="*/ 28 h 28"/>
              <a:gd name="T12" fmla="*/ 0 w 208"/>
              <a:gd name="T13" fmla="*/ 23 h 28"/>
              <a:gd name="T14" fmla="*/ 0 w 208"/>
              <a:gd name="T15" fmla="*/ 5 h 28"/>
              <a:gd name="T16" fmla="*/ 5 w 208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" h="28">
                <a:moveTo>
                  <a:pt x="5" y="0"/>
                </a:moveTo>
                <a:cubicBezTo>
                  <a:pt x="204" y="0"/>
                  <a:pt x="204" y="0"/>
                  <a:pt x="204" y="0"/>
                </a:cubicBezTo>
                <a:cubicBezTo>
                  <a:pt x="206" y="0"/>
                  <a:pt x="208" y="2"/>
                  <a:pt x="208" y="5"/>
                </a:cubicBezTo>
                <a:cubicBezTo>
                  <a:pt x="208" y="23"/>
                  <a:pt x="208" y="23"/>
                  <a:pt x="208" y="23"/>
                </a:cubicBezTo>
                <a:cubicBezTo>
                  <a:pt x="208" y="26"/>
                  <a:pt x="206" y="28"/>
                  <a:pt x="204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6"/>
                  <a:pt x="0" y="2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94" tIns="34297" rIns="68594" bIns="34297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18">
            <a:extLst>
              <a:ext uri="{FF2B5EF4-FFF2-40B4-BE49-F238E27FC236}">
                <a16:creationId xmlns:a16="http://schemas.microsoft.com/office/drawing/2014/main" id="{D8C2765B-3B2D-4CBD-8BE9-05A4F4D5DA0D}"/>
              </a:ext>
            </a:extLst>
          </p:cNvPr>
          <p:cNvSpPr txBox="1"/>
          <p:nvPr/>
        </p:nvSpPr>
        <p:spPr>
          <a:xfrm>
            <a:off x="1179815" y="2201703"/>
            <a:ext cx="2099826" cy="325410"/>
          </a:xfrm>
          <a:prstGeom prst="rect">
            <a:avLst/>
          </a:prstGeom>
          <a:noFill/>
        </p:spPr>
        <p:txBody>
          <a:bodyPr wrap="square" lIns="91458" tIns="0" rIns="91458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C0104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页面布局能力的提升</a:t>
            </a:r>
          </a:p>
        </p:txBody>
      </p:sp>
      <p:sp>
        <p:nvSpPr>
          <p:cNvPr id="34" name="TextBox 19">
            <a:extLst>
              <a:ext uri="{FF2B5EF4-FFF2-40B4-BE49-F238E27FC236}">
                <a16:creationId xmlns:a16="http://schemas.microsoft.com/office/drawing/2014/main" id="{DB1417B0-3C68-4E64-9934-136AF841676B}"/>
              </a:ext>
            </a:extLst>
          </p:cNvPr>
          <p:cNvSpPr txBox="1"/>
          <p:nvPr/>
        </p:nvSpPr>
        <p:spPr>
          <a:xfrm>
            <a:off x="1179815" y="3600995"/>
            <a:ext cx="1938925" cy="323678"/>
          </a:xfrm>
          <a:prstGeom prst="rect">
            <a:avLst/>
          </a:prstGeom>
          <a:noFill/>
        </p:spPr>
        <p:txBody>
          <a:bodyPr wrap="square" lIns="91458" tIns="0" rIns="91458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C0104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Css</a:t>
            </a:r>
            <a:r>
              <a:rPr lang="zh-CN" altLang="en-US" sz="1600" dirty="0">
                <a:solidFill>
                  <a:srgbClr val="0C0104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能力的提升</a:t>
            </a:r>
          </a:p>
        </p:txBody>
      </p:sp>
      <p:sp>
        <p:nvSpPr>
          <p:cNvPr id="35" name="TextBox 20">
            <a:extLst>
              <a:ext uri="{FF2B5EF4-FFF2-40B4-BE49-F238E27FC236}">
                <a16:creationId xmlns:a16="http://schemas.microsoft.com/office/drawing/2014/main" id="{B562FF0A-321F-4A2E-9619-D1429274A87F}"/>
              </a:ext>
            </a:extLst>
          </p:cNvPr>
          <p:cNvSpPr txBox="1"/>
          <p:nvPr/>
        </p:nvSpPr>
        <p:spPr>
          <a:xfrm>
            <a:off x="1179813" y="5078818"/>
            <a:ext cx="2129443" cy="325410"/>
          </a:xfrm>
          <a:prstGeom prst="rect">
            <a:avLst/>
          </a:prstGeom>
          <a:noFill/>
        </p:spPr>
        <p:txBody>
          <a:bodyPr wrap="square" lIns="91458" tIns="0" rIns="91458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C0104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javaScript</a:t>
            </a:r>
            <a:r>
              <a:rPr lang="zh-CN" altLang="en-US" sz="1600" dirty="0">
                <a:solidFill>
                  <a:srgbClr val="0C0104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能力的提升</a:t>
            </a:r>
          </a:p>
        </p:txBody>
      </p:sp>
    </p:spTree>
    <p:extLst>
      <p:ext uri="{BB962C8B-B14F-4D97-AF65-F5344CB8AC3E}">
        <p14:creationId xmlns:p14="http://schemas.microsoft.com/office/powerpoint/2010/main" val="65043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A64CFFEF-D67B-423F-8CD1-5867F3E68A2A}"/>
              </a:ext>
            </a:extLst>
          </p:cNvPr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2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D763D0E5-6591-42AD-BEDC-C4E3ABB349C7}"/>
              </a:ext>
            </a:extLst>
          </p:cNvPr>
          <p:cNvSpPr/>
          <p:nvPr/>
        </p:nvSpPr>
        <p:spPr>
          <a:xfrm>
            <a:off x="1333893" y="590729"/>
            <a:ext cx="370193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自我能力的提升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84640408-2A80-4B76-9E49-8FD68FCDBB9B}"/>
              </a:ext>
            </a:extLst>
          </p:cNvPr>
          <p:cNvSpPr txBox="1"/>
          <p:nvPr/>
        </p:nvSpPr>
        <p:spPr>
          <a:xfrm>
            <a:off x="2203181" y="1469878"/>
            <a:ext cx="76375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zh-CN" altLang="en-US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实习前，我非常清楚的知道，自己在写页面时非常难，因为自己当时写页面都是上来就写，经常出现明明想的是这样但是写出来，和自己想的差别很大，而且大多数的时候，自己想的页面自己根本不知到怎么写。在实习的</a:t>
            </a:r>
            <a:r>
              <a:rPr lang="en-US" altLang="zh-CN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3</a:t>
            </a:r>
            <a:r>
              <a:rPr lang="zh-CN" altLang="en-US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个月的时间里，我从头开始学习前端基础，自己一边看文档，一边上手写页面，并且有时候会用不同的方式去实现相同的页面效果。经过这样的学习，我现在编写页面的能力得到了极大提升。</a:t>
            </a:r>
            <a:endParaRPr lang="en-US" sz="1600" spc="150" dirty="0">
              <a:solidFill>
                <a:srgbClr val="7F7F7F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7A54559C-EEFD-4CD6-A3AF-C3C4AE263688}"/>
              </a:ext>
            </a:extLst>
          </p:cNvPr>
          <p:cNvSpPr txBox="1"/>
          <p:nvPr/>
        </p:nvSpPr>
        <p:spPr>
          <a:xfrm>
            <a:off x="2277248" y="4976540"/>
            <a:ext cx="7637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1600" spc="150" dirty="0" err="1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javaScript</a:t>
            </a:r>
            <a:r>
              <a:rPr lang="zh-CN" altLang="en-US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在实习的这段时间里，经过学习</a:t>
            </a:r>
            <a:r>
              <a:rPr lang="en-US" altLang="zh-CN" sz="1600" spc="150" dirty="0" err="1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mdn</a:t>
            </a:r>
            <a:r>
              <a:rPr lang="zh-CN" altLang="en-US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官网的文档，我对他的了解更加具体。虽然现在我个人感觉我的</a:t>
            </a:r>
            <a:r>
              <a:rPr lang="en-US" altLang="zh-CN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JavaScript</a:t>
            </a:r>
            <a:r>
              <a:rPr lang="zh-CN" altLang="en-US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能力很菜，但是还是比</a:t>
            </a:r>
            <a:r>
              <a:rPr lang="en-US" altLang="zh-CN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3</a:t>
            </a:r>
            <a:r>
              <a:rPr lang="zh-CN" altLang="en-US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个月前提升了很多。</a:t>
            </a:r>
            <a:endParaRPr lang="en-US" sz="1600" spc="150" dirty="0">
              <a:solidFill>
                <a:srgbClr val="7F7F7F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1464ABEC-0B47-4B1E-869E-37A0E041B5B6}"/>
              </a:ext>
            </a:extLst>
          </p:cNvPr>
          <p:cNvSpPr txBox="1"/>
          <p:nvPr/>
        </p:nvSpPr>
        <p:spPr>
          <a:xfrm>
            <a:off x="2277249" y="3213753"/>
            <a:ext cx="7637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altLang="zh-CN" sz="1600" spc="150" dirty="0" err="1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Css</a:t>
            </a:r>
            <a:r>
              <a:rPr lang="zh-CN" altLang="en-US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在我从开始学习前端的时候，我就感觉很简单，就哪些东西。但是在我自己写样式的时候有不知道怎么写，明明知道有个属性或方法是可以用的，但是就是不知道是哪个，怎么拼等。在这</a:t>
            </a:r>
            <a:r>
              <a:rPr lang="en-US" altLang="zh-CN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3</a:t>
            </a:r>
            <a:r>
              <a:rPr lang="zh-CN" altLang="en-US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个月的实习过程中，我专门对这一方面的弱点进行的针对性的练习。在我写页面样式的时候，我都不会去使用编译器自带的提示，我都是自己完整的拼出来，遇到想不起来的才会去使用提示去加强记忆。</a:t>
            </a:r>
            <a:endParaRPr lang="en-US" sz="1600" spc="150" dirty="0">
              <a:solidFill>
                <a:srgbClr val="7F7F7F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055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12" grpId="0"/>
      <p:bldP spid="14" grpId="0"/>
      <p:bldP spid="16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1095</Words>
  <Application>Microsoft Office PowerPoint</Application>
  <PresentationFormat>宽屏</PresentationFormat>
  <Paragraphs>71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Lato Light</vt:lpstr>
      <vt:lpstr>等线</vt:lpstr>
      <vt:lpstr>等线 Light</vt:lpstr>
      <vt:lpstr>微软雅黑</vt:lpstr>
      <vt:lpstr>文悦古典明朝体 (非商业使用) W5</vt:lpstr>
      <vt:lpstr>禹卫书法行书简体
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极简曲线</dc:title>
  <dc:creator>第一PPT</dc:creator>
  <cp:keywords>www.1ppt.com</cp:keywords>
  <dc:description>www.1ppt.com</dc:description>
  <cp:lastModifiedBy>TODAY</cp:lastModifiedBy>
  <cp:revision>191</cp:revision>
  <dcterms:created xsi:type="dcterms:W3CDTF">2019-07-28T09:45:07Z</dcterms:created>
  <dcterms:modified xsi:type="dcterms:W3CDTF">2021-02-05T14:26:26Z</dcterms:modified>
</cp:coreProperties>
</file>