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1" r:id="rId2"/>
    <p:sldId id="2990" r:id="rId3"/>
    <p:sldId id="28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1460-27BA-B671-13DC-3A3B7F6D3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EE09D-1143-E8B6-BB8B-24BB298F1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EE5EA-D594-3884-CBDB-16E7B8A0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EF6C-C76E-4981-A43E-02DF26DA3E6F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8F153-8CDB-51A4-3CD0-C1340842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950F2-B17D-9BA9-66C3-EF0CFF5C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AFB1-B88B-43A1-9E93-B3632488B8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210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D137B-A297-7756-708B-9B2BC439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897E6-3BEF-93FA-56F8-F18C33926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8691D-8A5E-90FA-3957-7E54BBB8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EF6C-C76E-4981-A43E-02DF26DA3E6F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94CFC-A239-3EAD-B412-607960CF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FBA6D-92F7-7F73-AA1A-74F4FD8A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AFB1-B88B-43A1-9E93-B3632488B8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38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DD9BE-C6C8-11B6-9BB0-36F08CC1B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C0C66-2C96-D414-4011-DFE6E13F6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C1778-CD25-D9AD-3462-2EDD5CB6C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EF6C-C76E-4981-A43E-02DF26DA3E6F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8D78A-2E1A-A7FD-3518-E083E4744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41615-A4D9-7AC5-E7B3-8AC5ABE6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AFB1-B88B-43A1-9E93-B3632488B8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708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389A-A59E-04B0-9927-F70453E8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2020B-E0F8-6C2F-79B7-3E65D254B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E7712-131C-918B-ACEF-809963565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EF6C-C76E-4981-A43E-02DF26DA3E6F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6EE51-D712-45F3-4047-3FFB76C1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7312C-CF7A-63AD-5EAB-E3485A6D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AFB1-B88B-43A1-9E93-B3632488B8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358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561EC-E930-C070-B391-888D66DF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DAC27-D339-AC90-3BEC-E3DA09C00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3B57F-E69C-34B8-226B-6C5BAD149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EF6C-C76E-4981-A43E-02DF26DA3E6F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EFD1A-67F9-E0DD-04F9-D56EBBA4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BFAA4-B8A2-4333-6954-3028F0A2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AFB1-B88B-43A1-9E93-B3632488B8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631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6277-DD31-4A44-FB82-5D7FD36C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C88D2-3E51-EACF-3335-6CE36A672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6A52C-2A3C-2849-7048-621940753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55516-CDBD-6C06-7397-F55A1E91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EF6C-C76E-4981-A43E-02DF26DA3E6F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2BDF-CF29-F0FD-AB8B-D7118B6C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11BF3-633D-E1F7-0943-C357C153E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AFB1-B88B-43A1-9E93-B3632488B8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784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DE94B-0CA7-4DF4-7A56-8DF1CE9C8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48ED5-A75F-66B9-1B4C-F7BE39C5C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DC23A-72CE-344F-1552-0E5661F69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C94ADF-4DE1-0905-5229-11E376918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EABE8-2224-DF80-48A7-46EBEA59B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1E436-C2B9-A129-7793-CB4175A38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EF6C-C76E-4981-A43E-02DF26DA3E6F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755A8-E845-8A03-7D6A-91CE5695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D9CC2D-1420-EDC7-D528-F008433F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AFB1-B88B-43A1-9E93-B3632488B8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97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F0C2-1DB3-9876-711C-2DDD9CB0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B8DC0-29EB-FEDA-C1D3-10BB5FD3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EF6C-C76E-4981-A43E-02DF26DA3E6F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B1B27-3877-692F-6E5A-D46A90555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BADB2-DE74-4EEA-3C38-77FA6249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AFB1-B88B-43A1-9E93-B3632488B8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172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F52940-21AA-AFBA-7143-7D0073ED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EF6C-C76E-4981-A43E-02DF26DA3E6F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850447-EC1D-CFFC-B3B4-79119210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BAC64-2BAB-B8E8-85EA-5ECB5F7E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AFB1-B88B-43A1-9E93-B3632488B8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084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FCE0-76BB-91D0-B0E9-030D546B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78AE5-AA58-58FE-B456-989643284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499BD-DC2E-B31B-EA47-5D85CDA69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0B3F8-587B-3051-BD6B-DA528CE3E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EF6C-C76E-4981-A43E-02DF26DA3E6F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68FD4-5A7B-0CF0-CCBD-4FAA4850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22DF6-78C3-F924-41DD-33861AD74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AFB1-B88B-43A1-9E93-B3632488B8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537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7E7E2-AE84-E4EA-E784-71F1F79FF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02C9E1-4BA7-2BBD-4E06-A0D2AD114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FA5DD-9BB1-6579-B2A0-FF29E3771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CAE24-8604-7170-D610-A61B0744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EF6C-C76E-4981-A43E-02DF26DA3E6F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67D61-4772-9F80-2322-17739A1C4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FF32B-46B5-9374-8E5B-9D5C7F29B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AFB1-B88B-43A1-9E93-B3632488B8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570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61F8D5-8812-782B-75BD-90C470C3A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59B93-7DE4-768F-7336-456D55403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50BD8-EEA4-1D32-2B47-A83FBE170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EEF6C-C76E-4981-A43E-02DF26DA3E6F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A0B5F-2132-0E96-3690-07029BA12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B77EC-81CD-9498-6AC8-4A379B0A5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0AFB1-B88B-43A1-9E93-B3632488B8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7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sparkfun.com/tutorials/how-to-install-ch340-drivers/al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680958-72C9-41FD-A195-0CC99451E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/>
              <a:t>IDENTIFIER LE PORT DE LA CARTE DANS WINDOWS</a:t>
            </a:r>
          </a:p>
        </p:txBody>
      </p:sp>
      <p:pic>
        <p:nvPicPr>
          <p:cNvPr id="10" name="Espace réservé du contenu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3210963-2442-4A8B-80BC-A63EE3DA8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6548" y="2443683"/>
            <a:ext cx="3295500" cy="3867732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C6E13FD-F1BC-4F8B-A340-42BE5EE9F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453" y="2501153"/>
            <a:ext cx="2173569" cy="3385240"/>
          </a:xfrm>
          <a:prstGeom prst="rect">
            <a:avLst/>
          </a:prstGeom>
        </p:spPr>
      </p:pic>
      <p:pic>
        <p:nvPicPr>
          <p:cNvPr id="8" name="Image 7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629255D7-502C-42F9-94C3-DE61969F1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135" y="2684929"/>
            <a:ext cx="1260553" cy="301768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08057FE-68DA-48D2-BAF2-FB9A88D8AEE3}"/>
              </a:ext>
            </a:extLst>
          </p:cNvPr>
          <p:cNvSpPr txBox="1"/>
          <p:nvPr/>
        </p:nvSpPr>
        <p:spPr>
          <a:xfrm>
            <a:off x="986118" y="1693108"/>
            <a:ext cx="2832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/>
              <a:t>Brancher l’Arduino à l’ordinateur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5F345A0-5E8D-479A-8883-8CBFB3566AD5}"/>
              </a:ext>
            </a:extLst>
          </p:cNvPr>
          <p:cNvSpPr txBox="1"/>
          <p:nvPr/>
        </p:nvSpPr>
        <p:spPr>
          <a:xfrm>
            <a:off x="4183422" y="1690688"/>
            <a:ext cx="2832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/>
              <a:t>Ouvrir le gestionnaire de péripéhiques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61B7D4B-09A8-4E97-9FDF-3FA1D370800E}"/>
              </a:ext>
            </a:extLst>
          </p:cNvPr>
          <p:cNvSpPr txBox="1"/>
          <p:nvPr/>
        </p:nvSpPr>
        <p:spPr>
          <a:xfrm>
            <a:off x="7756548" y="1673278"/>
            <a:ext cx="2832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/>
              <a:t>Trouver le périphérique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E56674E7-FB3C-4045-9DDF-36044918A067}"/>
              </a:ext>
            </a:extLst>
          </p:cNvPr>
          <p:cNvSpPr/>
          <p:nvPr/>
        </p:nvSpPr>
        <p:spPr>
          <a:xfrm>
            <a:off x="7952904" y="5519651"/>
            <a:ext cx="2072245" cy="52079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A8153991-9B4B-4DFC-8ECC-0060F3523661}"/>
              </a:ext>
            </a:extLst>
          </p:cNvPr>
          <p:cNvSpPr/>
          <p:nvPr/>
        </p:nvSpPr>
        <p:spPr>
          <a:xfrm>
            <a:off x="4536777" y="2819533"/>
            <a:ext cx="2173569" cy="52079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1836A601-7903-4AA4-9156-51A3CA13A548}"/>
              </a:ext>
            </a:extLst>
          </p:cNvPr>
          <p:cNvSpPr/>
          <p:nvPr/>
        </p:nvSpPr>
        <p:spPr>
          <a:xfrm>
            <a:off x="4536776" y="5503159"/>
            <a:ext cx="2173569" cy="52079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AC5AC09A-FEED-4DCC-B127-CD10618A3144}"/>
              </a:ext>
            </a:extLst>
          </p:cNvPr>
          <p:cNvCxnSpPr>
            <a:cxnSpLocks/>
          </p:cNvCxnSpPr>
          <p:nvPr/>
        </p:nvCxnSpPr>
        <p:spPr>
          <a:xfrm flipV="1">
            <a:off x="5623561" y="3429001"/>
            <a:ext cx="0" cy="195764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46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7B103E-4EE2-4EB7-A2E7-CE9B73BFA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5376"/>
            <a:ext cx="10515600" cy="3127248"/>
          </a:xfrm>
        </p:spPr>
        <p:txBody>
          <a:bodyPr>
            <a:normAutofit/>
          </a:bodyPr>
          <a:lstStyle/>
          <a:p>
            <a:pPr algn="ctr"/>
            <a:r>
              <a:rPr lang="fr-CA" spc="0" dirty="0"/>
              <a:t>INSTALLER LE PILOTE ARDUINO NANO (SEULEMENT SI NÉCESSAIRE) : </a:t>
            </a:r>
            <a:r>
              <a:rPr lang="fr-CA" b="0" dirty="0">
                <a:hlinkClick r:id="rId2" tooltip="https://learn.sparkfun.com/tutorials/how-to-install-ch340-drivers/all"/>
              </a:rPr>
              <a:t>https://learn.sparkfun.com/tutorials/how-to-install-ch340-drivers/all</a:t>
            </a:r>
            <a:br>
              <a:rPr lang="fr-CA" b="0" dirty="0"/>
            </a:br>
            <a:endParaRPr lang="fr-CA" spc="0" dirty="0"/>
          </a:p>
        </p:txBody>
      </p:sp>
    </p:spTree>
    <p:extLst>
      <p:ext uri="{BB962C8B-B14F-4D97-AF65-F5344CB8AC3E}">
        <p14:creationId xmlns:p14="http://schemas.microsoft.com/office/powerpoint/2010/main" val="79803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680958-72C9-41FD-A195-0CC99451E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CONFIGURER ARDUINO</a:t>
            </a:r>
          </a:p>
        </p:txBody>
      </p:sp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B73E54F-49F6-4B5C-BD39-390E69DA9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4191"/>
            <a:ext cx="3214977" cy="3256461"/>
          </a:xfrm>
          <a:prstGeom prst="rect">
            <a:avLst/>
          </a:prstGeom>
        </p:spPr>
      </p:pic>
      <p:pic>
        <p:nvPicPr>
          <p:cNvPr id="18" name="Image 1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43A007C-03A7-4E0D-A2E1-9C5292538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844" y="2434191"/>
            <a:ext cx="3563500" cy="4045054"/>
          </a:xfrm>
          <a:prstGeom prst="rect">
            <a:avLst/>
          </a:prstGeom>
        </p:spPr>
      </p:pic>
      <p:pic>
        <p:nvPicPr>
          <p:cNvPr id="20" name="Image 1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45419DC-0CA1-47B2-BBA6-C85B5ADF9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4011" y="2407574"/>
            <a:ext cx="3618491" cy="3037454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8AE3E874-7EC2-4C59-AED2-13F239204382}"/>
              </a:ext>
            </a:extLst>
          </p:cNvPr>
          <p:cNvSpPr txBox="1"/>
          <p:nvPr/>
        </p:nvSpPr>
        <p:spPr>
          <a:xfrm>
            <a:off x="780010" y="1576577"/>
            <a:ext cx="2832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dirty="0"/>
              <a:t>Brancher la carte à l’ordinateur et choisir le port déterminé à l’étape précédente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FCA87E1-954B-4F7D-9DD6-958D30A977A3}"/>
              </a:ext>
            </a:extLst>
          </p:cNvPr>
          <p:cNvSpPr txBox="1"/>
          <p:nvPr/>
        </p:nvSpPr>
        <p:spPr>
          <a:xfrm>
            <a:off x="4422010" y="1625250"/>
            <a:ext cx="2832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dirty="0"/>
              <a:t>Choisir le modèle de carte «Arduino Nano»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1503352-3FDC-47AC-8FEE-0E4F856126DC}"/>
              </a:ext>
            </a:extLst>
          </p:cNvPr>
          <p:cNvSpPr txBox="1"/>
          <p:nvPr/>
        </p:nvSpPr>
        <p:spPr>
          <a:xfrm>
            <a:off x="7733247" y="1710716"/>
            <a:ext cx="2832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dirty="0"/>
              <a:t>Choisir le vieux Bootloader</a:t>
            </a:r>
          </a:p>
        </p:txBody>
      </p:sp>
    </p:spTree>
    <p:extLst>
      <p:ext uri="{BB962C8B-B14F-4D97-AF65-F5344CB8AC3E}">
        <p14:creationId xmlns:p14="http://schemas.microsoft.com/office/powerpoint/2010/main" val="1636096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73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IDENTIFIER LE PORT DE LA CARTE DANS WINDOWS</vt:lpstr>
      <vt:lpstr>INSTALLER LE PILOTE ARDUINO NANO (SEULEMENT SI NÉCESSAIRE) : https://learn.sparkfun.com/tutorials/how-to-install-ch340-drivers/all </vt:lpstr>
      <vt:lpstr>CONFIGURER ARDUINO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IDENTIFIER LE PORT DE LA CARTE DANS WINDOWS</dc:title>
  <dc:creator>Thomas O Fredericks</dc:creator>
  <cp:lastModifiedBy>Thomas O Fredericks</cp:lastModifiedBy>
  <cp:revision>1</cp:revision>
  <dcterms:created xsi:type="dcterms:W3CDTF">2022-09-06T23:53:00Z</dcterms:created>
  <dcterms:modified xsi:type="dcterms:W3CDTF">2022-09-07T01:01:57Z</dcterms:modified>
</cp:coreProperties>
</file>