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0" r:id="rId2"/>
    <p:sldId id="2863" r:id="rId3"/>
    <p:sldId id="28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83D0-9D2F-6507-DF7F-6E5BDDCD2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A76A1-44CB-EA83-0C86-AE1BC3BA9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8296-3DD6-3113-B9FC-95CB0D84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44BF-90BF-9920-4D4A-A218027A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0744-F23D-FB23-B10A-D3F7B3B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9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9C6B-55C7-86E0-772D-518EB476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5A37-5C21-3AA5-9D2D-3BDEDC57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E3E4-944B-6980-0A76-77F3F819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26E3-D1C4-ECBA-4CE7-47E8BE0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0391-167F-4A4B-6F5A-74813AD4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66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92E3E-7DE8-34B6-C444-3C79CE9FB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584AC-A707-F77D-5F84-D8D82C8F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6B4C-2627-D1E0-4375-41AFAF3B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AEA7-CD02-B786-F7BB-99E625D7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64D6-4B21-7D06-70F3-39190413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80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74CD-80C4-3C17-62F0-B62FD3B4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E37C-137F-B488-7670-6666C2AF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F705-1778-78E2-E1E3-54E9179C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BD3CE-C074-E2E8-FD87-D5A22DEB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5BF3-9DE8-5444-B006-55DE5E39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41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41E-B024-7E82-E273-02D0AD3A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A2A9C-3644-9F09-CBAA-5058B084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F859-40F3-EB5C-7F0D-0C2570FE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4604-4022-7E2C-761B-BB0BC92B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410C-9E33-D552-4A54-C8C1A361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26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0C1C-E789-EC6D-CDEB-907D6F1B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BC53-CB08-DDD0-B71B-789B0EF42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5C188-BADE-462C-328C-A2EFC3008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CEFA-8F11-F713-F2E7-7FF0098F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CA78E-588F-5918-9BC5-B7A88A52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0649-E972-4DD3-7F6B-CBD6F2C4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71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8737-8DB0-EDD3-DC50-76E2406A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FA976-6009-2AEF-958D-5B4A11B1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1B462-D8BC-A49B-F14A-9C4A0C82F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E4C71-9839-EB1B-8FEB-9CCDD70F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CCF3E-E855-F247-5D8D-C8F2C9424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FA6D1-9F47-A4FC-BA46-078C615D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163FD-2E18-D24F-F8B3-B9780233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C00FE-281F-8982-D350-6FB70DA8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30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C5CB-9E8E-0E41-17D5-8C7B033D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B9BFA-20BC-5E99-BF43-89063545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25CFB-826B-883F-D185-90480A6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2ABC-0FBF-FB15-3CC1-AC12555D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72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56BA-6503-8BB7-958B-347DE455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22A6D-4A17-FAF9-C330-BFDEB286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1EA2-9631-4B33-A7A4-49E606A6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91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3C07-1002-EEC4-5882-7EAE1139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F157-F302-74C3-9EB8-4A8890B1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009A-EA4D-E25B-5F94-6642309E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FECE8-7D01-D75F-6FB0-F4D02DE4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AA5F3-BB54-E037-AAC5-2683467C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A5920-CDFD-FBD8-8FF2-BDEF42A2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97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4DD7-6334-D3C3-32BA-46CD945F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89079-5449-E4C4-D009-CC7E6A7B7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6857-3A35-4A87-84FC-A01E295C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7815F-5417-9891-2CC9-568027E9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850C1-B9CD-24A5-A38E-CEEB4133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35B7-4869-6BD5-9F3A-12E4812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40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E1188-0BFA-ED01-5812-FDCEF0C9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4625-1F20-2CB3-D3CF-952C9C48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216A-9A0E-AAB7-3A2A-10C3B1FE3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83CD-FE5F-4EA4-8E46-DA2B34D0F0EB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4D39-00CF-A879-56A0-411D7781C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9CA6-B8FA-69FE-0294-F22B45B6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651C-2F55-4060-A6F7-A4021369F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5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B103E-4EE2-4EB7-A2E7-CE9B73BF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pc="0" dirty="0"/>
              <a:t>L’IDE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B3D58-D641-46EF-8E63-5200C56ED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2144"/>
            <a:ext cx="11049001" cy="97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L’IDE Arduino est un des outils possibles pour programmer des microcontrôleurs.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2B306A-D1E2-4043-8AEA-73DC5691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81" y="2128366"/>
            <a:ext cx="3705831" cy="436450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91D35C-B6C2-4869-8EC3-EDC7C1FD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1062"/>
            <a:ext cx="4725059" cy="236253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D0427C-3C00-44D5-9B62-9602B4A7D84D}"/>
              </a:ext>
            </a:extLst>
          </p:cNvPr>
          <p:cNvSpPr txBox="1">
            <a:spLocks/>
          </p:cNvSpPr>
          <p:nvPr/>
        </p:nvSpPr>
        <p:spPr>
          <a:xfrm>
            <a:off x="6362370" y="4263592"/>
            <a:ext cx="5257800" cy="218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A" dirty="0"/>
              <a:t>Ce bouton permet de vérifier le programme, il actionne un module qui cherche les erreurs dans le programme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Envoi du programme sur l’Arduino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Créer un nouveau fichier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Ouvrir un fichier existant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Enregistrer un fichier </a:t>
            </a:r>
          </a:p>
        </p:txBody>
      </p:sp>
    </p:spTree>
    <p:extLst>
      <p:ext uri="{BB962C8B-B14F-4D97-AF65-F5344CB8AC3E}">
        <p14:creationId xmlns:p14="http://schemas.microsoft.com/office/powerpoint/2010/main" val="280071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80958-72C9-41FD-A195-0CC99451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TESTER LA CONFIGURATION (1/2)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B2FE8BD-4693-41D2-AE45-D46245D6A993}"/>
              </a:ext>
            </a:extLst>
          </p:cNvPr>
          <p:cNvGrpSpPr/>
          <p:nvPr/>
        </p:nvGrpSpPr>
        <p:grpSpPr>
          <a:xfrm>
            <a:off x="4697855" y="2236123"/>
            <a:ext cx="3473046" cy="3963871"/>
            <a:chOff x="5038677" y="1690688"/>
            <a:chExt cx="3950944" cy="450930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42BB726-D241-4C2A-848B-9BB8C8810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8677" y="1690688"/>
              <a:ext cx="3950944" cy="4509307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F1C6AFA-2115-4531-B771-8CB21BDB83E6}"/>
                </a:ext>
              </a:extLst>
            </p:cNvPr>
            <p:cNvSpPr/>
            <p:nvPr/>
          </p:nvSpPr>
          <p:spPr>
            <a:xfrm>
              <a:off x="6715774" y="5800164"/>
              <a:ext cx="2072245" cy="399829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B08BDAF0-FDFE-41B3-A4C2-8C37E70906F7}"/>
                </a:ext>
              </a:extLst>
            </p:cNvPr>
            <p:cNvSpPr/>
            <p:nvPr/>
          </p:nvSpPr>
          <p:spPr>
            <a:xfrm>
              <a:off x="5129667" y="2120397"/>
              <a:ext cx="2072245" cy="399829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CC231A9E-4E48-4545-8BC5-CF7E40F483B1}"/>
              </a:ext>
            </a:extLst>
          </p:cNvPr>
          <p:cNvGrpSpPr/>
          <p:nvPr/>
        </p:nvGrpSpPr>
        <p:grpSpPr>
          <a:xfrm>
            <a:off x="682367" y="1937102"/>
            <a:ext cx="3897099" cy="3963871"/>
            <a:chOff x="688922" y="1690687"/>
            <a:chExt cx="4433347" cy="450930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047EF52-7C72-495F-AEFF-300FC1D44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922" y="1690687"/>
              <a:ext cx="4433347" cy="4509307"/>
            </a:xfrm>
            <a:prstGeom prst="rect">
              <a:avLst/>
            </a:prstGeom>
          </p:spPr>
        </p:pic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F5027C39-AA16-4DD4-917C-1B6CFAA0D6EF}"/>
                </a:ext>
              </a:extLst>
            </p:cNvPr>
            <p:cNvSpPr/>
            <p:nvPr/>
          </p:nvSpPr>
          <p:spPr>
            <a:xfrm>
              <a:off x="3759692" y="3229085"/>
              <a:ext cx="1278986" cy="399829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A21EE1D-B376-4C73-8D4B-2DD8E456048F}"/>
              </a:ext>
            </a:extLst>
          </p:cNvPr>
          <p:cNvGrpSpPr/>
          <p:nvPr/>
        </p:nvGrpSpPr>
        <p:grpSpPr>
          <a:xfrm>
            <a:off x="8395320" y="1330037"/>
            <a:ext cx="3350709" cy="3963870"/>
            <a:chOff x="8395320" y="2236124"/>
            <a:chExt cx="3350709" cy="396387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3ED5F51-A557-4AAA-B43F-8B7C267E1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5320" y="2236124"/>
              <a:ext cx="3350709" cy="3963870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D8C3A275-2A8B-44DD-A7D8-BF07857EC0EE}"/>
                </a:ext>
              </a:extLst>
            </p:cNvPr>
            <p:cNvSpPr/>
            <p:nvPr/>
          </p:nvSpPr>
          <p:spPr>
            <a:xfrm>
              <a:off x="8461823" y="5227842"/>
              <a:ext cx="1164316" cy="351467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52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80958-72C9-41FD-A195-0CC99451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TESTER LA CONFIGURATION (2/2)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A4E2AD-BCE8-4DE1-9102-78704568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09749" y="1378980"/>
            <a:ext cx="6059978" cy="5263524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CA29B8-3655-434D-80C2-10393F14D83B}"/>
              </a:ext>
            </a:extLst>
          </p:cNvPr>
          <p:cNvCxnSpPr>
            <a:cxnSpLocks/>
          </p:cNvCxnSpPr>
          <p:nvPr/>
        </p:nvCxnSpPr>
        <p:spPr>
          <a:xfrm flipH="1">
            <a:off x="6010103" y="4264429"/>
            <a:ext cx="206986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FB9C5-D2D7-42A8-B4BE-00A679741F27}"/>
              </a:ext>
            </a:extLst>
          </p:cNvPr>
          <p:cNvSpPr txBox="1"/>
          <p:nvPr/>
        </p:nvSpPr>
        <p:spPr>
          <a:xfrm>
            <a:off x="8138160" y="3910486"/>
            <a:ext cx="331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La petite DEL </a:t>
            </a:r>
            <a:r>
              <a:rPr lang="en-CA" sz="2000" dirty="0" err="1"/>
              <a:t>bleue</a:t>
            </a:r>
            <a:r>
              <a:rPr lang="en-CA" sz="2000" dirty="0"/>
              <a:t> </a:t>
            </a:r>
            <a:r>
              <a:rPr lang="en-CA" sz="2000" dirty="0" err="1"/>
              <a:t>étiquettée</a:t>
            </a:r>
            <a:r>
              <a:rPr lang="en-CA" sz="2000" dirty="0"/>
              <a:t> avec un «L» </a:t>
            </a:r>
            <a:r>
              <a:rPr lang="en-CA" sz="2000" dirty="0" err="1"/>
              <a:t>devrait</a:t>
            </a:r>
            <a:r>
              <a:rPr lang="en-CA" sz="2000" dirty="0"/>
              <a:t> </a:t>
            </a:r>
            <a:r>
              <a:rPr lang="en-CA" sz="2000" dirty="0" err="1"/>
              <a:t>clignoter</a:t>
            </a:r>
            <a:r>
              <a:rPr lang="en-CA" sz="2000" dirty="0"/>
              <a:t>. 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88546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L’IDE ARDUINO</vt:lpstr>
      <vt:lpstr>TESTER LA CONFIGURATION (1/2)</vt:lpstr>
      <vt:lpstr>TESTER LA CONFIGURATION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L’IDE ARDUINO</dc:title>
  <dc:creator>Thomas O Fredericks</dc:creator>
  <cp:lastModifiedBy>Thomas O Fredericks</cp:lastModifiedBy>
  <cp:revision>1</cp:revision>
  <dcterms:created xsi:type="dcterms:W3CDTF">2022-09-07T01:01:30Z</dcterms:created>
  <dcterms:modified xsi:type="dcterms:W3CDTF">2022-09-07T01:03:27Z</dcterms:modified>
</cp:coreProperties>
</file>