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8" r:id="rId2"/>
    <p:sldId id="3072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0F71E6-F6EE-4C33-AB1B-410E07D32629}" v="5" dt="2022-09-13T22:46:43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O Fredericks" userId="9a40f032a9b16fc7" providerId="LiveId" clId="{BB0F71E6-F6EE-4C33-AB1B-410E07D32629}"/>
    <pc:docChg chg="addSld delSld modSld sldOrd">
      <pc:chgData name="Thomas O Fredericks" userId="9a40f032a9b16fc7" providerId="LiveId" clId="{BB0F71E6-F6EE-4C33-AB1B-410E07D32629}" dt="2022-09-13T23:16:47.324" v="9" actId="2696"/>
      <pc:docMkLst>
        <pc:docMk/>
      </pc:docMkLst>
      <pc:sldChg chg="add">
        <pc:chgData name="Thomas O Fredericks" userId="9a40f032a9b16fc7" providerId="LiveId" clId="{BB0F71E6-F6EE-4C33-AB1B-410E07D32629}" dt="2022-09-12T20:27:19.478" v="2"/>
        <pc:sldMkLst>
          <pc:docMk/>
          <pc:sldMk cId="1953261855" sldId="2928"/>
        </pc:sldMkLst>
      </pc:sldChg>
      <pc:sldChg chg="add del ord">
        <pc:chgData name="Thomas O Fredericks" userId="9a40f032a9b16fc7" providerId="LiveId" clId="{BB0F71E6-F6EE-4C33-AB1B-410E07D32629}" dt="2022-09-13T23:16:47.290" v="8" actId="2696"/>
        <pc:sldMkLst>
          <pc:docMk/>
          <pc:sldMk cId="985208397" sldId="2929"/>
        </pc:sldMkLst>
      </pc:sldChg>
      <pc:sldChg chg="del">
        <pc:chgData name="Thomas O Fredericks" userId="9a40f032a9b16fc7" providerId="LiveId" clId="{BB0F71E6-F6EE-4C33-AB1B-410E07D32629}" dt="2022-09-12T20:08:28.759" v="0" actId="2696"/>
        <pc:sldMkLst>
          <pc:docMk/>
          <pc:sldMk cId="2253050449" sldId="2940"/>
        </pc:sldMkLst>
      </pc:sldChg>
      <pc:sldChg chg="add">
        <pc:chgData name="Thomas O Fredericks" userId="9a40f032a9b16fc7" providerId="LiveId" clId="{BB0F71E6-F6EE-4C33-AB1B-410E07D32629}" dt="2022-09-12T20:08:31.061" v="1"/>
        <pc:sldMkLst>
          <pc:docMk/>
          <pc:sldMk cId="3839448070" sldId="3072"/>
        </pc:sldMkLst>
      </pc:sldChg>
      <pc:sldChg chg="add del ord">
        <pc:chgData name="Thomas O Fredericks" userId="9a40f032a9b16fc7" providerId="LiveId" clId="{BB0F71E6-F6EE-4C33-AB1B-410E07D32629}" dt="2022-09-13T23:16:47.324" v="9" actId="2696"/>
        <pc:sldMkLst>
          <pc:docMk/>
          <pc:sldMk cId="3292424376" sldId="3073"/>
        </pc:sldMkLst>
      </pc:sldChg>
      <pc:sldChg chg="add del">
        <pc:chgData name="Thomas O Fredericks" userId="9a40f032a9b16fc7" providerId="LiveId" clId="{BB0F71E6-F6EE-4C33-AB1B-410E07D32629}" dt="2022-09-13T22:46:22.510" v="5" actId="2696"/>
        <pc:sldMkLst>
          <pc:docMk/>
          <pc:sldMk cId="943969791" sldId="3074"/>
        </pc:sldMkLst>
      </pc:sldChg>
      <pc:sldChg chg="del">
        <pc:chgData name="Thomas O Fredericks" userId="9a40f032a9b16fc7" providerId="LiveId" clId="{BB0F71E6-F6EE-4C33-AB1B-410E07D32629}" dt="2022-09-13T22:46:18.891" v="4" actId="2696"/>
        <pc:sldMkLst>
          <pc:docMk/>
          <pc:sldMk cId="3577930283" sldId="3075"/>
        </pc:sldMkLst>
      </pc:sldChg>
    </pc:docChg>
  </pc:docChgLst>
  <pc:docChgLst>
    <pc:chgData name="Thomas O Fredericks" userId="9a40f032a9b16fc7" providerId="LiveId" clId="{0070C532-8D39-4810-9AFC-FBE77E81F1D7}"/>
    <pc:docChg chg="addSld delSld modSld">
      <pc:chgData name="Thomas O Fredericks" userId="9a40f032a9b16fc7" providerId="LiveId" clId="{0070C532-8D39-4810-9AFC-FBE77E81F1D7}" dt="2022-09-12T20:03:59.242" v="1"/>
      <pc:docMkLst>
        <pc:docMk/>
      </pc:docMkLst>
      <pc:sldChg chg="add">
        <pc:chgData name="Thomas O Fredericks" userId="9a40f032a9b16fc7" providerId="LiveId" clId="{0070C532-8D39-4810-9AFC-FBE77E81F1D7}" dt="2022-09-12T20:03:59.242" v="1"/>
        <pc:sldMkLst>
          <pc:docMk/>
          <pc:sldMk cId="2253050449" sldId="2940"/>
        </pc:sldMkLst>
      </pc:sldChg>
      <pc:sldChg chg="del">
        <pc:chgData name="Thomas O Fredericks" userId="9a40f032a9b16fc7" providerId="LiveId" clId="{0070C532-8D39-4810-9AFC-FBE77E81F1D7}" dt="2022-09-12T20:03:56.492" v="0" actId="2696"/>
        <pc:sldMkLst>
          <pc:docMk/>
          <pc:sldMk cId="3148165328" sldId="304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A3CEEE-1ABE-4F3B-96C4-64D57FC43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22817E-1390-42F1-A69C-1F8079A47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4FF1AC-1DD8-48B6-ADBC-04E024A0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E0505-E137-489D-9599-299CDDE1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EA49EE-D7FE-44E5-8DBF-32C68236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25425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345440-D5E9-4451-AE52-1E021654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96804F-BEAD-4F75-ACA6-0AA044100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C36D63-CD65-4AEA-AF1F-304D1C8C4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4A1AC0-CE4D-4448-9A35-EBC06431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62AFAB-F424-4DD7-94E0-839C47DC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1590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69C09C3-47ED-4B0D-A0E8-E17B3D36E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B790F1-85F5-404A-A773-DD5ADCCD4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67250E-C91D-450F-A684-D87C7B94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CDD8F1-5FA7-4BC9-99BB-7CA1402C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CCEFC6-FEE2-4CAB-99EA-3E2D1D3A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2481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3E5887-6E10-4241-9B0F-06BB0A29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7CA1B4-DBF0-4D16-BE30-50DD7F74F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D900EA-AE90-4949-9885-320758A0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4537AC-56CD-48B8-B49D-4E1390F6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F3CDA2-132F-482E-BE67-0E30566D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8312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B949D4-74DC-4FE5-9A0A-518B952B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835937-85CA-40DA-8DBE-B3E6A7C3B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3C421B-2A64-410F-B084-D71B306C0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C2A819-675E-4EF1-B8DE-D3BC72B8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268980-5FA8-476F-B3E3-D9B464D7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749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106AFE-0846-40AA-A0CC-79771EEAB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D4DEB1-D05C-4D9B-B53C-19E743624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E7F10D-5617-4327-B83A-009675401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035550-D658-4C5C-9301-BFE8DCBE1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4C2922-105D-4C18-9A17-3A1D71DB9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FDE67B-BF20-4F65-B92B-EF28FDDB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910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38FCB2-0E85-4A74-A1CE-244D90510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43CC65-24F5-4A68-92A1-AE23DB4AE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A12934-1E13-4FE5-84C6-FE83B7817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539EEA-9825-4ADA-A0F2-7D9554C3B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90B94AF-E902-4621-BD49-AEF39695B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84B2347-596A-4F02-A7B6-24E7225B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2022-09-13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3B48AD2-85EF-4C84-9FA1-6515E0CF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B6F9D8F-581B-4E38-AD56-62990164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0870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40CD67-E375-4DB9-BC4D-9912E89E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4B9C1F-65B0-4372-B669-C67071430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2022-09-13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7EA62C5-A50B-4062-97EF-C9D545BF8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A6A249-1A62-4B85-8E19-8FB76DB45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7130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8B699EA-4E00-403B-A08B-5CC038B8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2022-09-13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B5E00F1-9CC4-40BC-A893-9CD2E7D9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A49B23-AB46-4105-A033-56642ABF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022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22661B-C77E-48EE-8B40-9657B452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C2E432-08B8-4322-A881-5293FC279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710524-CC05-4E1E-B5DF-B860A0C03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1ACE7D-508E-4DDF-8AA0-90A319BE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F6070F-549B-4DB8-A7EB-9F06C298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AB9ED7-7253-4346-85FA-162F3BAC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4800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03D354-FDDD-407C-B400-88940BB8E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E2F2FF2-582C-4021-9B4F-32CA58AEA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0A6454-B0E0-4720-BB79-FE782207B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BADE29-3646-4DA3-8AB9-8F768145D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3B3E1F-2659-4E38-99D6-0EF1DAEB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81EEC3-23A6-4AAA-B7CA-0E137508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287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0B8706A-E1CF-443A-918C-0243397BA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322094-14AF-429D-94CB-34A2EFD95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706966-7F2D-4971-8BFE-6F089E8DB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D5F17-F228-4C32-BB08-C02CB1CDA8CD}" type="datetimeFigureOut">
              <a:rPr lang="fr-CA" smtClean="0"/>
              <a:t>2022-09-13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F4F12C-240B-4642-8E9D-9DBB97E99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931FF4-3D23-4275-B470-AAFCDB787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2834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5A587-273D-4A3C-859E-17AD32EAB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2400" dirty="0"/>
              <a:t>ENVOYER DES MESSAGES À PARTIR D’ARDUINO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F124CC7-682C-49A6-A8B4-E595218AE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099856"/>
            <a:ext cx="7097115" cy="39058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03CB199-AC20-4FAF-A153-4203C55FE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201" y="2271430"/>
            <a:ext cx="7182852" cy="39058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62D5DF4F-EF92-401A-90F2-24BE3D4DA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98" y="5802023"/>
            <a:ext cx="7059010" cy="438211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F0DD6E8-5FEA-4243-9569-9BE01B461D59}"/>
              </a:ext>
            </a:extLst>
          </p:cNvPr>
          <p:cNvSpPr/>
          <p:nvPr/>
        </p:nvSpPr>
        <p:spPr>
          <a:xfrm>
            <a:off x="4601076" y="1055415"/>
            <a:ext cx="2094115" cy="4714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dirty="0">
                <a:solidFill>
                  <a:schemeClr val="tx1"/>
                </a:solidFill>
              </a:rPr>
              <a:t>baud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CE8C16-28D1-4898-B717-4D329F5F176B}"/>
              </a:ext>
            </a:extLst>
          </p:cNvPr>
          <p:cNvSpPr/>
          <p:nvPr/>
        </p:nvSpPr>
        <p:spPr>
          <a:xfrm>
            <a:off x="3730969" y="2190528"/>
            <a:ext cx="3961207" cy="4714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dirty="0">
                <a:solidFill>
                  <a:schemeClr val="tx1"/>
                </a:solidFill>
              </a:rPr>
              <a:t>valeur à envoyer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8A71B8-65DF-4B08-B832-78DB03D591F3}"/>
              </a:ext>
            </a:extLst>
          </p:cNvPr>
          <p:cNvSpPr/>
          <p:nvPr/>
        </p:nvSpPr>
        <p:spPr>
          <a:xfrm>
            <a:off x="4211243" y="5763840"/>
            <a:ext cx="3456382" cy="4714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dirty="0">
                <a:solidFill>
                  <a:schemeClr val="tx1"/>
                </a:solidFill>
              </a:rPr>
              <a:t>valeur à imprimer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A1A45C1-C6ED-473E-AEED-2129ED1CEA1F}"/>
              </a:ext>
            </a:extLst>
          </p:cNvPr>
          <p:cNvSpPr/>
          <p:nvPr/>
        </p:nvSpPr>
        <p:spPr>
          <a:xfrm>
            <a:off x="938949" y="2628197"/>
            <a:ext cx="1064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Envoyer à l’ordinateur une valeur en mode texte.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D5C3158-B106-4F9A-9755-3024C2CF7630}"/>
              </a:ext>
            </a:extLst>
          </p:cNvPr>
          <p:cNvSpPr/>
          <p:nvPr/>
        </p:nvSpPr>
        <p:spPr>
          <a:xfrm>
            <a:off x="864817" y="6144968"/>
            <a:ext cx="1064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Envoyer à l’ordinateur une valeur en mode texte, suivi l’ordinateur un retour à la ligne (ln) et un retour de chariot (</a:t>
            </a:r>
            <a:r>
              <a:rPr lang="fr-CA" dirty="0" err="1"/>
              <a:t>cr</a:t>
            </a:r>
            <a:r>
              <a:rPr lang="fr-CA" dirty="0"/>
              <a:t>).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4300FA1-F18C-4935-90C5-0B7A4C111A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924"/>
          <a:stretch/>
        </p:blipFill>
        <p:spPr>
          <a:xfrm>
            <a:off x="1042747" y="3129969"/>
            <a:ext cx="2663115" cy="39058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ADCC9A1-73F5-469B-B921-DD342EDC178B}"/>
              </a:ext>
            </a:extLst>
          </p:cNvPr>
          <p:cNvSpPr/>
          <p:nvPr/>
        </p:nvSpPr>
        <p:spPr>
          <a:xfrm>
            <a:off x="3730969" y="3042086"/>
            <a:ext cx="2663115" cy="4714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dirty="0">
                <a:solidFill>
                  <a:schemeClr val="tx1"/>
                </a:solidFill>
              </a:rPr>
              <a:t>texte à envoyer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1A2274-2F80-419F-AAE0-D3132ECE57FB}"/>
              </a:ext>
            </a:extLst>
          </p:cNvPr>
          <p:cNvSpPr/>
          <p:nvPr/>
        </p:nvSpPr>
        <p:spPr>
          <a:xfrm>
            <a:off x="947495" y="3523029"/>
            <a:ext cx="1064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Envoyer à l’ordinateur du texte.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BA7DB3AF-15BB-4997-81CA-DE0DDB353E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6203"/>
          <a:stretch/>
        </p:blipFill>
        <p:spPr>
          <a:xfrm>
            <a:off x="933452" y="4994815"/>
            <a:ext cx="3091617" cy="43821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78CDE14-5537-4CC0-AF1F-878CC7943659}"/>
              </a:ext>
            </a:extLst>
          </p:cNvPr>
          <p:cNvSpPr/>
          <p:nvPr/>
        </p:nvSpPr>
        <p:spPr>
          <a:xfrm>
            <a:off x="914398" y="5342669"/>
            <a:ext cx="10648952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fr-CA" dirty="0"/>
              <a:t>Envoyer à l’ordinateur un retour à la ligne (</a:t>
            </a:r>
            <a:r>
              <a:rPr lang="fr-CA" dirty="0" err="1"/>
              <a:t>lf</a:t>
            </a:r>
            <a:r>
              <a:rPr lang="fr-CA" dirty="0"/>
              <a:t>) et un retour de chariot (</a:t>
            </a:r>
            <a:r>
              <a:rPr lang="fr-CA" dirty="0" err="1"/>
              <a:t>cr</a:t>
            </a:r>
            <a:r>
              <a:rPr lang="fr-CA" dirty="0"/>
              <a:t>). </a:t>
            </a:r>
            <a:r>
              <a:rPr lang="fr-CA" b="1" dirty="0">
                <a:solidFill>
                  <a:schemeClr val="bg1"/>
                </a:solidFill>
                <a:highlight>
                  <a:srgbClr val="FF0000"/>
                </a:highlight>
              </a:rPr>
              <a:t>Permet de terminer le message.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0B87A24F-FDEF-44B7-8D55-A6648CCF0F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842"/>
          <a:stretch/>
        </p:blipFill>
        <p:spPr>
          <a:xfrm>
            <a:off x="3913613" y="5052962"/>
            <a:ext cx="222911" cy="43821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0B19C9E-1EE9-4FE6-ACEB-72C92C1001EB}"/>
              </a:ext>
            </a:extLst>
          </p:cNvPr>
          <p:cNvSpPr/>
          <p:nvPr/>
        </p:nvSpPr>
        <p:spPr>
          <a:xfrm>
            <a:off x="933452" y="1496942"/>
            <a:ext cx="1064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Initialiser la communication à une certaine vitesse. Voir la diapositive suivante à propos des vitesses de baud.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C5E0FA-373B-42C8-AA5C-7A50BE0A6A8E}"/>
              </a:ext>
            </a:extLst>
          </p:cNvPr>
          <p:cNvSpPr/>
          <p:nvPr/>
        </p:nvSpPr>
        <p:spPr>
          <a:xfrm>
            <a:off x="3448449" y="2966018"/>
            <a:ext cx="398030" cy="47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2667FF-D333-4E55-B402-5DB57CD214FE}"/>
              </a:ext>
            </a:extLst>
          </p:cNvPr>
          <p:cNvSpPr/>
          <p:nvPr/>
        </p:nvSpPr>
        <p:spPr>
          <a:xfrm>
            <a:off x="6263425" y="2964721"/>
            <a:ext cx="398030" cy="47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dirty="0">
                <a:solidFill>
                  <a:schemeClr val="tx1"/>
                </a:solidFill>
              </a:rPr>
              <a:t>"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9FC6F654-67E4-47FB-9635-713C12925D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842"/>
          <a:stretch/>
        </p:blipFill>
        <p:spPr>
          <a:xfrm>
            <a:off x="6512089" y="3087925"/>
            <a:ext cx="222911" cy="43821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F56787CC-707F-481B-A62E-2D728D136E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924"/>
          <a:stretch/>
        </p:blipFill>
        <p:spPr>
          <a:xfrm>
            <a:off x="1042747" y="3932006"/>
            <a:ext cx="2663115" cy="39058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F21FC52-C2B3-4EF5-A5D4-F9B0CFC900EC}"/>
              </a:ext>
            </a:extLst>
          </p:cNvPr>
          <p:cNvSpPr/>
          <p:nvPr/>
        </p:nvSpPr>
        <p:spPr>
          <a:xfrm>
            <a:off x="947495" y="4282336"/>
            <a:ext cx="1064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Envoyer à l’ordinateur un espace pour séparer les éléments d’un message.</a:t>
            </a:r>
          </a:p>
        </p:txBody>
      </p:sp>
      <p:sp>
        <p:nvSpPr>
          <p:cNvPr id="3" name="Accolade ouvrante 2">
            <a:extLst>
              <a:ext uri="{FF2B5EF4-FFF2-40B4-BE49-F238E27FC236}">
                <a16:creationId xmlns:a16="http://schemas.microsoft.com/office/drawing/2014/main" id="{AC9CBD84-89E7-43A2-9951-317C44FABE7D}"/>
              </a:ext>
            </a:extLst>
          </p:cNvPr>
          <p:cNvSpPr/>
          <p:nvPr/>
        </p:nvSpPr>
        <p:spPr>
          <a:xfrm>
            <a:off x="838200" y="1064638"/>
            <a:ext cx="179996" cy="840120"/>
          </a:xfrm>
          <a:prstGeom prst="leftBrace">
            <a:avLst>
              <a:gd name="adj1" fmla="val 41505"/>
              <a:gd name="adj2" fmla="val 47988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1" name="Accolade ouvrante 30">
            <a:extLst>
              <a:ext uri="{FF2B5EF4-FFF2-40B4-BE49-F238E27FC236}">
                <a16:creationId xmlns:a16="http://schemas.microsoft.com/office/drawing/2014/main" id="{B471079F-5F97-4899-A9AB-C09244A8B507}"/>
              </a:ext>
            </a:extLst>
          </p:cNvPr>
          <p:cNvSpPr/>
          <p:nvPr/>
        </p:nvSpPr>
        <p:spPr>
          <a:xfrm>
            <a:off x="802943" y="2364625"/>
            <a:ext cx="222910" cy="2226517"/>
          </a:xfrm>
          <a:prstGeom prst="leftBrace">
            <a:avLst>
              <a:gd name="adj1" fmla="val 41505"/>
              <a:gd name="adj2" fmla="val 47988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Accolade ouvrante 31">
            <a:extLst>
              <a:ext uri="{FF2B5EF4-FFF2-40B4-BE49-F238E27FC236}">
                <a16:creationId xmlns:a16="http://schemas.microsoft.com/office/drawing/2014/main" id="{4CAAE708-968B-42A9-9AE7-5BB5461DE192}"/>
              </a:ext>
            </a:extLst>
          </p:cNvPr>
          <p:cNvSpPr/>
          <p:nvPr/>
        </p:nvSpPr>
        <p:spPr>
          <a:xfrm>
            <a:off x="741357" y="5052962"/>
            <a:ext cx="222910" cy="1456863"/>
          </a:xfrm>
          <a:prstGeom prst="leftBrace">
            <a:avLst>
              <a:gd name="adj1" fmla="val 41505"/>
              <a:gd name="adj2" fmla="val 47988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558F80-E676-4758-86BF-FD4BEFB2F516}"/>
              </a:ext>
            </a:extLst>
          </p:cNvPr>
          <p:cNvSpPr/>
          <p:nvPr/>
        </p:nvSpPr>
        <p:spPr>
          <a:xfrm>
            <a:off x="3445624" y="3794919"/>
            <a:ext cx="398030" cy="47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4B9C31D-6513-4628-A251-D4DAAF209348}"/>
              </a:ext>
            </a:extLst>
          </p:cNvPr>
          <p:cNvSpPr/>
          <p:nvPr/>
        </p:nvSpPr>
        <p:spPr>
          <a:xfrm>
            <a:off x="3962060" y="3810854"/>
            <a:ext cx="398030" cy="47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dirty="0">
                <a:solidFill>
                  <a:schemeClr val="tx1"/>
                </a:solidFill>
              </a:rPr>
              <a:t>"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2364D956-CC5B-43B5-A52B-371B9E58D7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842"/>
          <a:stretch/>
        </p:blipFill>
        <p:spPr>
          <a:xfrm>
            <a:off x="4235794" y="3908171"/>
            <a:ext cx="222911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61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5A587-273D-4A3C-859E-17AD32EAB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2400" dirty="0"/>
              <a:t>RECEVOIR DES DONNÉES SÉRIELLES DANS </a:t>
            </a:r>
            <a:r>
              <a:rPr lang="fr-CA" sz="2400" dirty="0">
                <a:solidFill>
                  <a:schemeClr val="accent6"/>
                </a:solidFill>
              </a:rPr>
              <a:t>ARDUINO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F124CC7-682C-49A6-A8B4-E595218AE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2" y="1111241"/>
            <a:ext cx="7097115" cy="39058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9ECBC2D-C9B2-4213-8668-EA4AD5A285FC}"/>
              </a:ext>
            </a:extLst>
          </p:cNvPr>
          <p:cNvSpPr/>
          <p:nvPr/>
        </p:nvSpPr>
        <p:spPr>
          <a:xfrm>
            <a:off x="838200" y="1481903"/>
            <a:ext cx="1064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Cette fonction démarre la communication avec l’ordinateur. Les valeurs de </a:t>
            </a:r>
            <a:r>
              <a:rPr lang="fr-CA" b="1" dirty="0"/>
              <a:t>baud</a:t>
            </a:r>
            <a:r>
              <a:rPr lang="fr-CA" dirty="0"/>
              <a:t> possibles : 300, 600, 1200, 2400, 4800, 9600, 14400, 19200, 28800, 38400, 57600, 115200 et +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0DD6E8-5FEA-4243-9569-9BE01B461D59}"/>
              </a:ext>
            </a:extLst>
          </p:cNvPr>
          <p:cNvSpPr/>
          <p:nvPr/>
        </p:nvSpPr>
        <p:spPr>
          <a:xfrm>
            <a:off x="4524878" y="1066800"/>
            <a:ext cx="2094115" cy="4714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dirty="0">
                <a:solidFill>
                  <a:schemeClr val="tx1"/>
                </a:solidFill>
              </a:rPr>
              <a:t>baud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8A71B8-65DF-4B08-B832-78DB03D591F3}"/>
              </a:ext>
            </a:extLst>
          </p:cNvPr>
          <p:cNvSpPr/>
          <p:nvPr/>
        </p:nvSpPr>
        <p:spPr>
          <a:xfrm>
            <a:off x="933453" y="3251090"/>
            <a:ext cx="1480256" cy="4714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dirty="0" err="1">
                <a:solidFill>
                  <a:schemeClr val="tx1"/>
                </a:solidFill>
              </a:rPr>
              <a:t>int</a:t>
            </a:r>
            <a:r>
              <a:rPr lang="fr-CA" sz="3200" dirty="0">
                <a:solidFill>
                  <a:schemeClr val="tx1"/>
                </a:solidFill>
              </a:rPr>
              <a:t> data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D5C3158-B106-4F9A-9755-3024C2CF7630}"/>
              </a:ext>
            </a:extLst>
          </p:cNvPr>
          <p:cNvSpPr/>
          <p:nvPr/>
        </p:nvSpPr>
        <p:spPr>
          <a:xfrm>
            <a:off x="933453" y="3722572"/>
            <a:ext cx="1064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Retourne une seule donnée reçue (la plus ancienne et ensuite l’efface).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0AF15CA-9D19-4529-AA11-F297E226B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3" y="2273549"/>
            <a:ext cx="3656354" cy="49179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E72FCF2-F9E4-405C-B39C-E6AA1AC47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4590" y="3224048"/>
            <a:ext cx="3307367" cy="525826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A1A45C1-C6ED-473E-AEED-2129ED1CEA1F}"/>
              </a:ext>
            </a:extLst>
          </p:cNvPr>
          <p:cNvSpPr/>
          <p:nvPr/>
        </p:nvSpPr>
        <p:spPr>
          <a:xfrm>
            <a:off x="838200" y="2716134"/>
            <a:ext cx="1064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err="1"/>
              <a:t>Serial.available</a:t>
            </a:r>
            <a:r>
              <a:rPr lang="fr-CA" dirty="0"/>
              <a:t>() retourne </a:t>
            </a:r>
            <a:r>
              <a:rPr lang="fr-CA" i="1" dirty="0"/>
              <a:t>false</a:t>
            </a:r>
            <a:r>
              <a:rPr lang="fr-CA" dirty="0"/>
              <a:t> s’il n’y a pas de données ou </a:t>
            </a:r>
            <a:r>
              <a:rPr lang="fr-CA" i="1" dirty="0" err="1"/>
              <a:t>true</a:t>
            </a:r>
            <a:r>
              <a:rPr lang="fr-CA" i="1" dirty="0"/>
              <a:t> </a:t>
            </a:r>
            <a:r>
              <a:rPr lang="fr-CA" dirty="0"/>
              <a:t>s’il y en a.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CDC7048-0BE0-4C1D-A9D0-28F2E87B09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6560" y="4596861"/>
            <a:ext cx="6180356" cy="1806097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1C7FFE2-1359-40A8-B565-1EFBD0361C29}"/>
              </a:ext>
            </a:extLst>
          </p:cNvPr>
          <p:cNvSpPr/>
          <p:nvPr/>
        </p:nvSpPr>
        <p:spPr>
          <a:xfrm>
            <a:off x="933452" y="4914432"/>
            <a:ext cx="40231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CA" dirty="0"/>
              <a:t>Nous utilisons habituellement ce block de code pour faire la lecture des données, une par une à mesure qu’elles sont reçues.</a:t>
            </a:r>
          </a:p>
        </p:txBody>
      </p:sp>
    </p:spTree>
    <p:extLst>
      <p:ext uri="{BB962C8B-B14F-4D97-AF65-F5344CB8AC3E}">
        <p14:creationId xmlns:p14="http://schemas.microsoft.com/office/powerpoint/2010/main" val="38394480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221</Words>
  <Application>Microsoft Office PowerPoint</Application>
  <PresentationFormat>Grand écran</PresentationFormat>
  <Paragraphs>22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ENVOYER DES MESSAGES À PARTIR D’ARDUINO</vt:lpstr>
      <vt:lpstr>RECEVOIR DES DONNÉES SÉRIELLES DANS ARDUINO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O Fredericks</dc:creator>
  <cp:lastModifiedBy>Fredericks, Thomas Ouellet</cp:lastModifiedBy>
  <cp:revision>2</cp:revision>
  <dcterms:created xsi:type="dcterms:W3CDTF">2022-09-12T18:57:59Z</dcterms:created>
  <dcterms:modified xsi:type="dcterms:W3CDTF">2022-09-13T23:16:48Z</dcterms:modified>
</cp:coreProperties>
</file>