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4" r:id="rId2"/>
    <p:sldId id="2871" r:id="rId3"/>
    <p:sldId id="28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38B3-E452-20B0-88BB-C4AEEA798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DDA21-37B9-5FFC-141E-5CDE25678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9BF67-936C-184E-E1A1-F5F77F4A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8E2A-1145-43D9-9B0F-1F39B8C33441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9550E-7662-8D3D-4F42-FA7A07EC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E2E3F-854E-27C0-53DD-43E6D289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70D3-4BB4-4F33-8BE6-5DB1A3E21E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219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7136-B545-3F90-4A9C-666E1671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E8152-11F9-A0A3-1719-D72101C3E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4BEFD-FEDE-A621-A020-91BE7064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8E2A-1145-43D9-9B0F-1F39B8C33441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F7C1F-C1E7-488D-30A6-54D9A251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F9D68-FFF6-3383-1854-236BABA8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70D3-4BB4-4F33-8BE6-5DB1A3E21E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772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101ACE-5E19-CBC8-654A-56BB39AAF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C52E8-347C-C583-08D5-212751F15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C36F1-542B-3E7B-B293-4F05120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8E2A-1145-43D9-9B0F-1F39B8C33441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47237-6160-B6EA-96D2-ADEB1568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EEDD3-D8E8-4D6C-7DE5-9175AE2D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70D3-4BB4-4F33-8BE6-5DB1A3E21E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127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A1A8-77BF-1D4B-E07B-833B008A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C28FF-60F7-C221-9C4D-43CD34219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BDAF0-D2DC-3D81-24B1-A9E1E1CD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8E2A-1145-43D9-9B0F-1F39B8C33441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DE43C-1FC4-882E-3406-2201C92CC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701BC-F648-629B-1434-D1E568E7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70D3-4BB4-4F33-8BE6-5DB1A3E21E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375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8B0D-E95D-5494-BB24-0C4F75490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87A91-95A8-7923-B3C7-4E9D92E5C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B1E27-95B6-4A1C-650A-69C80099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8E2A-1145-43D9-9B0F-1F39B8C33441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C5071-B179-8FAB-9B20-E83D07A9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53F10-B10A-BFD2-6EBA-2D489C08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70D3-4BB4-4F33-8BE6-5DB1A3E21E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79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D0D8-6141-D857-7EF3-528B096C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E46B3-C961-1CAC-8FBA-22424B947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26B86-F460-7950-01B3-F43900EB8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08313-ED71-2CB8-37A6-173AE11F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8E2A-1145-43D9-9B0F-1F39B8C33441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E1296-91F9-9F60-A3B9-34943FC2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51ED2-B3AD-D072-C5F1-0360A655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70D3-4BB4-4F33-8BE6-5DB1A3E21E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92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6E528-655E-D784-7C6A-F92DD43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8E59E-8A8C-C31A-84DB-181F0EF74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B3F09-C16A-E1F0-3665-4A0A6B6ED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6D8F6-DE37-B8CF-93E5-63F44D86A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81262-AAD8-16D0-2555-C4A7189A5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2C1F3A-23D4-88AE-FF8D-7A17CDBA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8E2A-1145-43D9-9B0F-1F39B8C33441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A87A35-C47A-3223-8DA6-C1005CE0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0822A-A65D-8BF0-7407-442C6C3B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70D3-4BB4-4F33-8BE6-5DB1A3E21E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366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EC9F-FC8B-4498-58BB-067D3177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3FAB9-7F6A-EA31-0534-3A7089EB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8E2A-1145-43D9-9B0F-1F39B8C33441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4B90F-9D85-F58F-DB73-5DE200A5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CF6C4-83B2-30E0-34BE-F453C748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70D3-4BB4-4F33-8BE6-5DB1A3E21E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627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9AE5D-5FAA-27E1-5667-28C03C76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8E2A-1145-43D9-9B0F-1F39B8C33441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1672D-F9B7-DEBE-BDCB-D0EDF9A41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E3633-3430-4C21-FE07-C67AE69A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70D3-4BB4-4F33-8BE6-5DB1A3E21E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559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2E6D-08B1-39D4-F69D-55CD58A9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E5087-48BA-A484-30DF-45D8F1CC3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C01E4-0119-2BB5-E194-86090AE0C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08774-8467-2F3C-52F2-AF5F52EB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8E2A-1145-43D9-9B0F-1F39B8C33441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5D962-9925-D960-B875-678A2F71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71596-DA25-E5F9-7892-7B11ADC7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70D3-4BB4-4F33-8BE6-5DB1A3E21E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33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5E56-A20E-F644-5C99-761BBD13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0B2EED-F24E-5736-65D2-74117673C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BEB40-3FE8-E093-1AD3-1E7EC1A0A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9C7ED-ACFD-5A63-9828-80389094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8E2A-1145-43D9-9B0F-1F39B8C33441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78C1E-ACC3-65D1-B0CB-5277ED0B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6E8DD-3685-6ABF-3831-9949A85E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70D3-4BB4-4F33-8BE6-5DB1A3E21E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940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53BBA-9276-1FDC-00DE-F2D1C5EB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82135-3102-26C1-BF4B-990B67A7E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6E987-6CE7-9C46-9ECB-A591E5FE3B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78E2A-1145-43D9-9B0F-1F39B8C33441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AEDE9-8742-58E2-519B-7FC8A00B2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5660F-E367-E636-B407-2CD920F54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B70D3-4BB4-4F33-8BE6-5DB1A3E21E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808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>
            <a:extLst>
              <a:ext uri="{FF2B5EF4-FFF2-40B4-BE49-F238E27FC236}">
                <a16:creationId xmlns:a16="http://schemas.microsoft.com/office/drawing/2014/main" id="{08B28F32-2C67-49E2-BB39-E11CAFE2B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080" y="4980025"/>
            <a:ext cx="3017782" cy="28196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8C5A4CD2-406D-45AA-90A5-A44B40183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919" y="3673222"/>
            <a:ext cx="3238781" cy="3505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005A587-273D-4A3C-859E-17AD32EA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ACTIONNER UNE DEL</a:t>
            </a:r>
            <a:endParaRPr lang="fr-CA" sz="4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5492BCC-A00A-4284-8AF7-4DB5AC04B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907" y="2313299"/>
            <a:ext cx="3551228" cy="3505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FD20BEB-0048-42FC-A588-A242518E7813}"/>
              </a:ext>
            </a:extLst>
          </p:cNvPr>
          <p:cNvSpPr/>
          <p:nvPr/>
        </p:nvSpPr>
        <p:spPr>
          <a:xfrm>
            <a:off x="9018657" y="2313299"/>
            <a:ext cx="699573" cy="2868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7F2D19-22E7-466A-AF74-29146199BED5}"/>
              </a:ext>
            </a:extLst>
          </p:cNvPr>
          <p:cNvSpPr/>
          <p:nvPr/>
        </p:nvSpPr>
        <p:spPr>
          <a:xfrm>
            <a:off x="9368444" y="3683591"/>
            <a:ext cx="523702" cy="2868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8711E1D-4763-413C-91DB-64A8CA5E30DD}"/>
              </a:ext>
            </a:extLst>
          </p:cNvPr>
          <p:cNvSpPr txBox="1"/>
          <p:nvPr/>
        </p:nvSpPr>
        <p:spPr>
          <a:xfrm>
            <a:off x="7608919" y="2590108"/>
            <a:ext cx="3744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Configurer une broche # en sortie numérique.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F498E33-5CAC-40C4-8D33-BCBFBA7EF1CB}"/>
              </a:ext>
            </a:extLst>
          </p:cNvPr>
          <p:cNvSpPr txBox="1"/>
          <p:nvPr/>
        </p:nvSpPr>
        <p:spPr>
          <a:xfrm>
            <a:off x="7578080" y="3971011"/>
            <a:ext cx="3744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Connecter la sortie au positif (5V).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77F64A4-0018-4105-B72E-37021A17B7E0}"/>
              </a:ext>
            </a:extLst>
          </p:cNvPr>
          <p:cNvSpPr txBox="1"/>
          <p:nvPr/>
        </p:nvSpPr>
        <p:spPr>
          <a:xfrm>
            <a:off x="7578079" y="5248991"/>
            <a:ext cx="3744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Connecter la sortie au négatif (0V).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9FF8C971-5F7F-4B7C-934A-C1E4482147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334815"/>
            <a:ext cx="2255715" cy="217188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8D6B2855-09A5-4516-954A-BD660024FE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2313" y="2240538"/>
            <a:ext cx="3391194" cy="321591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3F9A16D-91AD-412A-936D-CD33E3DEC1A6}"/>
              </a:ext>
            </a:extLst>
          </p:cNvPr>
          <p:cNvSpPr/>
          <p:nvPr/>
        </p:nvSpPr>
        <p:spPr>
          <a:xfrm>
            <a:off x="9368443" y="4956277"/>
            <a:ext cx="523702" cy="2868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827846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0C705-4668-4AAB-9B40-3FD2DE54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474616" cy="1325563"/>
          </a:xfrm>
        </p:spPr>
        <p:txBody>
          <a:bodyPr/>
          <a:lstStyle/>
          <a:p>
            <a:r>
              <a:rPr lang="en-CA" dirty="0"/>
              <a:t>CONTRÔLER UNE DEL AVEC LA CARTE</a:t>
            </a: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D2397C-B508-484B-9415-199A34434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786" y="1918931"/>
            <a:ext cx="3990030" cy="460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8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0C705-4668-4AAB-9B40-3FD2DE54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 JEU DE LA DIFFÉRENCE</a:t>
            </a:r>
            <a:endParaRPr lang="fr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25F7ACC-81B2-4101-AE11-000C6D5A5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622" y="2206512"/>
            <a:ext cx="2715923" cy="310532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3D2397C-B508-484B-9415-199A34434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921" y="2106522"/>
            <a:ext cx="2860397" cy="3300876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50092F5-C1CB-43E1-B1C7-E58F638C4C0F}"/>
              </a:ext>
            </a:extLst>
          </p:cNvPr>
          <p:cNvCxnSpPr>
            <a:cxnSpLocks/>
          </p:cNvCxnSpPr>
          <p:nvPr/>
        </p:nvCxnSpPr>
        <p:spPr>
          <a:xfrm>
            <a:off x="6284259" y="1353671"/>
            <a:ext cx="0" cy="5139204"/>
          </a:xfrm>
          <a:prstGeom prst="line">
            <a:avLst/>
          </a:prstGeom>
          <a:ln w="5715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2D38B03D-3CE1-4F04-887C-3E37C69A2F98}"/>
              </a:ext>
            </a:extLst>
          </p:cNvPr>
          <p:cNvSpPr txBox="1"/>
          <p:nvPr/>
        </p:nvSpPr>
        <p:spPr>
          <a:xfrm>
            <a:off x="2227811" y="1546167"/>
            <a:ext cx="261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Sans contrôle par la carte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DC4D8F5-C234-40AA-9F48-6377DCE708B1}"/>
              </a:ext>
            </a:extLst>
          </p:cNvPr>
          <p:cNvSpPr txBox="1"/>
          <p:nvPr/>
        </p:nvSpPr>
        <p:spPr>
          <a:xfrm>
            <a:off x="7976512" y="1546167"/>
            <a:ext cx="261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Avec contrôle par la carte</a:t>
            </a:r>
          </a:p>
        </p:txBody>
      </p:sp>
    </p:spTree>
    <p:extLst>
      <p:ext uri="{BB962C8B-B14F-4D97-AF65-F5344CB8AC3E}">
        <p14:creationId xmlns:p14="http://schemas.microsoft.com/office/powerpoint/2010/main" val="2861334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51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ACTIONNER UNE DEL</vt:lpstr>
      <vt:lpstr>CONTRÔLER UNE DEL AVEC LA CARTE</vt:lpstr>
      <vt:lpstr>LE JEU DE LA DIFFÉRENCE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ACTIONNER UNE DEL</dc:title>
  <dc:creator>Thomas O Fredericks</dc:creator>
  <cp:lastModifiedBy>Thomas O Fredericks</cp:lastModifiedBy>
  <cp:revision>1</cp:revision>
  <dcterms:created xsi:type="dcterms:W3CDTF">2022-09-07T00:51:33Z</dcterms:created>
  <dcterms:modified xsi:type="dcterms:W3CDTF">2022-09-07T00:59:59Z</dcterms:modified>
</cp:coreProperties>
</file>