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111" r:id="rId5"/>
    <p:sldId id="3112" r:id="rId6"/>
    <p:sldId id="3114" r:id="rId7"/>
    <p:sldId id="3115" r:id="rId8"/>
    <p:sldId id="3117" r:id="rId9"/>
    <p:sldId id="3120" r:id="rId10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ill Sans MT" panose="020B0502020104020203" pitchFamily="34" charset="0"/>
      <p:regular r:id="rId17"/>
      <p:bold r:id="rId18"/>
      <p:italic r:id="rId19"/>
      <p:boldItalic r:id="rId20"/>
    </p:embeddedFont>
    <p:embeddedFont>
      <p:font typeface="Gill Sans Nova Light" panose="020B0302020104020203" pitchFamily="34" charset="0"/>
      <p:regular r:id="rId21"/>
      <p:italic r:id="rId22"/>
    </p:embeddedFont>
  </p:embeddedFont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0990E53-D662-4AC3-9844-4B399E8DDCF8}">
          <p14:sldIdLst>
            <p14:sldId id="3111"/>
            <p14:sldId id="3112"/>
            <p14:sldId id="3114"/>
            <p14:sldId id="3115"/>
            <p14:sldId id="3117"/>
            <p14:sldId id="31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BF42"/>
    <a:srgbClr val="FFF300"/>
    <a:srgbClr val="CCCC00"/>
    <a:srgbClr val="3F3F3F"/>
    <a:srgbClr val="1CFF82"/>
    <a:srgbClr val="FFFFFF"/>
    <a:srgbClr val="74C046"/>
    <a:srgbClr val="D5AE76"/>
    <a:srgbClr val="FF00F7"/>
    <a:srgbClr val="66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5B2C31-BC01-4E97-9FE4-9D8A6569B255}" v="5" dt="2022-10-17T22:37:08.52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80256" autoAdjust="0"/>
  </p:normalViewPr>
  <p:slideViewPr>
    <p:cSldViewPr snapToGrid="0" snapToObjects="1" showGuides="1">
      <p:cViewPr varScale="1">
        <p:scale>
          <a:sx n="119" d="100"/>
          <a:sy n="119" d="100"/>
        </p:scale>
        <p:origin x="39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766" y="78"/>
      </p:cViewPr>
      <p:guideLst/>
    </p:cSldViewPr>
  </p:notesViewPr>
  <p:gridSpacing cx="216001" cy="216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E5DB661-9218-4D06-90BF-49C4452C0C70}" type="datetime1">
              <a:rPr lang="fr-FR" smtClean="0"/>
              <a:t>17/10/2022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8A28B-0568-4092-BB1A-13C9B073E3A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69ED3DB-095D-4A24-825E-62E1C3701A02}" type="datetime1">
              <a:rPr lang="fr-FR" noProof="0" smtClean="0"/>
              <a:t>17/10/2022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CFA0038-7055-434C-B6C4-B8C69565C600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3ADF8-C269-5D42-A626-BE35303B98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701675"/>
          </a:xfrm>
        </p:spPr>
        <p:txBody>
          <a:bodyPr rtlCol="0"/>
          <a:lstStyle>
            <a:lvl1pPr>
              <a:defRPr spc="0"/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E7CE01-A53E-894C-9672-25D8CB7D5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067"/>
            <a:ext cx="10515600" cy="4923896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128E13-F6CA-9A4F-A3DD-2CEB2ED9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6141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u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A9295395-4EC9-4A2A-A4BF-5B0E3F1E907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0"/>
            <a:ext cx="11353800" cy="6858000"/>
          </a:xfrm>
          <a:custGeom>
            <a:avLst/>
            <a:gdLst>
              <a:gd name="connsiteX0" fmla="*/ 0 w 11353800"/>
              <a:gd name="connsiteY0" fmla="*/ 0 h 6858000"/>
              <a:gd name="connsiteX1" fmla="*/ 11353800 w 11353800"/>
              <a:gd name="connsiteY1" fmla="*/ 0 h 6858000"/>
              <a:gd name="connsiteX2" fmla="*/ 11353800 w 11353800"/>
              <a:gd name="connsiteY2" fmla="*/ 4947138 h 6858000"/>
              <a:gd name="connsiteX3" fmla="*/ 7133492 w 11353800"/>
              <a:gd name="connsiteY3" fmla="*/ 4947138 h 6858000"/>
              <a:gd name="connsiteX4" fmla="*/ 7133492 w 11353800"/>
              <a:gd name="connsiteY4" fmla="*/ 6858000 h 6858000"/>
              <a:gd name="connsiteX5" fmla="*/ 0 w 113538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3800" h="6858000">
                <a:moveTo>
                  <a:pt x="0" y="0"/>
                </a:moveTo>
                <a:lnTo>
                  <a:pt x="11353800" y="0"/>
                </a:lnTo>
                <a:lnTo>
                  <a:pt x="11353800" y="4947138"/>
                </a:lnTo>
                <a:lnTo>
                  <a:pt x="7133492" y="4947138"/>
                </a:lnTo>
                <a:lnTo>
                  <a:pt x="7133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C6DA884-7C48-8D49-9DFE-4CE990C95A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81989" y="5829950"/>
            <a:ext cx="3558320" cy="62865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 rtl="0"/>
            <a:r>
              <a:rPr lang="fr-FR" noProof="0" dirty="0"/>
              <a:t>La légende vient ici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EFCCE50-D1A9-1249-AF64-BA06424C8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96179" y="5250600"/>
            <a:ext cx="3545503" cy="564335"/>
          </a:xfrm>
        </p:spPr>
        <p:txBody>
          <a:bodyPr rtlCol="0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fr-FR" noProof="0" dirty="0"/>
              <a:t>LE TITRE VIENT ICI</a:t>
            </a:r>
          </a:p>
        </p:txBody>
      </p:sp>
    </p:spTree>
    <p:extLst>
      <p:ext uri="{BB962C8B-B14F-4D97-AF65-F5344CB8AC3E}">
        <p14:creationId xmlns:p14="http://schemas.microsoft.com/office/powerpoint/2010/main" val="1565262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2"/>
          <p:cNvSpPr>
            <a:spLocks noGrp="1"/>
          </p:cNvSpPr>
          <p:nvPr>
            <p:ph type="pic" sz="quarter" idx="14"/>
          </p:nvPr>
        </p:nvSpPr>
        <p:spPr>
          <a:xfrm>
            <a:off x="838200" y="2627"/>
            <a:ext cx="11353799" cy="463136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725A2246-7A52-3649-8FE5-C14CAE4F551F}"/>
              </a:ext>
            </a:extLst>
          </p:cNvPr>
          <p:cNvSpPr/>
          <p:nvPr userDrawn="1"/>
        </p:nvSpPr>
        <p:spPr>
          <a:xfrm>
            <a:off x="877112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026EA67C-D6CD-904B-9211-B56EF682649F}"/>
              </a:ext>
            </a:extLst>
          </p:cNvPr>
          <p:cNvSpPr/>
          <p:nvPr userDrawn="1"/>
        </p:nvSpPr>
        <p:spPr>
          <a:xfrm>
            <a:off x="6612193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E94B1A93-5100-5048-8230-09B3D176D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2679700"/>
            <a:ext cx="4242611" cy="645001"/>
          </a:xfrm>
        </p:spPr>
        <p:txBody>
          <a:bodyPr rtlCol="0"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8A037B8A-C781-9F40-A9F6-BCCD198DD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62100" y="3324700"/>
            <a:ext cx="4242611" cy="330469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66926CBF-E2B0-C44C-AD98-B15D17ADD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67601" y="2679700"/>
            <a:ext cx="4072192" cy="645001"/>
          </a:xfrm>
        </p:spPr>
        <p:txBody>
          <a:bodyPr rtlCol="0"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318A1595-1A86-304F-A361-B3E4B0683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67601" y="3324700"/>
            <a:ext cx="4072192" cy="330469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DEFE0B-9B5C-734D-8394-A770FAA615B3}"/>
              </a:ext>
            </a:extLst>
          </p:cNvPr>
          <p:cNvSpPr/>
          <p:nvPr userDrawn="1"/>
        </p:nvSpPr>
        <p:spPr>
          <a:xfrm>
            <a:off x="838200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2390A6-F565-8844-A9B9-4C6ACB7857F5}"/>
              </a:ext>
            </a:extLst>
          </p:cNvPr>
          <p:cNvSpPr/>
          <p:nvPr userDrawn="1"/>
        </p:nvSpPr>
        <p:spPr>
          <a:xfrm>
            <a:off x="6742889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6674C34-BF58-4A21-BEE1-52BA2A5DBB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pc="0"/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241760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rtl="0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F824E8-8F6B-3D44-A59E-3179A03A7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7E1808-3255-6342-8F11-708C178C686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 rtl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3257765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rtl="0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85361"/>
            <a:ext cx="5157787" cy="4304302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85361"/>
            <a:ext cx="5183188" cy="4304302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4138893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B11A616-4D84-4BF3-86C7-9F1BBDAD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486400"/>
            <a:ext cx="6548438" cy="697584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42725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34744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935528"/>
            <a:ext cx="10515600" cy="98694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81346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896600" cy="893218"/>
          </a:xfrm>
        </p:spPr>
        <p:txBody>
          <a:bodyPr rtlCol="0" anchor="b"/>
          <a:lstStyle>
            <a:lvl1pPr algn="ctr">
              <a:defRPr/>
            </a:lvl1pPr>
          </a:lstStyle>
          <a:p>
            <a:pPr rtl="0"/>
            <a:r>
              <a:rPr lang="fr-FR" noProof="0" dirty="0"/>
              <a:t>CLIQUEZ POUR MODIFIER LE STYLE DU TITRE DE MASQUE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D75C1F3A-BBBB-2946-BF9D-CD1C4898C8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690688"/>
            <a:ext cx="10896600" cy="4862512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1" name="Espace réservé du texte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91448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 dirty="0"/>
              <a:t>SOUS-TITRE ICI</a:t>
            </a:r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rtlCol="0" anchor="b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1B3D6EB-0B4B-4C00-A78E-E618E038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861226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rtlCol="0" anchor="b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’image 2">
            <a:extLst>
              <a:ext uri="{FF2B5EF4-FFF2-40B4-BE49-F238E27FC236}">
                <a16:creationId xmlns:a16="http://schemas.microsoft.com/office/drawing/2014/main" id="{B04B7B3E-1EE1-4212-9F4F-0C7DC6C1584F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5180012" y="987426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5901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c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523430-4979-4231-95B5-8D390F68A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0329" y="2268905"/>
            <a:ext cx="4791342" cy="1157958"/>
          </a:xfrm>
        </p:spPr>
        <p:txBody>
          <a:bodyPr rtlCol="0">
            <a:noAutofit/>
          </a:bodyPr>
          <a:lstStyle>
            <a:lvl1pPr algn="ctr">
              <a:defRPr sz="660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dirty="0"/>
              <a:t>SÉANCE 99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E507580-4FAD-4A2A-96C4-4C27570DE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00329" y="3427322"/>
            <a:ext cx="4791746" cy="1905252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A</a:t>
            </a:r>
          </a:p>
          <a:p>
            <a:pPr lvl="0"/>
            <a:r>
              <a:rPr lang="fr-FR" dirty="0"/>
              <a:t>B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10064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11825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remerci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03EE4273-5B11-44D2-BB30-AB361AEA56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8012252 w 11353800"/>
              <a:gd name="connsiteY5" fmla="*/ 0 h 5791201"/>
              <a:gd name="connsiteX6" fmla="*/ 8012252 w 11353800"/>
              <a:gd name="connsiteY6" fmla="*/ 1892595 h 5791201"/>
              <a:gd name="connsiteX7" fmla="*/ 11353800 w 11353800"/>
              <a:gd name="connsiteY7" fmla="*/ 1892595 h 5791201"/>
              <a:gd name="connsiteX8" fmla="*/ 11353800 w 11353800"/>
              <a:gd name="connsiteY8" fmla="*/ 5791200 h 5791201"/>
              <a:gd name="connsiteX9" fmla="*/ 6662737 w 11353800"/>
              <a:gd name="connsiteY9" fmla="*/ 5791200 h 5791201"/>
              <a:gd name="connsiteX10" fmla="*/ 6662737 w 11353800"/>
              <a:gd name="connsiteY10" fmla="*/ 2531373 h 5791201"/>
              <a:gd name="connsiteX11" fmla="*/ 1 w 11353800"/>
              <a:gd name="connsiteY11" fmla="*/ 2531373 h 5791201"/>
              <a:gd name="connsiteX12" fmla="*/ 1 w 11353800"/>
              <a:gd name="connsiteY12" fmla="*/ 5791200 h 5791201"/>
              <a:gd name="connsiteX13" fmla="*/ 0 w 11353800"/>
              <a:gd name="connsiteY13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8012252" y="0"/>
                </a:lnTo>
                <a:lnTo>
                  <a:pt x="8012252" y="1892595"/>
                </a:lnTo>
                <a:lnTo>
                  <a:pt x="11353800" y="1892595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72985"/>
            <a:ext cx="6548438" cy="2413416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5486401"/>
            <a:ext cx="6548439" cy="304800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 rtl="0"/>
            <a:r>
              <a:rPr lang="fr-FR" noProof="0" dirty="0"/>
              <a:t>LE SITE WEB VIENT ICI</a:t>
            </a:r>
          </a:p>
        </p:txBody>
      </p:sp>
    </p:spTree>
    <p:extLst>
      <p:ext uri="{BB962C8B-B14F-4D97-AF65-F5344CB8AC3E}">
        <p14:creationId xmlns:p14="http://schemas.microsoft.com/office/powerpoint/2010/main" val="150662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vail_sommat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523430-4979-4231-95B5-8D390F68A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0329" y="538385"/>
            <a:ext cx="4791342" cy="1760672"/>
          </a:xfrm>
        </p:spPr>
        <p:txBody>
          <a:bodyPr rtlCol="0">
            <a:no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TRAVAIL SOMMATIF</a:t>
            </a:r>
          </a:p>
        </p:txBody>
      </p:sp>
      <p:sp>
        <p:nvSpPr>
          <p:cNvPr id="6" name="Espace réservé du texte 11">
            <a:extLst>
              <a:ext uri="{FF2B5EF4-FFF2-40B4-BE49-F238E27FC236}">
                <a16:creationId xmlns:a16="http://schemas.microsoft.com/office/drawing/2014/main" id="{50D74CE3-292C-4954-9888-FB47C6FC95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10370" y="2469850"/>
            <a:ext cx="5771664" cy="4012257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Remplir le formulaire </a:t>
            </a:r>
          </a:p>
          <a:p>
            <a:pPr lvl="1"/>
            <a:r>
              <a:rPr lang="fr-FR" dirty="0"/>
              <a:t>Remettre le formulaire à l’enseignant</a:t>
            </a:r>
          </a:p>
          <a:p>
            <a:pPr lvl="2"/>
            <a:r>
              <a:rPr lang="fr-FR" dirty="0"/>
              <a:t>Idéalement à la fin de la séance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5048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_prochain_c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E507580-4FAD-4A2A-96C4-4C27570DE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0370" y="3064128"/>
            <a:ext cx="5771664" cy="3489072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Remplir le formulaire </a:t>
            </a:r>
          </a:p>
          <a:p>
            <a:pPr lvl="0"/>
            <a:r>
              <a:rPr lang="fr-FR" dirty="0"/>
              <a:t>Remettre le formulaire à l’enseignant</a:t>
            </a:r>
          </a:p>
          <a:p>
            <a:pPr lvl="0"/>
            <a:r>
              <a:rPr lang="fr-FR" dirty="0"/>
              <a:t>Idéalement à la fin de la séance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364EFCB-9915-4191-B438-3189E93CA22A}"/>
              </a:ext>
            </a:extLst>
          </p:cNvPr>
          <p:cNvSpPr txBox="1"/>
          <p:nvPr userDrawn="1"/>
        </p:nvSpPr>
        <p:spPr>
          <a:xfrm>
            <a:off x="3210370" y="1130838"/>
            <a:ext cx="5771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Font typeface="Symbol" panose="05050102010706020507" pitchFamily="18" charset="2"/>
              <a:buNone/>
            </a:pPr>
            <a:r>
              <a:rPr lang="fr-FR" sz="6000" b="1" noProof="0" dirty="0">
                <a:solidFill>
                  <a:schemeClr val="bg1"/>
                </a:solidFill>
                <a:latin typeface="+mj-lt"/>
              </a:rPr>
              <a:t>TRAVAIL</a:t>
            </a:r>
            <a:br>
              <a:rPr lang="fr-FR" sz="6000" b="1" noProof="0" dirty="0">
                <a:solidFill>
                  <a:schemeClr val="bg1"/>
                </a:solidFill>
                <a:latin typeface="+mj-lt"/>
              </a:rPr>
            </a:br>
            <a:r>
              <a:rPr lang="fr-FR" sz="6000" b="1" noProof="0" dirty="0">
                <a:solidFill>
                  <a:schemeClr val="bg1"/>
                </a:solidFill>
                <a:latin typeface="+mj-lt"/>
              </a:rPr>
              <a:t>FORMATIF</a:t>
            </a:r>
            <a:endParaRPr lang="fr-CA" sz="2800" b="1" spc="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89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_prochain_c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E507580-4FAD-4A2A-96C4-4C27570DE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0370" y="3294869"/>
            <a:ext cx="5771664" cy="3258331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Remplir le formulaire </a:t>
            </a:r>
          </a:p>
          <a:p>
            <a:pPr lvl="1"/>
            <a:r>
              <a:rPr lang="fr-FR" dirty="0"/>
              <a:t>Remettre le formulaire à l’enseignant</a:t>
            </a:r>
          </a:p>
          <a:p>
            <a:pPr lvl="2"/>
            <a:r>
              <a:rPr lang="fr-FR" dirty="0"/>
              <a:t>Idéalement à la fin de la séance</a:t>
            </a:r>
            <a:endParaRPr lang="fr-CA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004FFF8-175B-4D19-9220-C454DCD6E0A4}"/>
              </a:ext>
            </a:extLst>
          </p:cNvPr>
          <p:cNvSpPr txBox="1"/>
          <p:nvPr userDrawn="1"/>
        </p:nvSpPr>
        <p:spPr>
          <a:xfrm>
            <a:off x="3210370" y="535541"/>
            <a:ext cx="57716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Font typeface="Symbol" panose="05050102010706020507" pitchFamily="18" charset="2"/>
              <a:buNone/>
            </a:pPr>
            <a:r>
              <a:rPr lang="fr-FR" sz="6000" b="1" noProof="0" dirty="0">
                <a:solidFill>
                  <a:schemeClr val="bg1"/>
                </a:solidFill>
                <a:latin typeface="+mj-lt"/>
              </a:rPr>
              <a:t>POUR LA PROCHAINE SÉANCE</a:t>
            </a:r>
            <a:endParaRPr lang="fr-CA" sz="2800" b="1" spc="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52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’image 19">
            <a:extLst>
              <a:ext uri="{FF2B5EF4-FFF2-40B4-BE49-F238E27FC236}">
                <a16:creationId xmlns:a16="http://schemas.microsoft.com/office/drawing/2014/main" id="{49BF2D20-DAE2-42DC-9AB8-77B7B38D73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11353800 w 11353800"/>
              <a:gd name="connsiteY5" fmla="*/ 0 h 5791201"/>
              <a:gd name="connsiteX6" fmla="*/ 11353800 w 11353800"/>
              <a:gd name="connsiteY6" fmla="*/ 5791200 h 5791201"/>
              <a:gd name="connsiteX7" fmla="*/ 6662737 w 11353800"/>
              <a:gd name="connsiteY7" fmla="*/ 5791200 h 5791201"/>
              <a:gd name="connsiteX8" fmla="*/ 6662737 w 11353800"/>
              <a:gd name="connsiteY8" fmla="*/ 2531373 h 5791201"/>
              <a:gd name="connsiteX9" fmla="*/ 1 w 11353800"/>
              <a:gd name="connsiteY9" fmla="*/ 2531373 h 5791201"/>
              <a:gd name="connsiteX10" fmla="*/ 1 w 11353800"/>
              <a:gd name="connsiteY10" fmla="*/ 5791200 h 5791201"/>
              <a:gd name="connsiteX11" fmla="*/ 0 w 11353800"/>
              <a:gd name="connsiteY11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11353800" y="0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5486400"/>
            <a:ext cx="6548438" cy="304801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 rtl="0"/>
            <a:r>
              <a:rPr lang="fr-FR" noProof="0" dirty="0"/>
              <a:t>LE SITE WEB VIENT ICI</a:t>
            </a:r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de diapositiv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’image 27">
            <a:extLst>
              <a:ext uri="{FF2B5EF4-FFF2-40B4-BE49-F238E27FC236}">
                <a16:creationId xmlns:a16="http://schemas.microsoft.com/office/drawing/2014/main" id="{EA8FB924-7820-A342-A545-0DFCE2908E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0"/>
            <a:ext cx="1136015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5451231 h 6858000"/>
              <a:gd name="connsiteX5" fmla="*/ 6277708 w 12192000"/>
              <a:gd name="connsiteY5" fmla="*/ 5451231 h 6858000"/>
              <a:gd name="connsiteX6" fmla="*/ 6277708 w 12192000"/>
              <a:gd name="connsiteY6" fmla="*/ 1481138 h 6858000"/>
              <a:gd name="connsiteX7" fmla="*/ 0 w 12192000"/>
              <a:gd name="connsiteY7" fmla="*/ 14811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5451231"/>
                </a:lnTo>
                <a:lnTo>
                  <a:pt x="6277708" y="5451231"/>
                </a:lnTo>
                <a:lnTo>
                  <a:pt x="6277708" y="1481138"/>
                </a:lnTo>
                <a:lnTo>
                  <a:pt x="0" y="1481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de diaposi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80C00A69-6129-E54C-B138-69D96462CE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6682850 w 12192000"/>
              <a:gd name="connsiteY3" fmla="*/ 6858000 h 6858000"/>
              <a:gd name="connsiteX4" fmla="*/ 6682850 w 12192000"/>
              <a:gd name="connsiteY4" fmla="*/ 3259237 h 6858000"/>
              <a:gd name="connsiteX5" fmla="*/ 838200 w 12192000"/>
              <a:gd name="connsiteY5" fmla="*/ 3259237 h 6858000"/>
              <a:gd name="connsiteX6" fmla="*/ 8382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6682850" y="6858000"/>
                </a:lnTo>
                <a:lnTo>
                  <a:pt x="6682850" y="3259237"/>
                </a:lnTo>
                <a:lnTo>
                  <a:pt x="838200" y="3259237"/>
                </a:lnTo>
                <a:lnTo>
                  <a:pt x="838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985175C-7C48-9449-9A0A-088E9BCAE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3259237"/>
            <a:ext cx="5445858" cy="2852737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44F669B5-8A24-5846-82A0-51E5506817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6138962"/>
            <a:ext cx="5445858" cy="580815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2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5257800" cy="68580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37461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9" name="Forme 61">
            <a:extLst>
              <a:ext uri="{FF2B5EF4-FFF2-40B4-BE49-F238E27FC236}">
                <a16:creationId xmlns:a16="http://schemas.microsoft.com/office/drawing/2014/main" id="{B3E93633-ABFF-9C4A-BBE4-734B074DB938}"/>
              </a:ext>
            </a:extLst>
          </p:cNvPr>
          <p:cNvSpPr/>
          <p:nvPr userDrawn="1"/>
        </p:nvSpPr>
        <p:spPr>
          <a:xfrm>
            <a:off x="129758" y="5998559"/>
            <a:ext cx="38537" cy="7155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endParaRPr lang="fr-FR" sz="4400" b="1" i="0" spc="0" noProof="0" dirty="0">
              <a:solidFill>
                <a:schemeClr val="tx2"/>
              </a:solidFill>
              <a:latin typeface="+mj-lt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4" r:id="rId2"/>
    <p:sldLayoutId id="2147483685" r:id="rId3"/>
    <p:sldLayoutId id="2147483686" r:id="rId4"/>
    <p:sldLayoutId id="2147483687" r:id="rId5"/>
    <p:sldLayoutId id="2147483673" r:id="rId6"/>
    <p:sldLayoutId id="2147483651" r:id="rId7"/>
    <p:sldLayoutId id="2147483674" r:id="rId8"/>
    <p:sldLayoutId id="2147483670" r:id="rId9"/>
    <p:sldLayoutId id="2147483669" r:id="rId10"/>
    <p:sldLayoutId id="2147483664" r:id="rId11"/>
    <p:sldLayoutId id="2147483653" r:id="rId12"/>
    <p:sldLayoutId id="2147483680" r:id="rId13"/>
    <p:sldLayoutId id="2147483678" r:id="rId14"/>
    <p:sldLayoutId id="2147483679" r:id="rId15"/>
    <p:sldLayoutId id="2147483683" r:id="rId16"/>
    <p:sldLayoutId id="2147483675" r:id="rId17"/>
    <p:sldLayoutId id="2147483681" r:id="rId18"/>
    <p:sldLayoutId id="2147483682" r:id="rId19"/>
    <p:sldLayoutId id="2147483671" r:id="rId20"/>
    <p:sldLayoutId id="2147483677" r:id="rId21"/>
    <p:sldLayoutId id="2147483676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16C200D-CBF3-45A7-80EE-CB0E0585F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947" r="32205"/>
          <a:stretch/>
        </p:blipFill>
        <p:spPr>
          <a:xfrm rot="16200000">
            <a:off x="4700830" y="-1814271"/>
            <a:ext cx="2819401" cy="10486541"/>
          </a:xfr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15F80FFE-BF83-47B3-B314-47FB34C1BC96}"/>
              </a:ext>
            </a:extLst>
          </p:cNvPr>
          <p:cNvSpPr/>
          <p:nvPr/>
        </p:nvSpPr>
        <p:spPr>
          <a:xfrm rot="5400000">
            <a:off x="5670075" y="3031114"/>
            <a:ext cx="657222" cy="22368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00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FFF550-29D9-4E24-9A23-B6EC32B4E2EB}"/>
              </a:ext>
            </a:extLst>
          </p:cNvPr>
          <p:cNvSpPr txBox="1"/>
          <p:nvPr/>
        </p:nvSpPr>
        <p:spPr>
          <a:xfrm>
            <a:off x="4391918" y="2352681"/>
            <a:ext cx="3213536" cy="46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fr-CA" sz="1200" dirty="0">
                <a:solidFill>
                  <a:schemeClr val="bg1"/>
                </a:solidFill>
              </a:rPr>
              <a:t>Assurez-vous de bien couper au milieu de la partie en cuivre! 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6BEC6A86-131D-450A-ACD8-2FDBBCD45C5E}"/>
              </a:ext>
            </a:extLst>
          </p:cNvPr>
          <p:cNvSpPr/>
          <p:nvPr/>
        </p:nvSpPr>
        <p:spPr>
          <a:xfrm rot="10256849">
            <a:off x="3273239" y="4270136"/>
            <a:ext cx="657222" cy="22368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000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0A25D3C7-2E9F-4EB9-BF87-A16667A5752F}"/>
              </a:ext>
            </a:extLst>
          </p:cNvPr>
          <p:cNvSpPr/>
          <p:nvPr/>
        </p:nvSpPr>
        <p:spPr>
          <a:xfrm rot="20878256">
            <a:off x="8237424" y="3717306"/>
            <a:ext cx="657222" cy="22368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00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BAEAA58-7D4E-489E-8A25-DAE69ACD63C4}"/>
              </a:ext>
            </a:extLst>
          </p:cNvPr>
          <p:cNvSpPr txBox="1"/>
          <p:nvPr/>
        </p:nvSpPr>
        <p:spPr>
          <a:xfrm>
            <a:off x="3749990" y="4219825"/>
            <a:ext cx="1579391" cy="276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fr-CA" sz="1200" dirty="0">
                <a:solidFill>
                  <a:schemeClr val="bg1"/>
                </a:solidFill>
              </a:rPr>
              <a:t>32 DEL dans ce sens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12F4748-2CAD-4E0C-826B-E9EA2CFA2D1B}"/>
              </a:ext>
            </a:extLst>
          </p:cNvPr>
          <p:cNvSpPr txBox="1"/>
          <p:nvPr/>
        </p:nvSpPr>
        <p:spPr>
          <a:xfrm>
            <a:off x="6815758" y="3832483"/>
            <a:ext cx="1579391" cy="46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fr-CA" sz="1200" dirty="0">
                <a:solidFill>
                  <a:schemeClr val="bg1"/>
                </a:solidFill>
              </a:rPr>
              <a:t>Le reste de la bande de DEL dans ce sens</a:t>
            </a:r>
          </a:p>
        </p:txBody>
      </p:sp>
    </p:spTree>
    <p:extLst>
      <p:ext uri="{BB962C8B-B14F-4D97-AF65-F5344CB8AC3E}">
        <p14:creationId xmlns:p14="http://schemas.microsoft.com/office/powerpoint/2010/main" val="106571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aiguille&#10;&#10;Description générée automatiquement">
            <a:extLst>
              <a:ext uri="{FF2B5EF4-FFF2-40B4-BE49-F238E27FC236}">
                <a16:creationId xmlns:a16="http://schemas.microsoft.com/office/drawing/2014/main" id="{016661C1-022A-49E5-BB92-309D701B28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31492" r="2" b="5920"/>
          <a:stretch/>
        </p:blipFill>
        <p:spPr>
          <a:xfrm>
            <a:off x="28355" y="1328565"/>
            <a:ext cx="5660691" cy="4723988"/>
          </a:xfrm>
          <a:noFill/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1A9140D-3273-4DFA-8C66-0D033F0168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937" r="-2" b="10779"/>
          <a:stretch/>
        </p:blipFill>
        <p:spPr>
          <a:xfrm>
            <a:off x="6475076" y="1328565"/>
            <a:ext cx="5688569" cy="47239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874DB976-08D0-49C2-B689-B463E9E4FB6F}"/>
              </a:ext>
            </a:extLst>
          </p:cNvPr>
          <p:cNvGrpSpPr/>
          <p:nvPr/>
        </p:nvGrpSpPr>
        <p:grpSpPr>
          <a:xfrm>
            <a:off x="1573" y="1143293"/>
            <a:ext cx="12190428" cy="4571413"/>
            <a:chOff x="839790" y="2057000"/>
            <a:chExt cx="10512424" cy="3942161"/>
          </a:xfrm>
        </p:grpSpPr>
        <p:pic>
          <p:nvPicPr>
            <p:cNvPr id="8" name="Espace réservé du contenu 10" descr="Une image contenant mur, intérieur&#10;&#10;Description générée automatiquement">
              <a:extLst>
                <a:ext uri="{FF2B5EF4-FFF2-40B4-BE49-F238E27FC236}">
                  <a16:creationId xmlns:a16="http://schemas.microsoft.com/office/drawing/2014/main" id="{70F15214-2DC6-44AE-83BC-99B906C2CC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249"/>
            <a:stretch/>
          </p:blipFill>
          <p:spPr>
            <a:xfrm rot="16200000">
              <a:off x="1306316" y="1590474"/>
              <a:ext cx="3942161" cy="4875213"/>
            </a:xfrm>
            <a:prstGeom prst="rect">
              <a:avLst/>
            </a:prstGeom>
          </p:spPr>
        </p:pic>
        <p:pic>
          <p:nvPicPr>
            <p:cNvPr id="9" name="Image 8" descr="Une image contenant intérieur&#10;&#10;Description générée automatiquement">
              <a:extLst>
                <a:ext uri="{FF2B5EF4-FFF2-40B4-BE49-F238E27FC236}">
                  <a16:creationId xmlns:a16="http://schemas.microsoft.com/office/drawing/2014/main" id="{B489BA9C-DC88-4859-889F-B15292973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753028" y="1399976"/>
              <a:ext cx="3942159" cy="5256212"/>
            </a:xfrm>
            <a:prstGeom prst="rect">
              <a:avLst/>
            </a:prstGeom>
          </p:spPr>
        </p:pic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62AA693E-5085-4EE6-A59F-358469BE382C}"/>
              </a:ext>
            </a:extLst>
          </p:cNvPr>
          <p:cNvGrpSpPr/>
          <p:nvPr/>
        </p:nvGrpSpPr>
        <p:grpSpPr>
          <a:xfrm>
            <a:off x="153973" y="1295693"/>
            <a:ext cx="12190428" cy="4571413"/>
            <a:chOff x="839790" y="2057000"/>
            <a:chExt cx="10512424" cy="3942161"/>
          </a:xfrm>
        </p:grpSpPr>
        <p:pic>
          <p:nvPicPr>
            <p:cNvPr id="11" name="Espace réservé du contenu 10" descr="Une image contenant mur, intérieur&#10;&#10;Description générée automatiquement">
              <a:extLst>
                <a:ext uri="{FF2B5EF4-FFF2-40B4-BE49-F238E27FC236}">
                  <a16:creationId xmlns:a16="http://schemas.microsoft.com/office/drawing/2014/main" id="{9A43689D-37C8-449B-8654-8852935EC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249"/>
            <a:stretch/>
          </p:blipFill>
          <p:spPr>
            <a:xfrm rot="16200000">
              <a:off x="1306316" y="1590474"/>
              <a:ext cx="3942161" cy="4875213"/>
            </a:xfrm>
            <a:prstGeom prst="rect">
              <a:avLst/>
            </a:prstGeom>
          </p:spPr>
        </p:pic>
        <p:pic>
          <p:nvPicPr>
            <p:cNvPr id="12" name="Image 11" descr="Une image contenant intérieur&#10;&#10;Description générée automatiquement">
              <a:extLst>
                <a:ext uri="{FF2B5EF4-FFF2-40B4-BE49-F238E27FC236}">
                  <a16:creationId xmlns:a16="http://schemas.microsoft.com/office/drawing/2014/main" id="{CB21A896-A309-4FE2-ACDB-06BBE11A9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753028" y="1399976"/>
              <a:ext cx="3942159" cy="5256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193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adaptateur&#10;&#10;Description générée automatiquement">
            <a:extLst>
              <a:ext uri="{FF2B5EF4-FFF2-40B4-BE49-F238E27FC236}">
                <a16:creationId xmlns:a16="http://schemas.microsoft.com/office/drawing/2014/main" id="{4B0A9DF9-E29B-40BD-BC7F-68DCE22C42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52" r="14629" b="12083"/>
          <a:stretch/>
        </p:blipFill>
        <p:spPr>
          <a:xfrm rot="16200000">
            <a:off x="3312832" y="-2667000"/>
            <a:ext cx="5566336" cy="1219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1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FE92FBF3-0CDD-4AB6-878A-D82C6AED2D17}"/>
              </a:ext>
            </a:extLst>
          </p:cNvPr>
          <p:cNvGrpSpPr/>
          <p:nvPr/>
        </p:nvGrpSpPr>
        <p:grpSpPr>
          <a:xfrm>
            <a:off x="7048568" y="3329997"/>
            <a:ext cx="4611952" cy="3223203"/>
            <a:chOff x="4948015" y="1684182"/>
            <a:chExt cx="6650444" cy="4647865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83AD5FD6-93AB-4D3F-B75B-43CAC56E26B4}"/>
                </a:ext>
              </a:extLst>
            </p:cNvPr>
            <p:cNvGrpSpPr/>
            <p:nvPr/>
          </p:nvGrpSpPr>
          <p:grpSpPr>
            <a:xfrm>
              <a:off x="5019693" y="1684182"/>
              <a:ext cx="6423793" cy="4647865"/>
              <a:chOff x="2712587" y="1726220"/>
              <a:chExt cx="6423793" cy="4647865"/>
            </a:xfrm>
          </p:grpSpPr>
          <p:graphicFrame>
            <p:nvGraphicFramePr>
              <p:cNvPr id="15" name="Objet 14">
                <a:extLst>
                  <a:ext uri="{FF2B5EF4-FFF2-40B4-BE49-F238E27FC236}">
                    <a16:creationId xmlns:a16="http://schemas.microsoft.com/office/drawing/2014/main" id="{3CE062A1-8B25-49A3-92D9-9673950EBA1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30750702"/>
                  </p:ext>
                </p:extLst>
              </p:nvPr>
            </p:nvGraphicFramePr>
            <p:xfrm>
              <a:off x="2712587" y="1726220"/>
              <a:ext cx="6423793" cy="46478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" name="Image" r:id="rId3" imgW="8774280" imgH="6348960" progId="Photoshop.Image.21">
                      <p:embed/>
                    </p:oleObj>
                  </mc:Choice>
                  <mc:Fallback>
                    <p:oleObj name="Image" r:id="rId3" imgW="8774280" imgH="6348960" progId="Photoshop.Image.21">
                      <p:embed/>
                      <p:pic>
                        <p:nvPicPr>
                          <p:cNvPr id="15" name="Objet 14">
                            <a:extLst>
                              <a:ext uri="{FF2B5EF4-FFF2-40B4-BE49-F238E27FC236}">
                                <a16:creationId xmlns:a16="http://schemas.microsoft.com/office/drawing/2014/main" id="{3CE062A1-8B25-49A3-92D9-9673950EBA16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712587" y="1726220"/>
                            <a:ext cx="6423793" cy="464786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6" name="Image 15" descr="Une image contenant équipement électronique, circuit&#10;&#10;Description générée automatiquement">
                <a:extLst>
                  <a:ext uri="{FF2B5EF4-FFF2-40B4-BE49-F238E27FC236}">
                    <a16:creationId xmlns:a16="http://schemas.microsoft.com/office/drawing/2014/main" id="{0BB49233-1E84-4B2A-B279-66A72C718A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3216" y="1752419"/>
                <a:ext cx="1885264" cy="4513207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FD32E2F-1A04-405A-9437-A5FAD511F6BA}"/>
                </a:ext>
              </a:extLst>
            </p:cNvPr>
            <p:cNvSpPr/>
            <p:nvPr/>
          </p:nvSpPr>
          <p:spPr>
            <a:xfrm>
              <a:off x="4948015" y="2068084"/>
              <a:ext cx="2435550" cy="1435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DE9EB87-C97C-48CA-80C6-E83A01D01535}"/>
                </a:ext>
              </a:extLst>
            </p:cNvPr>
            <p:cNvSpPr/>
            <p:nvPr/>
          </p:nvSpPr>
          <p:spPr>
            <a:xfrm>
              <a:off x="9162909" y="4091859"/>
              <a:ext cx="2435550" cy="1752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CFBAE46-F713-4B2C-9F47-C5991103478B}"/>
                </a:ext>
              </a:extLst>
            </p:cNvPr>
            <p:cNvSpPr/>
            <p:nvPr/>
          </p:nvSpPr>
          <p:spPr>
            <a:xfrm>
              <a:off x="5498303" y="3322736"/>
              <a:ext cx="1885264" cy="1069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968FF2-C004-4AD0-B6F0-5591C062676C}"/>
                </a:ext>
              </a:extLst>
            </p:cNvPr>
            <p:cNvSpPr/>
            <p:nvPr/>
          </p:nvSpPr>
          <p:spPr>
            <a:xfrm>
              <a:off x="6431444" y="4091859"/>
              <a:ext cx="952122" cy="7776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CD0D77-C731-48B7-84C2-F7EB0CFA21DC}"/>
                </a:ext>
              </a:extLst>
            </p:cNvPr>
            <p:cNvSpPr/>
            <p:nvPr/>
          </p:nvSpPr>
          <p:spPr>
            <a:xfrm>
              <a:off x="9162909" y="1927947"/>
              <a:ext cx="2435550" cy="1933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pic>
        <p:nvPicPr>
          <p:cNvPr id="5" name="Espace réservé du contenu 4" descr="Une image contenant équipement électronique, adaptateur&#10;&#10;Description générée automatiquement">
            <a:extLst>
              <a:ext uri="{FF2B5EF4-FFF2-40B4-BE49-F238E27FC236}">
                <a16:creationId xmlns:a16="http://schemas.microsoft.com/office/drawing/2014/main" id="{D4F62E81-C0BB-4E9F-A500-1F1827B6B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 rot="16200000">
            <a:off x="1580574" y="1019459"/>
            <a:ext cx="4454240" cy="5938988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6236733-6BB3-49E5-B9C3-43B46C98F0FC}"/>
              </a:ext>
            </a:extLst>
          </p:cNvPr>
          <p:cNvSpPr/>
          <p:nvPr/>
        </p:nvSpPr>
        <p:spPr>
          <a:xfrm>
            <a:off x="6957327" y="1515510"/>
            <a:ext cx="1450109" cy="902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Alimentation 12V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D59B96-8E78-4E47-A418-0B7BA60F7B8A}"/>
              </a:ext>
            </a:extLst>
          </p:cNvPr>
          <p:cNvSpPr/>
          <p:nvPr/>
        </p:nvSpPr>
        <p:spPr>
          <a:xfrm>
            <a:off x="8361048" y="1698227"/>
            <a:ext cx="465129" cy="235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+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E8D558-EC09-4CDD-A044-A38BF6364BE3}"/>
              </a:ext>
            </a:extLst>
          </p:cNvPr>
          <p:cNvSpPr/>
          <p:nvPr/>
        </p:nvSpPr>
        <p:spPr>
          <a:xfrm>
            <a:off x="8387948" y="2018118"/>
            <a:ext cx="438230" cy="25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-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8B39B4-7C3E-4A1C-998B-19C2B98F73FE}"/>
              </a:ext>
            </a:extLst>
          </p:cNvPr>
          <p:cNvSpPr/>
          <p:nvPr/>
        </p:nvSpPr>
        <p:spPr>
          <a:xfrm>
            <a:off x="10210411" y="1563398"/>
            <a:ext cx="1450109" cy="1218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Bande de DEL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8F0388-E068-4ADF-9E6D-1020311AEAAE}"/>
              </a:ext>
            </a:extLst>
          </p:cNvPr>
          <p:cNvSpPr/>
          <p:nvPr/>
        </p:nvSpPr>
        <p:spPr>
          <a:xfrm>
            <a:off x="9510706" y="1698225"/>
            <a:ext cx="729880" cy="235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+12V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DFD1BD-390D-4862-A17B-CA4222024CC4}"/>
              </a:ext>
            </a:extLst>
          </p:cNvPr>
          <p:cNvSpPr/>
          <p:nvPr/>
        </p:nvSpPr>
        <p:spPr>
          <a:xfrm>
            <a:off x="9495425" y="2009255"/>
            <a:ext cx="729880" cy="303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GND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C2082C-6076-4811-80EF-FFF9908DB4DA}"/>
              </a:ext>
            </a:extLst>
          </p:cNvPr>
          <p:cNvSpPr/>
          <p:nvPr/>
        </p:nvSpPr>
        <p:spPr>
          <a:xfrm>
            <a:off x="9480531" y="2383316"/>
            <a:ext cx="729880" cy="303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DI</a:t>
            </a:r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DDBA97E5-EC9B-4AE2-912E-207FD7437AAC}"/>
              </a:ext>
            </a:extLst>
          </p:cNvPr>
          <p:cNvSpPr/>
          <p:nvPr/>
        </p:nvSpPr>
        <p:spPr>
          <a:xfrm>
            <a:off x="7948293" y="2225963"/>
            <a:ext cx="1528216" cy="3751595"/>
          </a:xfrm>
          <a:custGeom>
            <a:avLst/>
            <a:gdLst>
              <a:gd name="connsiteX0" fmla="*/ 0 w 982026"/>
              <a:gd name="connsiteY0" fmla="*/ 722323 h 1904578"/>
              <a:gd name="connsiteX1" fmla="*/ 969818 w 982026"/>
              <a:gd name="connsiteY1" fmla="*/ 11123 h 1904578"/>
              <a:gd name="connsiteX2" fmla="*/ 544945 w 982026"/>
              <a:gd name="connsiteY2" fmla="*/ 1221087 h 1904578"/>
              <a:gd name="connsiteX3" fmla="*/ 535709 w 982026"/>
              <a:gd name="connsiteY3" fmla="*/ 1904578 h 1904578"/>
              <a:gd name="connsiteX0" fmla="*/ 0 w 981319"/>
              <a:gd name="connsiteY0" fmla="*/ 722323 h 2957523"/>
              <a:gd name="connsiteX1" fmla="*/ 969818 w 981319"/>
              <a:gd name="connsiteY1" fmla="*/ 11123 h 2957523"/>
              <a:gd name="connsiteX2" fmla="*/ 544945 w 981319"/>
              <a:gd name="connsiteY2" fmla="*/ 1221087 h 2957523"/>
              <a:gd name="connsiteX3" fmla="*/ 729673 w 981319"/>
              <a:gd name="connsiteY3" fmla="*/ 2957523 h 2957523"/>
              <a:gd name="connsiteX0" fmla="*/ 0 w 981319"/>
              <a:gd name="connsiteY0" fmla="*/ 722323 h 2957523"/>
              <a:gd name="connsiteX1" fmla="*/ 969818 w 981319"/>
              <a:gd name="connsiteY1" fmla="*/ 11123 h 2957523"/>
              <a:gd name="connsiteX2" fmla="*/ 544945 w 981319"/>
              <a:gd name="connsiteY2" fmla="*/ 1221087 h 2957523"/>
              <a:gd name="connsiteX3" fmla="*/ 729673 w 981319"/>
              <a:gd name="connsiteY3" fmla="*/ 2957523 h 2957523"/>
              <a:gd name="connsiteX0" fmla="*/ 0 w 981256"/>
              <a:gd name="connsiteY0" fmla="*/ 722323 h 2994469"/>
              <a:gd name="connsiteX1" fmla="*/ 969818 w 981256"/>
              <a:gd name="connsiteY1" fmla="*/ 11123 h 2994469"/>
              <a:gd name="connsiteX2" fmla="*/ 544945 w 981256"/>
              <a:gd name="connsiteY2" fmla="*/ 1221087 h 2994469"/>
              <a:gd name="connsiteX3" fmla="*/ 748146 w 981256"/>
              <a:gd name="connsiteY3" fmla="*/ 2994469 h 2994469"/>
              <a:gd name="connsiteX0" fmla="*/ 0 w 1438315"/>
              <a:gd name="connsiteY0" fmla="*/ 776587 h 3048733"/>
              <a:gd name="connsiteX1" fmla="*/ 1431637 w 1438315"/>
              <a:gd name="connsiteY1" fmla="*/ 9969 h 3048733"/>
              <a:gd name="connsiteX2" fmla="*/ 544945 w 1438315"/>
              <a:gd name="connsiteY2" fmla="*/ 1275351 h 3048733"/>
              <a:gd name="connsiteX3" fmla="*/ 748146 w 1438315"/>
              <a:gd name="connsiteY3" fmla="*/ 3048733 h 3048733"/>
              <a:gd name="connsiteX0" fmla="*/ 1547872 w 1683852"/>
              <a:gd name="connsiteY0" fmla="*/ 106477 h 3902623"/>
              <a:gd name="connsiteX1" fmla="*/ 1002927 w 1683852"/>
              <a:gd name="connsiteY1" fmla="*/ 863859 h 3902623"/>
              <a:gd name="connsiteX2" fmla="*/ 116235 w 1683852"/>
              <a:gd name="connsiteY2" fmla="*/ 2129241 h 3902623"/>
              <a:gd name="connsiteX3" fmla="*/ 319436 w 1683852"/>
              <a:gd name="connsiteY3" fmla="*/ 3902623 h 3902623"/>
              <a:gd name="connsiteX0" fmla="*/ 1547872 w 1547872"/>
              <a:gd name="connsiteY0" fmla="*/ 0 h 3796146"/>
              <a:gd name="connsiteX1" fmla="*/ 1002927 w 1547872"/>
              <a:gd name="connsiteY1" fmla="*/ 757382 h 3796146"/>
              <a:gd name="connsiteX2" fmla="*/ 116235 w 1547872"/>
              <a:gd name="connsiteY2" fmla="*/ 2022764 h 3796146"/>
              <a:gd name="connsiteX3" fmla="*/ 319436 w 1547872"/>
              <a:gd name="connsiteY3" fmla="*/ 3796146 h 3796146"/>
              <a:gd name="connsiteX0" fmla="*/ 1517482 w 1517482"/>
              <a:gd name="connsiteY0" fmla="*/ 0 h 3796146"/>
              <a:gd name="connsiteX1" fmla="*/ 492246 w 1517482"/>
              <a:gd name="connsiteY1" fmla="*/ 1209964 h 3796146"/>
              <a:gd name="connsiteX2" fmla="*/ 85845 w 1517482"/>
              <a:gd name="connsiteY2" fmla="*/ 2022764 h 3796146"/>
              <a:gd name="connsiteX3" fmla="*/ 289046 w 1517482"/>
              <a:gd name="connsiteY3" fmla="*/ 3796146 h 3796146"/>
              <a:gd name="connsiteX0" fmla="*/ 1228436 w 1228436"/>
              <a:gd name="connsiteY0" fmla="*/ 0 h 3796146"/>
              <a:gd name="connsiteX1" fmla="*/ 203200 w 1228436"/>
              <a:gd name="connsiteY1" fmla="*/ 1209964 h 3796146"/>
              <a:gd name="connsiteX2" fmla="*/ 0 w 1228436"/>
              <a:gd name="connsiteY2" fmla="*/ 3796146 h 3796146"/>
              <a:gd name="connsiteX0" fmla="*/ 1191490 w 1191490"/>
              <a:gd name="connsiteY0" fmla="*/ 0 h 3805382"/>
              <a:gd name="connsiteX1" fmla="*/ 166254 w 1191490"/>
              <a:gd name="connsiteY1" fmla="*/ 1209964 h 3805382"/>
              <a:gd name="connsiteX2" fmla="*/ 0 w 1191490"/>
              <a:gd name="connsiteY2" fmla="*/ 3805382 h 3805382"/>
              <a:gd name="connsiteX0" fmla="*/ 1320799 w 1320799"/>
              <a:gd name="connsiteY0" fmla="*/ 0 h 3796145"/>
              <a:gd name="connsiteX1" fmla="*/ 295563 w 1320799"/>
              <a:gd name="connsiteY1" fmla="*/ 1209964 h 3796145"/>
              <a:gd name="connsiteX2" fmla="*/ 0 w 1320799"/>
              <a:gd name="connsiteY2" fmla="*/ 3796145 h 3796145"/>
              <a:gd name="connsiteX0" fmla="*/ 1593552 w 1593552"/>
              <a:gd name="connsiteY0" fmla="*/ 0 h 3797957"/>
              <a:gd name="connsiteX1" fmla="*/ 568316 w 1593552"/>
              <a:gd name="connsiteY1" fmla="*/ 1209964 h 3797957"/>
              <a:gd name="connsiteX2" fmla="*/ 272753 w 1593552"/>
              <a:gd name="connsiteY2" fmla="*/ 3796145 h 3797957"/>
              <a:gd name="connsiteX0" fmla="*/ 1497105 w 1497105"/>
              <a:gd name="connsiteY0" fmla="*/ 0 h 3807186"/>
              <a:gd name="connsiteX1" fmla="*/ 471869 w 1497105"/>
              <a:gd name="connsiteY1" fmla="*/ 1209964 h 3807186"/>
              <a:gd name="connsiteX2" fmla="*/ 296379 w 1497105"/>
              <a:gd name="connsiteY2" fmla="*/ 3805381 h 3807186"/>
              <a:gd name="connsiteX0" fmla="*/ 1509037 w 1509037"/>
              <a:gd name="connsiteY0" fmla="*/ 0 h 3807019"/>
              <a:gd name="connsiteX1" fmla="*/ 437619 w 1509037"/>
              <a:gd name="connsiteY1" fmla="*/ 997527 h 3807019"/>
              <a:gd name="connsiteX2" fmla="*/ 308311 w 1509037"/>
              <a:gd name="connsiteY2" fmla="*/ 3805381 h 3807019"/>
              <a:gd name="connsiteX0" fmla="*/ 1557963 w 1557963"/>
              <a:gd name="connsiteY0" fmla="*/ 0 h 3807073"/>
              <a:gd name="connsiteX1" fmla="*/ 486545 w 1557963"/>
              <a:gd name="connsiteY1" fmla="*/ 997527 h 3807073"/>
              <a:gd name="connsiteX2" fmla="*/ 357237 w 1557963"/>
              <a:gd name="connsiteY2" fmla="*/ 3805381 h 3807073"/>
              <a:gd name="connsiteX0" fmla="*/ 1528216 w 1528216"/>
              <a:gd name="connsiteY0" fmla="*/ 0 h 3751595"/>
              <a:gd name="connsiteX1" fmla="*/ 438326 w 1528216"/>
              <a:gd name="connsiteY1" fmla="*/ 942109 h 3751595"/>
              <a:gd name="connsiteX2" fmla="*/ 309018 w 1528216"/>
              <a:gd name="connsiteY2" fmla="*/ 3749963 h 375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8216" h="3751595">
                <a:moveTo>
                  <a:pt x="1528216" y="0"/>
                </a:moveTo>
                <a:cubicBezTo>
                  <a:pt x="1090259" y="46182"/>
                  <a:pt x="641526" y="317115"/>
                  <a:pt x="438326" y="942109"/>
                </a:cubicBezTo>
                <a:cubicBezTo>
                  <a:pt x="235126" y="1567103"/>
                  <a:pt x="-359849" y="3820775"/>
                  <a:pt x="309018" y="374996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735CC8AD-651A-4D33-89E9-FF92C3EE273F}"/>
              </a:ext>
            </a:extLst>
          </p:cNvPr>
          <p:cNvSpPr/>
          <p:nvPr/>
        </p:nvSpPr>
        <p:spPr>
          <a:xfrm>
            <a:off x="9288985" y="2562587"/>
            <a:ext cx="1863420" cy="2374249"/>
          </a:xfrm>
          <a:custGeom>
            <a:avLst/>
            <a:gdLst>
              <a:gd name="connsiteX0" fmla="*/ 0 w 982026"/>
              <a:gd name="connsiteY0" fmla="*/ 722323 h 1904578"/>
              <a:gd name="connsiteX1" fmla="*/ 969818 w 982026"/>
              <a:gd name="connsiteY1" fmla="*/ 11123 h 1904578"/>
              <a:gd name="connsiteX2" fmla="*/ 544945 w 982026"/>
              <a:gd name="connsiteY2" fmla="*/ 1221087 h 1904578"/>
              <a:gd name="connsiteX3" fmla="*/ 535709 w 982026"/>
              <a:gd name="connsiteY3" fmla="*/ 1904578 h 1904578"/>
              <a:gd name="connsiteX0" fmla="*/ 0 w 981319"/>
              <a:gd name="connsiteY0" fmla="*/ 722323 h 2957523"/>
              <a:gd name="connsiteX1" fmla="*/ 969818 w 981319"/>
              <a:gd name="connsiteY1" fmla="*/ 11123 h 2957523"/>
              <a:gd name="connsiteX2" fmla="*/ 544945 w 981319"/>
              <a:gd name="connsiteY2" fmla="*/ 1221087 h 2957523"/>
              <a:gd name="connsiteX3" fmla="*/ 729673 w 981319"/>
              <a:gd name="connsiteY3" fmla="*/ 2957523 h 2957523"/>
              <a:gd name="connsiteX0" fmla="*/ 0 w 981319"/>
              <a:gd name="connsiteY0" fmla="*/ 722323 h 2957523"/>
              <a:gd name="connsiteX1" fmla="*/ 969818 w 981319"/>
              <a:gd name="connsiteY1" fmla="*/ 11123 h 2957523"/>
              <a:gd name="connsiteX2" fmla="*/ 544945 w 981319"/>
              <a:gd name="connsiteY2" fmla="*/ 1221087 h 2957523"/>
              <a:gd name="connsiteX3" fmla="*/ 729673 w 981319"/>
              <a:gd name="connsiteY3" fmla="*/ 2957523 h 2957523"/>
              <a:gd name="connsiteX0" fmla="*/ 0 w 981256"/>
              <a:gd name="connsiteY0" fmla="*/ 722323 h 2994469"/>
              <a:gd name="connsiteX1" fmla="*/ 969818 w 981256"/>
              <a:gd name="connsiteY1" fmla="*/ 11123 h 2994469"/>
              <a:gd name="connsiteX2" fmla="*/ 544945 w 981256"/>
              <a:gd name="connsiteY2" fmla="*/ 1221087 h 2994469"/>
              <a:gd name="connsiteX3" fmla="*/ 748146 w 981256"/>
              <a:gd name="connsiteY3" fmla="*/ 2994469 h 2994469"/>
              <a:gd name="connsiteX0" fmla="*/ 0 w 1438315"/>
              <a:gd name="connsiteY0" fmla="*/ 776587 h 3048733"/>
              <a:gd name="connsiteX1" fmla="*/ 1431637 w 1438315"/>
              <a:gd name="connsiteY1" fmla="*/ 9969 h 3048733"/>
              <a:gd name="connsiteX2" fmla="*/ 544945 w 1438315"/>
              <a:gd name="connsiteY2" fmla="*/ 1275351 h 3048733"/>
              <a:gd name="connsiteX3" fmla="*/ 748146 w 1438315"/>
              <a:gd name="connsiteY3" fmla="*/ 3048733 h 3048733"/>
              <a:gd name="connsiteX0" fmla="*/ 1547872 w 1683852"/>
              <a:gd name="connsiteY0" fmla="*/ 106477 h 3902623"/>
              <a:gd name="connsiteX1" fmla="*/ 1002927 w 1683852"/>
              <a:gd name="connsiteY1" fmla="*/ 863859 h 3902623"/>
              <a:gd name="connsiteX2" fmla="*/ 116235 w 1683852"/>
              <a:gd name="connsiteY2" fmla="*/ 2129241 h 3902623"/>
              <a:gd name="connsiteX3" fmla="*/ 319436 w 1683852"/>
              <a:gd name="connsiteY3" fmla="*/ 3902623 h 3902623"/>
              <a:gd name="connsiteX0" fmla="*/ 1547872 w 1547872"/>
              <a:gd name="connsiteY0" fmla="*/ 0 h 3796146"/>
              <a:gd name="connsiteX1" fmla="*/ 1002927 w 1547872"/>
              <a:gd name="connsiteY1" fmla="*/ 757382 h 3796146"/>
              <a:gd name="connsiteX2" fmla="*/ 116235 w 1547872"/>
              <a:gd name="connsiteY2" fmla="*/ 2022764 h 3796146"/>
              <a:gd name="connsiteX3" fmla="*/ 319436 w 1547872"/>
              <a:gd name="connsiteY3" fmla="*/ 3796146 h 3796146"/>
              <a:gd name="connsiteX0" fmla="*/ 1517482 w 1517482"/>
              <a:gd name="connsiteY0" fmla="*/ 0 h 3796146"/>
              <a:gd name="connsiteX1" fmla="*/ 492246 w 1517482"/>
              <a:gd name="connsiteY1" fmla="*/ 1209964 h 3796146"/>
              <a:gd name="connsiteX2" fmla="*/ 85845 w 1517482"/>
              <a:gd name="connsiteY2" fmla="*/ 2022764 h 3796146"/>
              <a:gd name="connsiteX3" fmla="*/ 289046 w 1517482"/>
              <a:gd name="connsiteY3" fmla="*/ 3796146 h 3796146"/>
              <a:gd name="connsiteX0" fmla="*/ 1228436 w 1228436"/>
              <a:gd name="connsiteY0" fmla="*/ 0 h 3796146"/>
              <a:gd name="connsiteX1" fmla="*/ 203200 w 1228436"/>
              <a:gd name="connsiteY1" fmla="*/ 1209964 h 3796146"/>
              <a:gd name="connsiteX2" fmla="*/ 0 w 1228436"/>
              <a:gd name="connsiteY2" fmla="*/ 3796146 h 3796146"/>
              <a:gd name="connsiteX0" fmla="*/ 1191490 w 1191490"/>
              <a:gd name="connsiteY0" fmla="*/ 0 h 3805382"/>
              <a:gd name="connsiteX1" fmla="*/ 166254 w 1191490"/>
              <a:gd name="connsiteY1" fmla="*/ 1209964 h 3805382"/>
              <a:gd name="connsiteX2" fmla="*/ 0 w 1191490"/>
              <a:gd name="connsiteY2" fmla="*/ 3805382 h 3805382"/>
              <a:gd name="connsiteX0" fmla="*/ 1320799 w 1320799"/>
              <a:gd name="connsiteY0" fmla="*/ 0 h 3796145"/>
              <a:gd name="connsiteX1" fmla="*/ 295563 w 1320799"/>
              <a:gd name="connsiteY1" fmla="*/ 1209964 h 3796145"/>
              <a:gd name="connsiteX2" fmla="*/ 0 w 1320799"/>
              <a:gd name="connsiteY2" fmla="*/ 3796145 h 3796145"/>
              <a:gd name="connsiteX0" fmla="*/ 1593552 w 1593552"/>
              <a:gd name="connsiteY0" fmla="*/ 0 h 3797957"/>
              <a:gd name="connsiteX1" fmla="*/ 568316 w 1593552"/>
              <a:gd name="connsiteY1" fmla="*/ 1209964 h 3797957"/>
              <a:gd name="connsiteX2" fmla="*/ 272753 w 1593552"/>
              <a:gd name="connsiteY2" fmla="*/ 3796145 h 3797957"/>
              <a:gd name="connsiteX0" fmla="*/ 1497105 w 1497105"/>
              <a:gd name="connsiteY0" fmla="*/ 0 h 3807186"/>
              <a:gd name="connsiteX1" fmla="*/ 471869 w 1497105"/>
              <a:gd name="connsiteY1" fmla="*/ 1209964 h 3807186"/>
              <a:gd name="connsiteX2" fmla="*/ 296379 w 1497105"/>
              <a:gd name="connsiteY2" fmla="*/ 3805381 h 3807186"/>
              <a:gd name="connsiteX0" fmla="*/ 1509037 w 1509037"/>
              <a:gd name="connsiteY0" fmla="*/ 0 h 3807019"/>
              <a:gd name="connsiteX1" fmla="*/ 437619 w 1509037"/>
              <a:gd name="connsiteY1" fmla="*/ 997527 h 3807019"/>
              <a:gd name="connsiteX2" fmla="*/ 308311 w 1509037"/>
              <a:gd name="connsiteY2" fmla="*/ 3805381 h 3807019"/>
              <a:gd name="connsiteX0" fmla="*/ 1557963 w 1557963"/>
              <a:gd name="connsiteY0" fmla="*/ 0 h 3807073"/>
              <a:gd name="connsiteX1" fmla="*/ 486545 w 1557963"/>
              <a:gd name="connsiteY1" fmla="*/ 997527 h 3807073"/>
              <a:gd name="connsiteX2" fmla="*/ 357237 w 1557963"/>
              <a:gd name="connsiteY2" fmla="*/ 3805381 h 3807073"/>
              <a:gd name="connsiteX0" fmla="*/ 1105862 w 2398954"/>
              <a:gd name="connsiteY0" fmla="*/ 0 h 2570682"/>
              <a:gd name="connsiteX1" fmla="*/ 34444 w 2398954"/>
              <a:gd name="connsiteY1" fmla="*/ 997527 h 2570682"/>
              <a:gd name="connsiteX2" fmla="*/ 2398954 w 2398954"/>
              <a:gd name="connsiteY2" fmla="*/ 2567708 h 2570682"/>
              <a:gd name="connsiteX0" fmla="*/ 1105862 w 2511276"/>
              <a:gd name="connsiteY0" fmla="*/ 0 h 2567708"/>
              <a:gd name="connsiteX1" fmla="*/ 34444 w 2511276"/>
              <a:gd name="connsiteY1" fmla="*/ 997527 h 2567708"/>
              <a:gd name="connsiteX2" fmla="*/ 2398954 w 2511276"/>
              <a:gd name="connsiteY2" fmla="*/ 2567708 h 2567708"/>
              <a:gd name="connsiteX0" fmla="*/ 1107477 w 2548808"/>
              <a:gd name="connsiteY0" fmla="*/ 0 h 2669308"/>
              <a:gd name="connsiteX1" fmla="*/ 36059 w 2548808"/>
              <a:gd name="connsiteY1" fmla="*/ 997527 h 2669308"/>
              <a:gd name="connsiteX2" fmla="*/ 2437515 w 2548808"/>
              <a:gd name="connsiteY2" fmla="*/ 2669308 h 2669308"/>
              <a:gd name="connsiteX0" fmla="*/ 442156 w 1914496"/>
              <a:gd name="connsiteY0" fmla="*/ 0 h 2669308"/>
              <a:gd name="connsiteX1" fmla="*/ 109647 w 1914496"/>
              <a:gd name="connsiteY1" fmla="*/ 498763 h 2669308"/>
              <a:gd name="connsiteX2" fmla="*/ 1772194 w 1914496"/>
              <a:gd name="connsiteY2" fmla="*/ 2669308 h 2669308"/>
              <a:gd name="connsiteX0" fmla="*/ 343739 w 1983754"/>
              <a:gd name="connsiteY0" fmla="*/ 6441 h 2435603"/>
              <a:gd name="connsiteX1" fmla="*/ 177484 w 1983754"/>
              <a:gd name="connsiteY1" fmla="*/ 265058 h 2435603"/>
              <a:gd name="connsiteX2" fmla="*/ 1840031 w 1983754"/>
              <a:gd name="connsiteY2" fmla="*/ 2435603 h 2435603"/>
              <a:gd name="connsiteX0" fmla="*/ 414557 w 2048763"/>
              <a:gd name="connsiteY0" fmla="*/ 0 h 2429162"/>
              <a:gd name="connsiteX1" fmla="*/ 137465 w 2048763"/>
              <a:gd name="connsiteY1" fmla="*/ 434108 h 2429162"/>
              <a:gd name="connsiteX2" fmla="*/ 1910849 w 2048763"/>
              <a:gd name="connsiteY2" fmla="*/ 2429162 h 2429162"/>
              <a:gd name="connsiteX0" fmla="*/ 0 w 1496292"/>
              <a:gd name="connsiteY0" fmla="*/ 0 h 2429162"/>
              <a:gd name="connsiteX1" fmla="*/ 1496292 w 1496292"/>
              <a:gd name="connsiteY1" fmla="*/ 2429162 h 2429162"/>
              <a:gd name="connsiteX0" fmla="*/ 120900 w 1617192"/>
              <a:gd name="connsiteY0" fmla="*/ 210 h 2429372"/>
              <a:gd name="connsiteX1" fmla="*/ 1617192 w 1617192"/>
              <a:gd name="connsiteY1" fmla="*/ 2429372 h 2429372"/>
              <a:gd name="connsiteX0" fmla="*/ 65068 w 1847817"/>
              <a:gd name="connsiteY0" fmla="*/ 145 h 2429307"/>
              <a:gd name="connsiteX1" fmla="*/ 1561360 w 1847817"/>
              <a:gd name="connsiteY1" fmla="*/ 2429307 h 2429307"/>
              <a:gd name="connsiteX0" fmla="*/ 153155 w 1913454"/>
              <a:gd name="connsiteY0" fmla="*/ 493 h 2429655"/>
              <a:gd name="connsiteX1" fmla="*/ 1649447 w 1913454"/>
              <a:gd name="connsiteY1" fmla="*/ 2429655 h 2429655"/>
              <a:gd name="connsiteX0" fmla="*/ 155198 w 1863420"/>
              <a:gd name="connsiteY0" fmla="*/ 505 h 2374249"/>
              <a:gd name="connsiteX1" fmla="*/ 1596071 w 1863420"/>
              <a:gd name="connsiteY1" fmla="*/ 2374249 h 2374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63420" h="2374249">
                <a:moveTo>
                  <a:pt x="155198" y="505"/>
                </a:moveTo>
                <a:cubicBezTo>
                  <a:pt x="-777674" y="-39519"/>
                  <a:pt x="2852216" y="2312674"/>
                  <a:pt x="1596071" y="2374249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26A29D97-0C84-46FC-B257-608905374F56}"/>
              </a:ext>
            </a:extLst>
          </p:cNvPr>
          <p:cNvSpPr/>
          <p:nvPr/>
        </p:nvSpPr>
        <p:spPr>
          <a:xfrm>
            <a:off x="8850435" y="2084166"/>
            <a:ext cx="618835" cy="96676"/>
          </a:xfrm>
          <a:custGeom>
            <a:avLst/>
            <a:gdLst>
              <a:gd name="connsiteX0" fmla="*/ 0 w 982026"/>
              <a:gd name="connsiteY0" fmla="*/ 722323 h 1904578"/>
              <a:gd name="connsiteX1" fmla="*/ 969818 w 982026"/>
              <a:gd name="connsiteY1" fmla="*/ 11123 h 1904578"/>
              <a:gd name="connsiteX2" fmla="*/ 544945 w 982026"/>
              <a:gd name="connsiteY2" fmla="*/ 1221087 h 1904578"/>
              <a:gd name="connsiteX3" fmla="*/ 535709 w 982026"/>
              <a:gd name="connsiteY3" fmla="*/ 1904578 h 1904578"/>
              <a:gd name="connsiteX0" fmla="*/ 0 w 981319"/>
              <a:gd name="connsiteY0" fmla="*/ 722323 h 2957523"/>
              <a:gd name="connsiteX1" fmla="*/ 969818 w 981319"/>
              <a:gd name="connsiteY1" fmla="*/ 11123 h 2957523"/>
              <a:gd name="connsiteX2" fmla="*/ 544945 w 981319"/>
              <a:gd name="connsiteY2" fmla="*/ 1221087 h 2957523"/>
              <a:gd name="connsiteX3" fmla="*/ 729673 w 981319"/>
              <a:gd name="connsiteY3" fmla="*/ 2957523 h 2957523"/>
              <a:gd name="connsiteX0" fmla="*/ 0 w 981319"/>
              <a:gd name="connsiteY0" fmla="*/ 722323 h 2957523"/>
              <a:gd name="connsiteX1" fmla="*/ 969818 w 981319"/>
              <a:gd name="connsiteY1" fmla="*/ 11123 h 2957523"/>
              <a:gd name="connsiteX2" fmla="*/ 544945 w 981319"/>
              <a:gd name="connsiteY2" fmla="*/ 1221087 h 2957523"/>
              <a:gd name="connsiteX3" fmla="*/ 729673 w 981319"/>
              <a:gd name="connsiteY3" fmla="*/ 2957523 h 2957523"/>
              <a:gd name="connsiteX0" fmla="*/ 0 w 981256"/>
              <a:gd name="connsiteY0" fmla="*/ 722323 h 2994469"/>
              <a:gd name="connsiteX1" fmla="*/ 969818 w 981256"/>
              <a:gd name="connsiteY1" fmla="*/ 11123 h 2994469"/>
              <a:gd name="connsiteX2" fmla="*/ 544945 w 981256"/>
              <a:gd name="connsiteY2" fmla="*/ 1221087 h 2994469"/>
              <a:gd name="connsiteX3" fmla="*/ 748146 w 981256"/>
              <a:gd name="connsiteY3" fmla="*/ 2994469 h 2994469"/>
              <a:gd name="connsiteX0" fmla="*/ 0 w 1438315"/>
              <a:gd name="connsiteY0" fmla="*/ 776587 h 3048733"/>
              <a:gd name="connsiteX1" fmla="*/ 1431637 w 1438315"/>
              <a:gd name="connsiteY1" fmla="*/ 9969 h 3048733"/>
              <a:gd name="connsiteX2" fmla="*/ 544945 w 1438315"/>
              <a:gd name="connsiteY2" fmla="*/ 1275351 h 3048733"/>
              <a:gd name="connsiteX3" fmla="*/ 748146 w 1438315"/>
              <a:gd name="connsiteY3" fmla="*/ 3048733 h 3048733"/>
              <a:gd name="connsiteX0" fmla="*/ 1547872 w 1683852"/>
              <a:gd name="connsiteY0" fmla="*/ 106477 h 3902623"/>
              <a:gd name="connsiteX1" fmla="*/ 1002927 w 1683852"/>
              <a:gd name="connsiteY1" fmla="*/ 863859 h 3902623"/>
              <a:gd name="connsiteX2" fmla="*/ 116235 w 1683852"/>
              <a:gd name="connsiteY2" fmla="*/ 2129241 h 3902623"/>
              <a:gd name="connsiteX3" fmla="*/ 319436 w 1683852"/>
              <a:gd name="connsiteY3" fmla="*/ 3902623 h 3902623"/>
              <a:gd name="connsiteX0" fmla="*/ 1547872 w 1547872"/>
              <a:gd name="connsiteY0" fmla="*/ 0 h 3796146"/>
              <a:gd name="connsiteX1" fmla="*/ 1002927 w 1547872"/>
              <a:gd name="connsiteY1" fmla="*/ 757382 h 3796146"/>
              <a:gd name="connsiteX2" fmla="*/ 116235 w 1547872"/>
              <a:gd name="connsiteY2" fmla="*/ 2022764 h 3796146"/>
              <a:gd name="connsiteX3" fmla="*/ 319436 w 1547872"/>
              <a:gd name="connsiteY3" fmla="*/ 3796146 h 3796146"/>
              <a:gd name="connsiteX0" fmla="*/ 1517482 w 1517482"/>
              <a:gd name="connsiteY0" fmla="*/ 0 h 3796146"/>
              <a:gd name="connsiteX1" fmla="*/ 492246 w 1517482"/>
              <a:gd name="connsiteY1" fmla="*/ 1209964 h 3796146"/>
              <a:gd name="connsiteX2" fmla="*/ 85845 w 1517482"/>
              <a:gd name="connsiteY2" fmla="*/ 2022764 h 3796146"/>
              <a:gd name="connsiteX3" fmla="*/ 289046 w 1517482"/>
              <a:gd name="connsiteY3" fmla="*/ 3796146 h 3796146"/>
              <a:gd name="connsiteX0" fmla="*/ 1228436 w 1228436"/>
              <a:gd name="connsiteY0" fmla="*/ 0 h 3796146"/>
              <a:gd name="connsiteX1" fmla="*/ 203200 w 1228436"/>
              <a:gd name="connsiteY1" fmla="*/ 1209964 h 3796146"/>
              <a:gd name="connsiteX2" fmla="*/ 0 w 1228436"/>
              <a:gd name="connsiteY2" fmla="*/ 3796146 h 3796146"/>
              <a:gd name="connsiteX0" fmla="*/ 1191490 w 1191490"/>
              <a:gd name="connsiteY0" fmla="*/ 0 h 3805382"/>
              <a:gd name="connsiteX1" fmla="*/ 166254 w 1191490"/>
              <a:gd name="connsiteY1" fmla="*/ 1209964 h 3805382"/>
              <a:gd name="connsiteX2" fmla="*/ 0 w 1191490"/>
              <a:gd name="connsiteY2" fmla="*/ 3805382 h 3805382"/>
              <a:gd name="connsiteX0" fmla="*/ 1320799 w 1320799"/>
              <a:gd name="connsiteY0" fmla="*/ 0 h 3796145"/>
              <a:gd name="connsiteX1" fmla="*/ 295563 w 1320799"/>
              <a:gd name="connsiteY1" fmla="*/ 1209964 h 3796145"/>
              <a:gd name="connsiteX2" fmla="*/ 0 w 1320799"/>
              <a:gd name="connsiteY2" fmla="*/ 3796145 h 3796145"/>
              <a:gd name="connsiteX0" fmla="*/ 1593552 w 1593552"/>
              <a:gd name="connsiteY0" fmla="*/ 0 h 3797957"/>
              <a:gd name="connsiteX1" fmla="*/ 568316 w 1593552"/>
              <a:gd name="connsiteY1" fmla="*/ 1209964 h 3797957"/>
              <a:gd name="connsiteX2" fmla="*/ 272753 w 1593552"/>
              <a:gd name="connsiteY2" fmla="*/ 3796145 h 3797957"/>
              <a:gd name="connsiteX0" fmla="*/ 1497105 w 1497105"/>
              <a:gd name="connsiteY0" fmla="*/ 0 h 3807186"/>
              <a:gd name="connsiteX1" fmla="*/ 471869 w 1497105"/>
              <a:gd name="connsiteY1" fmla="*/ 1209964 h 3807186"/>
              <a:gd name="connsiteX2" fmla="*/ 296379 w 1497105"/>
              <a:gd name="connsiteY2" fmla="*/ 3805381 h 3807186"/>
              <a:gd name="connsiteX0" fmla="*/ 1509037 w 1509037"/>
              <a:gd name="connsiteY0" fmla="*/ 0 h 3807019"/>
              <a:gd name="connsiteX1" fmla="*/ 437619 w 1509037"/>
              <a:gd name="connsiteY1" fmla="*/ 997527 h 3807019"/>
              <a:gd name="connsiteX2" fmla="*/ 308311 w 1509037"/>
              <a:gd name="connsiteY2" fmla="*/ 3805381 h 3807019"/>
              <a:gd name="connsiteX0" fmla="*/ 1557963 w 1557963"/>
              <a:gd name="connsiteY0" fmla="*/ 0 h 3807073"/>
              <a:gd name="connsiteX1" fmla="*/ 486545 w 1557963"/>
              <a:gd name="connsiteY1" fmla="*/ 997527 h 3807073"/>
              <a:gd name="connsiteX2" fmla="*/ 357237 w 1557963"/>
              <a:gd name="connsiteY2" fmla="*/ 3805381 h 3807073"/>
              <a:gd name="connsiteX0" fmla="*/ 1149906 w 1149906"/>
              <a:gd name="connsiteY0" fmla="*/ 0 h 997558"/>
              <a:gd name="connsiteX1" fmla="*/ 78488 w 1149906"/>
              <a:gd name="connsiteY1" fmla="*/ 997527 h 997558"/>
              <a:gd name="connsiteX2" fmla="*/ 531071 w 1149906"/>
              <a:gd name="connsiteY2" fmla="*/ 36945 h 997558"/>
              <a:gd name="connsiteX0" fmla="*/ 618835 w 618835"/>
              <a:gd name="connsiteY0" fmla="*/ 0 h 36945"/>
              <a:gd name="connsiteX1" fmla="*/ 0 w 618835"/>
              <a:gd name="connsiteY1" fmla="*/ 36945 h 36945"/>
              <a:gd name="connsiteX0" fmla="*/ 618835 w 618835"/>
              <a:gd name="connsiteY0" fmla="*/ 0 h 92363"/>
              <a:gd name="connsiteX1" fmla="*/ 0 w 618835"/>
              <a:gd name="connsiteY1" fmla="*/ 92363 h 92363"/>
              <a:gd name="connsiteX0" fmla="*/ 618835 w 618835"/>
              <a:gd name="connsiteY0" fmla="*/ 0 h 96730"/>
              <a:gd name="connsiteX1" fmla="*/ 0 w 618835"/>
              <a:gd name="connsiteY1" fmla="*/ 92363 h 96730"/>
              <a:gd name="connsiteX0" fmla="*/ 618835 w 618835"/>
              <a:gd name="connsiteY0" fmla="*/ 1249 h 96676"/>
              <a:gd name="connsiteX1" fmla="*/ 0 w 618835"/>
              <a:gd name="connsiteY1" fmla="*/ 93612 h 9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8835" h="96676">
                <a:moveTo>
                  <a:pt x="618835" y="1249"/>
                </a:moveTo>
                <a:cubicBezTo>
                  <a:pt x="310957" y="-14145"/>
                  <a:pt x="206278" y="118242"/>
                  <a:pt x="0" y="93612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E0D1781A-8727-4263-8AE9-3D87220625A5}"/>
              </a:ext>
            </a:extLst>
          </p:cNvPr>
          <p:cNvSpPr/>
          <p:nvPr/>
        </p:nvSpPr>
        <p:spPr>
          <a:xfrm>
            <a:off x="8862958" y="1773701"/>
            <a:ext cx="618835" cy="96676"/>
          </a:xfrm>
          <a:custGeom>
            <a:avLst/>
            <a:gdLst>
              <a:gd name="connsiteX0" fmla="*/ 0 w 982026"/>
              <a:gd name="connsiteY0" fmla="*/ 722323 h 1904578"/>
              <a:gd name="connsiteX1" fmla="*/ 969818 w 982026"/>
              <a:gd name="connsiteY1" fmla="*/ 11123 h 1904578"/>
              <a:gd name="connsiteX2" fmla="*/ 544945 w 982026"/>
              <a:gd name="connsiteY2" fmla="*/ 1221087 h 1904578"/>
              <a:gd name="connsiteX3" fmla="*/ 535709 w 982026"/>
              <a:gd name="connsiteY3" fmla="*/ 1904578 h 1904578"/>
              <a:gd name="connsiteX0" fmla="*/ 0 w 981319"/>
              <a:gd name="connsiteY0" fmla="*/ 722323 h 2957523"/>
              <a:gd name="connsiteX1" fmla="*/ 969818 w 981319"/>
              <a:gd name="connsiteY1" fmla="*/ 11123 h 2957523"/>
              <a:gd name="connsiteX2" fmla="*/ 544945 w 981319"/>
              <a:gd name="connsiteY2" fmla="*/ 1221087 h 2957523"/>
              <a:gd name="connsiteX3" fmla="*/ 729673 w 981319"/>
              <a:gd name="connsiteY3" fmla="*/ 2957523 h 2957523"/>
              <a:gd name="connsiteX0" fmla="*/ 0 w 981319"/>
              <a:gd name="connsiteY0" fmla="*/ 722323 h 2957523"/>
              <a:gd name="connsiteX1" fmla="*/ 969818 w 981319"/>
              <a:gd name="connsiteY1" fmla="*/ 11123 h 2957523"/>
              <a:gd name="connsiteX2" fmla="*/ 544945 w 981319"/>
              <a:gd name="connsiteY2" fmla="*/ 1221087 h 2957523"/>
              <a:gd name="connsiteX3" fmla="*/ 729673 w 981319"/>
              <a:gd name="connsiteY3" fmla="*/ 2957523 h 2957523"/>
              <a:gd name="connsiteX0" fmla="*/ 0 w 981256"/>
              <a:gd name="connsiteY0" fmla="*/ 722323 h 2994469"/>
              <a:gd name="connsiteX1" fmla="*/ 969818 w 981256"/>
              <a:gd name="connsiteY1" fmla="*/ 11123 h 2994469"/>
              <a:gd name="connsiteX2" fmla="*/ 544945 w 981256"/>
              <a:gd name="connsiteY2" fmla="*/ 1221087 h 2994469"/>
              <a:gd name="connsiteX3" fmla="*/ 748146 w 981256"/>
              <a:gd name="connsiteY3" fmla="*/ 2994469 h 2994469"/>
              <a:gd name="connsiteX0" fmla="*/ 0 w 1438315"/>
              <a:gd name="connsiteY0" fmla="*/ 776587 h 3048733"/>
              <a:gd name="connsiteX1" fmla="*/ 1431637 w 1438315"/>
              <a:gd name="connsiteY1" fmla="*/ 9969 h 3048733"/>
              <a:gd name="connsiteX2" fmla="*/ 544945 w 1438315"/>
              <a:gd name="connsiteY2" fmla="*/ 1275351 h 3048733"/>
              <a:gd name="connsiteX3" fmla="*/ 748146 w 1438315"/>
              <a:gd name="connsiteY3" fmla="*/ 3048733 h 3048733"/>
              <a:gd name="connsiteX0" fmla="*/ 1547872 w 1683852"/>
              <a:gd name="connsiteY0" fmla="*/ 106477 h 3902623"/>
              <a:gd name="connsiteX1" fmla="*/ 1002927 w 1683852"/>
              <a:gd name="connsiteY1" fmla="*/ 863859 h 3902623"/>
              <a:gd name="connsiteX2" fmla="*/ 116235 w 1683852"/>
              <a:gd name="connsiteY2" fmla="*/ 2129241 h 3902623"/>
              <a:gd name="connsiteX3" fmla="*/ 319436 w 1683852"/>
              <a:gd name="connsiteY3" fmla="*/ 3902623 h 3902623"/>
              <a:gd name="connsiteX0" fmla="*/ 1547872 w 1547872"/>
              <a:gd name="connsiteY0" fmla="*/ 0 h 3796146"/>
              <a:gd name="connsiteX1" fmla="*/ 1002927 w 1547872"/>
              <a:gd name="connsiteY1" fmla="*/ 757382 h 3796146"/>
              <a:gd name="connsiteX2" fmla="*/ 116235 w 1547872"/>
              <a:gd name="connsiteY2" fmla="*/ 2022764 h 3796146"/>
              <a:gd name="connsiteX3" fmla="*/ 319436 w 1547872"/>
              <a:gd name="connsiteY3" fmla="*/ 3796146 h 3796146"/>
              <a:gd name="connsiteX0" fmla="*/ 1517482 w 1517482"/>
              <a:gd name="connsiteY0" fmla="*/ 0 h 3796146"/>
              <a:gd name="connsiteX1" fmla="*/ 492246 w 1517482"/>
              <a:gd name="connsiteY1" fmla="*/ 1209964 h 3796146"/>
              <a:gd name="connsiteX2" fmla="*/ 85845 w 1517482"/>
              <a:gd name="connsiteY2" fmla="*/ 2022764 h 3796146"/>
              <a:gd name="connsiteX3" fmla="*/ 289046 w 1517482"/>
              <a:gd name="connsiteY3" fmla="*/ 3796146 h 3796146"/>
              <a:gd name="connsiteX0" fmla="*/ 1228436 w 1228436"/>
              <a:gd name="connsiteY0" fmla="*/ 0 h 3796146"/>
              <a:gd name="connsiteX1" fmla="*/ 203200 w 1228436"/>
              <a:gd name="connsiteY1" fmla="*/ 1209964 h 3796146"/>
              <a:gd name="connsiteX2" fmla="*/ 0 w 1228436"/>
              <a:gd name="connsiteY2" fmla="*/ 3796146 h 3796146"/>
              <a:gd name="connsiteX0" fmla="*/ 1191490 w 1191490"/>
              <a:gd name="connsiteY0" fmla="*/ 0 h 3805382"/>
              <a:gd name="connsiteX1" fmla="*/ 166254 w 1191490"/>
              <a:gd name="connsiteY1" fmla="*/ 1209964 h 3805382"/>
              <a:gd name="connsiteX2" fmla="*/ 0 w 1191490"/>
              <a:gd name="connsiteY2" fmla="*/ 3805382 h 3805382"/>
              <a:gd name="connsiteX0" fmla="*/ 1320799 w 1320799"/>
              <a:gd name="connsiteY0" fmla="*/ 0 h 3796145"/>
              <a:gd name="connsiteX1" fmla="*/ 295563 w 1320799"/>
              <a:gd name="connsiteY1" fmla="*/ 1209964 h 3796145"/>
              <a:gd name="connsiteX2" fmla="*/ 0 w 1320799"/>
              <a:gd name="connsiteY2" fmla="*/ 3796145 h 3796145"/>
              <a:gd name="connsiteX0" fmla="*/ 1593552 w 1593552"/>
              <a:gd name="connsiteY0" fmla="*/ 0 h 3797957"/>
              <a:gd name="connsiteX1" fmla="*/ 568316 w 1593552"/>
              <a:gd name="connsiteY1" fmla="*/ 1209964 h 3797957"/>
              <a:gd name="connsiteX2" fmla="*/ 272753 w 1593552"/>
              <a:gd name="connsiteY2" fmla="*/ 3796145 h 3797957"/>
              <a:gd name="connsiteX0" fmla="*/ 1497105 w 1497105"/>
              <a:gd name="connsiteY0" fmla="*/ 0 h 3807186"/>
              <a:gd name="connsiteX1" fmla="*/ 471869 w 1497105"/>
              <a:gd name="connsiteY1" fmla="*/ 1209964 h 3807186"/>
              <a:gd name="connsiteX2" fmla="*/ 296379 w 1497105"/>
              <a:gd name="connsiteY2" fmla="*/ 3805381 h 3807186"/>
              <a:gd name="connsiteX0" fmla="*/ 1509037 w 1509037"/>
              <a:gd name="connsiteY0" fmla="*/ 0 h 3807019"/>
              <a:gd name="connsiteX1" fmla="*/ 437619 w 1509037"/>
              <a:gd name="connsiteY1" fmla="*/ 997527 h 3807019"/>
              <a:gd name="connsiteX2" fmla="*/ 308311 w 1509037"/>
              <a:gd name="connsiteY2" fmla="*/ 3805381 h 3807019"/>
              <a:gd name="connsiteX0" fmla="*/ 1557963 w 1557963"/>
              <a:gd name="connsiteY0" fmla="*/ 0 h 3807073"/>
              <a:gd name="connsiteX1" fmla="*/ 486545 w 1557963"/>
              <a:gd name="connsiteY1" fmla="*/ 997527 h 3807073"/>
              <a:gd name="connsiteX2" fmla="*/ 357237 w 1557963"/>
              <a:gd name="connsiteY2" fmla="*/ 3805381 h 3807073"/>
              <a:gd name="connsiteX0" fmla="*/ 1149906 w 1149906"/>
              <a:gd name="connsiteY0" fmla="*/ 0 h 997558"/>
              <a:gd name="connsiteX1" fmla="*/ 78488 w 1149906"/>
              <a:gd name="connsiteY1" fmla="*/ 997527 h 997558"/>
              <a:gd name="connsiteX2" fmla="*/ 531071 w 1149906"/>
              <a:gd name="connsiteY2" fmla="*/ 36945 h 997558"/>
              <a:gd name="connsiteX0" fmla="*/ 618835 w 618835"/>
              <a:gd name="connsiteY0" fmla="*/ 0 h 36945"/>
              <a:gd name="connsiteX1" fmla="*/ 0 w 618835"/>
              <a:gd name="connsiteY1" fmla="*/ 36945 h 36945"/>
              <a:gd name="connsiteX0" fmla="*/ 618835 w 618835"/>
              <a:gd name="connsiteY0" fmla="*/ 0 h 92363"/>
              <a:gd name="connsiteX1" fmla="*/ 0 w 618835"/>
              <a:gd name="connsiteY1" fmla="*/ 92363 h 92363"/>
              <a:gd name="connsiteX0" fmla="*/ 618835 w 618835"/>
              <a:gd name="connsiteY0" fmla="*/ 0 h 96730"/>
              <a:gd name="connsiteX1" fmla="*/ 0 w 618835"/>
              <a:gd name="connsiteY1" fmla="*/ 92363 h 96730"/>
              <a:gd name="connsiteX0" fmla="*/ 618835 w 618835"/>
              <a:gd name="connsiteY0" fmla="*/ 1249 h 96676"/>
              <a:gd name="connsiteX1" fmla="*/ 0 w 618835"/>
              <a:gd name="connsiteY1" fmla="*/ 93612 h 9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8835" h="96676">
                <a:moveTo>
                  <a:pt x="618835" y="1249"/>
                </a:moveTo>
                <a:cubicBezTo>
                  <a:pt x="310957" y="-14145"/>
                  <a:pt x="206278" y="118242"/>
                  <a:pt x="0" y="93612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06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A7F1230-B668-4139-BB72-6A450A998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210" y="104960"/>
            <a:ext cx="5071250" cy="664808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A0EC36E-036B-4861-B68F-6D150554D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90" y="104959"/>
            <a:ext cx="6173061" cy="242921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F00DCF6-25DF-463D-BF14-87B5D29A9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90" y="2791326"/>
            <a:ext cx="6639420" cy="397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853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00194C"/>
      </a:accent1>
      <a:accent2>
        <a:srgbClr val="EAB200"/>
      </a:accent2>
      <a:accent3>
        <a:srgbClr val="DDDDDD"/>
      </a:accent3>
      <a:accent4>
        <a:srgbClr val="954F72"/>
      </a:accent4>
      <a:accent5>
        <a:srgbClr val="00843B"/>
      </a:accent5>
      <a:accent6>
        <a:srgbClr val="014067"/>
      </a:accent6>
      <a:hlink>
        <a:srgbClr val="000000"/>
      </a:hlink>
      <a:folHlink>
        <a:srgbClr val="000000"/>
      </a:folHlink>
    </a:clrScheme>
    <a:fontScheme name="Custom 28">
      <a:majorFont>
        <a:latin typeface="Gill Sans MT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4308077_TF78646930.potx" id="{88E147E2-3A88-4C0F-8E02-054B64DE33C6}" vid="{6FE73DC7-F173-45ED-9D6C-9824553470A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CD3BD1AD87D54D93EC3B048FD09070" ma:contentTypeVersion="11" ma:contentTypeDescription="Crée un document." ma:contentTypeScope="" ma:versionID="41517c42235082875bb737fb2c657b45">
  <xsd:schema xmlns:xsd="http://www.w3.org/2001/XMLSchema" xmlns:xs="http://www.w3.org/2001/XMLSchema" xmlns:p="http://schemas.microsoft.com/office/2006/metadata/properties" xmlns:ns3="3af51170-2ce2-4006-8386-511101e971ef" xmlns:ns4="d62bf29e-04a8-4b16-841f-7e0357422469" targetNamespace="http://schemas.microsoft.com/office/2006/metadata/properties" ma:root="true" ma:fieldsID="49f6360b161555d2c93f4ed894218b51" ns3:_="" ns4:_="">
    <xsd:import namespace="3af51170-2ce2-4006-8386-511101e971ef"/>
    <xsd:import namespace="d62bf29e-04a8-4b16-841f-7e03574224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f51170-2ce2-4006-8386-511101e971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bf29e-04a8-4b16-841f-7e035742246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617351-D871-487C-A760-1F61FC139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f51170-2ce2-4006-8386-511101e971ef"/>
    <ds:schemaRef ds:uri="d62bf29e-04a8-4b16-841f-7e03574224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A67AA4-7A39-4D54-84CA-5821BEF7F7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DE6D2A-0A40-4DAB-B8AE-656243D6AB3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Grand écran</PresentationFormat>
  <Paragraphs>10</Paragraphs>
  <Slides>6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Calibri</vt:lpstr>
      <vt:lpstr>Symbol</vt:lpstr>
      <vt:lpstr>Arial</vt:lpstr>
      <vt:lpstr>Gill Sans MT</vt:lpstr>
      <vt:lpstr>Gill Sans Nova Light</vt:lpstr>
      <vt:lpstr>Thème Office</vt:lpstr>
      <vt:lpstr>Image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2021-11-11T13:07:17Z</dcterms:created>
  <dcterms:modified xsi:type="dcterms:W3CDTF">2022-10-17T22:37:16Z</dcterms:modified>
</cp:coreProperties>
</file>