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0" r:id="rId2"/>
    <p:sldId id="2946" r:id="rId3"/>
    <p:sldId id="303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75706-EC2A-4417-8A54-E5477CA81D5B}" v="3" dt="2022-09-12T20:24:4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E3075706-EC2A-4417-8A54-E5477CA81D5B}"/>
    <pc:docChg chg="addSld delSld modSld">
      <pc:chgData name="Thomas O Fredericks" userId="9a40f032a9b16fc7" providerId="LiveId" clId="{E3075706-EC2A-4417-8A54-E5477CA81D5B}" dt="2022-09-12T20:24:44.492" v="3"/>
      <pc:docMkLst>
        <pc:docMk/>
      </pc:docMkLst>
      <pc:sldChg chg="del">
        <pc:chgData name="Thomas O Fredericks" userId="9a40f032a9b16fc7" providerId="LiveId" clId="{E3075706-EC2A-4417-8A54-E5477CA81D5B}" dt="2022-09-12T20:07:23.398" v="1" actId="2696"/>
        <pc:sldMkLst>
          <pc:docMk/>
          <pc:sldMk cId="491446122" sldId="256"/>
        </pc:sldMkLst>
      </pc:sldChg>
      <pc:sldChg chg="add">
        <pc:chgData name="Thomas O Fredericks" userId="9a40f032a9b16fc7" providerId="LiveId" clId="{E3075706-EC2A-4417-8A54-E5477CA81D5B}" dt="2022-09-12T20:24:26.705" v="2"/>
        <pc:sldMkLst>
          <pc:docMk/>
          <pc:sldMk cId="2087050506" sldId="2946"/>
        </pc:sldMkLst>
      </pc:sldChg>
      <pc:sldChg chg="add">
        <pc:chgData name="Thomas O Fredericks" userId="9a40f032a9b16fc7" providerId="LiveId" clId="{E3075706-EC2A-4417-8A54-E5477CA81D5B}" dt="2022-09-12T20:24:44.492" v="3"/>
        <pc:sldMkLst>
          <pc:docMk/>
          <pc:sldMk cId="204711536" sldId="3038"/>
        </pc:sldMkLst>
      </pc:sldChg>
      <pc:sldChg chg="add">
        <pc:chgData name="Thomas O Fredericks" userId="9a40f032a9b16fc7" providerId="LiveId" clId="{E3075706-EC2A-4417-8A54-E5477CA81D5B}" dt="2022-09-12T20:07:22.385" v="0"/>
        <pc:sldMkLst>
          <pc:docMk/>
          <pc:sldMk cId="2666855623" sldId="307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CF060-2D6F-49E9-A77E-4F5573F3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8D0997-E079-4E33-8007-04936E38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33615-A610-4874-88B2-9159685F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8CD20-9D7B-47B9-A2BD-3E02E0B0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2FAAF-591A-470A-983C-812ABF17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01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E5AF2-A222-472B-99E2-A0D66FC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88A87E-FDB1-425D-9BF5-7FFB2B03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C5F44-228C-4ADB-B498-58A409D7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5A810-2F65-4CE2-8CE8-DE179973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8746E-DFCF-49A2-9EC8-DFAAF851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636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974E69-7819-4DA0-8EB6-427816687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17F4AF-1C66-47A6-9B36-BE4CB932D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A8A74F-CF5B-4BB5-BBA0-38B78BBB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1FE623-39C8-49B4-AB13-AA482911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3CF6B-7A4E-41DD-8508-019A79EF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B5AF0-0E56-4445-8195-CF323878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EA819-BA5F-49A7-964B-283D4C7D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E4965-D827-4FDA-9EA3-A0B7B93E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E620D7-5DA5-4314-BDCF-7BBA503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132CA2-46E1-4680-A0BD-56E6770E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24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A10E3-7D0E-40A1-895D-292B9A60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E71CC-C179-4023-B8DB-F3C2AB81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BD2BF-B9C4-466B-B3B1-A55B1D19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745ACC-1882-42EF-AB76-F526CCEF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F018-2C67-43E9-ADBA-04F670C2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14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9EF21-3447-4BE0-AC38-F92A8AF5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19DD0-C033-4254-B00C-282F4A863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B93293-DE76-4228-9B47-700FD3A3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8ECB0E-D79F-432E-AF38-FB5B2951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634A1C-5E41-4D63-B3A5-696AD4A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781066-6B88-40B7-94FB-86644A6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45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B3F24-1AD9-454F-B086-38EA4AAB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5FEF1-1D62-4935-B7D8-82DAF228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0607B2-D6F2-44DE-A2ED-1D7BCECB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E5518A-B629-4CAF-8301-6957EC088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153F5F-5034-4EE1-84C7-62F7FA70E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1452F4-DEB1-47C9-B5C5-B1DF2B7D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136024-714B-4BCC-9E32-80272932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C21871-CF1B-40E7-BBA3-FCE72D2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82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9EF9-3B92-466D-BEEF-28068CB2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931BE4-0940-4EAE-A9E6-568D6462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1F1DD-CCEE-404A-A7EF-3EC8A235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B6A583-92BF-4040-8055-B4ADCF4A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352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01065A-35CB-4481-841C-D4E573DF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1CA657-2A9F-4889-A8E8-70D87553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D062BF-0910-47BF-8AC9-7AAEA055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18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6699E-26E1-41B0-AFBD-7F8D203C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CC441-60AE-4A3C-8949-2315F131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3DCD71-DDA3-44EC-84EB-33EC36592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965544-57CF-462B-A4B4-95166519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3C754-6430-464C-83FC-0AEDD5FF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A453B-B988-49B0-B0C1-16647311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77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B656F-0D21-43A3-B203-56BF7ED7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A9DF71-9F74-455B-8292-7D3F3635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642D1C-D8F3-43EE-95E8-E8F850AC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F209F-9C02-4057-B04A-F8448B61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34AE23-EFBD-4069-98C8-1F821C50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1844EF-CEEE-41DE-BBFD-CD66A49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182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F82305-76B0-471D-B213-C9B6E7C2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54A8F1-27D4-4C3D-A8B4-80A2A016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ABB14-C78C-4289-B761-9F2C436B2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156A-2A7F-4178-8CD5-1C8CCF67A65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CFD11-E2CC-4C5F-BE01-37C8D87A1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FDBFD-01C8-4CF5-96DE-C572908E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8614-FE07-444A-8E63-5CF41A9C5DE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81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w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733504" y="2869673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3932237" cy="1380616"/>
          </a:xfrm>
        </p:spPr>
        <p:txBody>
          <a:bodyPr>
            <a:normAutofit/>
          </a:bodyPr>
          <a:lstStyle/>
          <a:p>
            <a:r>
              <a:rPr lang="fr-CA" dirty="0"/>
              <a:t>CONNECTER ENSEMBLE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DF55562-A3A4-4E26-8F26-03DB599A695C}"/>
              </a:ext>
            </a:extLst>
          </p:cNvPr>
          <p:cNvGrpSpPr/>
          <p:nvPr/>
        </p:nvGrpSpPr>
        <p:grpSpPr>
          <a:xfrm>
            <a:off x="4765138" y="513826"/>
            <a:ext cx="2035636" cy="2854295"/>
            <a:chOff x="6535841" y="339072"/>
            <a:chExt cx="2905198" cy="407356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7BFA1C5-A8FB-435B-A3BB-6488F9ED7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5841" y="339072"/>
              <a:ext cx="2625343" cy="407356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D38AF-9B19-48F2-8E4A-F9DA7A61EF51}"/>
                </a:ext>
              </a:extLst>
            </p:cNvPr>
            <p:cNvSpPr txBox="1"/>
            <p:nvPr/>
          </p:nvSpPr>
          <p:spPr>
            <a:xfrm>
              <a:off x="7942592" y="3973386"/>
              <a:ext cx="546101" cy="241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5V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01F3D03-A1CE-472A-BE51-5AD881BC555C}"/>
                </a:ext>
              </a:extLst>
            </p:cNvPr>
            <p:cNvSpPr txBox="1"/>
            <p:nvPr/>
          </p:nvSpPr>
          <p:spPr>
            <a:xfrm>
              <a:off x="8719179" y="3466925"/>
              <a:ext cx="721860" cy="2415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53CDEB4-2A2F-4E7E-BECC-B06897900EE1}"/>
                </a:ext>
              </a:extLst>
            </p:cNvPr>
            <p:cNvSpPr txBox="1"/>
            <p:nvPr/>
          </p:nvSpPr>
          <p:spPr>
            <a:xfrm>
              <a:off x="8316740" y="3621777"/>
              <a:ext cx="459704" cy="2415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A1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C3E55CBE-5179-4E0C-BC23-8843D719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63" y="4006259"/>
            <a:ext cx="996136" cy="229721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291546E-8A8E-4A82-8909-315CB77B14FC}"/>
              </a:ext>
            </a:extLst>
          </p:cNvPr>
          <p:cNvSpPr txBox="1"/>
          <p:nvPr/>
        </p:nvSpPr>
        <p:spPr>
          <a:xfrm>
            <a:off x="5721935" y="3997677"/>
            <a:ext cx="696392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3 (D3)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F83DEF-7EAE-404B-A8E4-12C850A7A013}"/>
              </a:ext>
            </a:extLst>
          </p:cNvPr>
          <p:cNvSpPr txBox="1"/>
          <p:nvPr/>
        </p:nvSpPr>
        <p:spPr>
          <a:xfrm flipH="1">
            <a:off x="796325" y="1956916"/>
            <a:ext cx="377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Ajoutez la DEL du bouton à votre circuit.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10A053-4C70-4828-B9BA-ECC78EC85300}"/>
              </a:ext>
            </a:extLst>
          </p:cNvPr>
          <p:cNvSpPr/>
          <p:nvPr/>
        </p:nvSpPr>
        <p:spPr>
          <a:xfrm>
            <a:off x="1281869" y="2983254"/>
            <a:ext cx="1352735" cy="265697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A976D-911E-4955-9CC0-26D51E569A69}"/>
              </a:ext>
            </a:extLst>
          </p:cNvPr>
          <p:cNvSpPr/>
          <p:nvPr/>
        </p:nvSpPr>
        <p:spPr>
          <a:xfrm>
            <a:off x="3997954" y="4640366"/>
            <a:ext cx="1352735" cy="33086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474FD1-C5A4-4229-A9FD-1AA11B897AC9}"/>
              </a:ext>
            </a:extLst>
          </p:cNvPr>
          <p:cNvSpPr/>
          <p:nvPr/>
        </p:nvSpPr>
        <p:spPr>
          <a:xfrm>
            <a:off x="4849930" y="494548"/>
            <a:ext cx="2067804" cy="285429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C5FE7-50C0-47A4-9292-B252768DC996}"/>
              </a:ext>
            </a:extLst>
          </p:cNvPr>
          <p:cNvSpPr/>
          <p:nvPr/>
        </p:nvSpPr>
        <p:spPr>
          <a:xfrm>
            <a:off x="8867292" y="3818367"/>
            <a:ext cx="2361882" cy="25646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668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3BD86-1677-4312-9146-A273FB3E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>
            <a:noAutofit/>
          </a:bodyPr>
          <a:lstStyle/>
          <a:p>
            <a:r>
              <a:rPr lang="en-CA" sz="2800" dirty="0"/>
              <a:t>LE BOUTON D’ARCADE</a:t>
            </a:r>
            <a:endParaRPr lang="fr-CA" sz="2800" dirty="0"/>
          </a:p>
        </p:txBody>
      </p:sp>
      <p:pic>
        <p:nvPicPr>
          <p:cNvPr id="6" name="Image 5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99DE1C38-F7E7-444C-97D0-AE3A0AB1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60" y="1229804"/>
            <a:ext cx="4640056" cy="4805236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70190F-5205-4899-9CC8-109E8CCED2B6}"/>
              </a:ext>
            </a:extLst>
          </p:cNvPr>
          <p:cNvSpPr txBox="1"/>
          <p:nvPr/>
        </p:nvSpPr>
        <p:spPr>
          <a:xfrm>
            <a:off x="7696367" y="1653195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Cathode de la DEL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4523F2-71E9-4E52-A1CB-B9756B21E0A8}"/>
              </a:ext>
            </a:extLst>
          </p:cNvPr>
          <p:cNvSpPr txBox="1"/>
          <p:nvPr/>
        </p:nvSpPr>
        <p:spPr>
          <a:xfrm>
            <a:off x="1101355" y="1716326"/>
            <a:ext cx="283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Broche 1 de l’interrupteur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C41F83D-B65C-4787-9627-9AFBC3A6D0E9}"/>
              </a:ext>
            </a:extLst>
          </p:cNvPr>
          <p:cNvSpPr txBox="1"/>
          <p:nvPr/>
        </p:nvSpPr>
        <p:spPr>
          <a:xfrm>
            <a:off x="599127" y="2754192"/>
            <a:ext cx="283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Broche 2 de l’interrupteur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817C6BD-EC25-49D6-8DCF-A0F88972783F}"/>
              </a:ext>
            </a:extLst>
          </p:cNvPr>
          <p:cNvCxnSpPr>
            <a:cxnSpLocks/>
          </p:cNvCxnSpPr>
          <p:nvPr/>
        </p:nvCxnSpPr>
        <p:spPr>
          <a:xfrm>
            <a:off x="3815264" y="1951705"/>
            <a:ext cx="1835432" cy="5605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A6C5E89-6F2B-439D-81C2-220205EA066D}"/>
              </a:ext>
            </a:extLst>
          </p:cNvPr>
          <p:cNvCxnSpPr>
            <a:cxnSpLocks/>
          </p:cNvCxnSpPr>
          <p:nvPr/>
        </p:nvCxnSpPr>
        <p:spPr>
          <a:xfrm flipV="1">
            <a:off x="3170516" y="2896364"/>
            <a:ext cx="2076602" cy="177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7611FC1-BCF8-49DB-844A-9E11378CC68B}"/>
              </a:ext>
            </a:extLst>
          </p:cNvPr>
          <p:cNvCxnSpPr>
            <a:cxnSpLocks/>
          </p:cNvCxnSpPr>
          <p:nvPr/>
        </p:nvCxnSpPr>
        <p:spPr>
          <a:xfrm flipH="1">
            <a:off x="6490251" y="1951705"/>
            <a:ext cx="1328256" cy="9442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04ADF49-D3C8-4A28-8319-864FEC1EDB7C}"/>
              </a:ext>
            </a:extLst>
          </p:cNvPr>
          <p:cNvCxnSpPr>
            <a:cxnSpLocks/>
          </p:cNvCxnSpPr>
          <p:nvPr/>
        </p:nvCxnSpPr>
        <p:spPr>
          <a:xfrm flipH="1">
            <a:off x="6402879" y="2456629"/>
            <a:ext cx="1642482" cy="9282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led - Liberal Dictionary">
            <a:extLst>
              <a:ext uri="{FF2B5EF4-FFF2-40B4-BE49-F238E27FC236}">
                <a16:creationId xmlns:a16="http://schemas.microsoft.com/office/drawing/2014/main" id="{272387D5-E575-4C90-AA7C-A191DDC89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1" r="24615"/>
          <a:stretch/>
        </p:blipFill>
        <p:spPr bwMode="auto">
          <a:xfrm>
            <a:off x="8272595" y="3039127"/>
            <a:ext cx="1217207" cy="25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71C4D71-9BFF-4451-80F8-A098D474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438" y="3589063"/>
            <a:ext cx="1688389" cy="12363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F07264D-BD00-40A4-9DE3-1A3273348F48}"/>
              </a:ext>
            </a:extLst>
          </p:cNvPr>
          <p:cNvSpPr txBox="1"/>
          <p:nvPr/>
        </p:nvSpPr>
        <p:spPr>
          <a:xfrm>
            <a:off x="7946690" y="215311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Anode de la DEL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41D5C9-6AC8-425F-9E5B-64D9BE442D9F}"/>
              </a:ext>
            </a:extLst>
          </p:cNvPr>
          <p:cNvSpPr txBox="1"/>
          <p:nvPr/>
        </p:nvSpPr>
        <p:spPr>
          <a:xfrm>
            <a:off x="7678920" y="958673"/>
            <a:ext cx="33067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b="1" dirty="0"/>
              <a:t>Longues broches dorées : DEL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257E02-5471-47D6-9D80-B08DC3689278}"/>
              </a:ext>
            </a:extLst>
          </p:cNvPr>
          <p:cNvSpPr txBox="1"/>
          <p:nvPr/>
        </p:nvSpPr>
        <p:spPr>
          <a:xfrm>
            <a:off x="1140644" y="1108946"/>
            <a:ext cx="41899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b="1" dirty="0"/>
              <a:t>Broches courtes argentées : interrupteur</a:t>
            </a:r>
            <a:endParaRPr lang="fr-FR" b="1"/>
          </a:p>
        </p:txBody>
      </p:sp>
      <p:sp>
        <p:nvSpPr>
          <p:cNvPr id="4" name="Explosion : 8 points 3">
            <a:extLst>
              <a:ext uri="{FF2B5EF4-FFF2-40B4-BE49-F238E27FC236}">
                <a16:creationId xmlns:a16="http://schemas.microsoft.com/office/drawing/2014/main" id="{E009A404-9B9A-4C81-986D-CDE5A24328DA}"/>
              </a:ext>
            </a:extLst>
          </p:cNvPr>
          <p:cNvSpPr/>
          <p:nvPr/>
        </p:nvSpPr>
        <p:spPr>
          <a:xfrm>
            <a:off x="9412918" y="1668749"/>
            <a:ext cx="2612996" cy="285291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1200" b="1" dirty="0">
                <a:solidFill>
                  <a:schemeClr val="bg1"/>
                </a:solidFill>
              </a:rPr>
              <a:t>ATTENTION!</a:t>
            </a:r>
          </a:p>
          <a:p>
            <a:pPr algn="ctr"/>
            <a:r>
              <a:rPr lang="fr-CA" sz="1200" b="1" dirty="0">
                <a:solidFill>
                  <a:schemeClr val="bg1"/>
                </a:solidFill>
              </a:rPr>
              <a:t>Certains boutons d’arcade ont la cathode et l’anode inversée </a:t>
            </a:r>
          </a:p>
        </p:txBody>
      </p:sp>
    </p:spTree>
    <p:extLst>
      <p:ext uri="{BB962C8B-B14F-4D97-AF65-F5344CB8AC3E}">
        <p14:creationId xmlns:p14="http://schemas.microsoft.com/office/powerpoint/2010/main" val="20870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733504" y="2869673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3932237" cy="1380616"/>
          </a:xfrm>
        </p:spPr>
        <p:txBody>
          <a:bodyPr>
            <a:normAutofit/>
          </a:bodyPr>
          <a:lstStyle/>
          <a:p>
            <a:r>
              <a:rPr lang="fr-CA" dirty="0"/>
              <a:t>CONNECTER ENSEMBLE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DF55562-A3A4-4E26-8F26-03DB599A695C}"/>
              </a:ext>
            </a:extLst>
          </p:cNvPr>
          <p:cNvGrpSpPr/>
          <p:nvPr/>
        </p:nvGrpSpPr>
        <p:grpSpPr>
          <a:xfrm>
            <a:off x="4765138" y="513826"/>
            <a:ext cx="2035636" cy="2854295"/>
            <a:chOff x="6535841" y="339072"/>
            <a:chExt cx="2905198" cy="407356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7BFA1C5-A8FB-435B-A3BB-6488F9ED7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5841" y="339072"/>
              <a:ext cx="2625343" cy="407356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73D38AF-9B19-48F2-8E4A-F9DA7A61EF51}"/>
                </a:ext>
              </a:extLst>
            </p:cNvPr>
            <p:cNvSpPr txBox="1"/>
            <p:nvPr/>
          </p:nvSpPr>
          <p:spPr>
            <a:xfrm>
              <a:off x="7942592" y="3973386"/>
              <a:ext cx="546101" cy="24158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5V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01F3D03-A1CE-472A-BE51-5AD881BC555C}"/>
                </a:ext>
              </a:extLst>
            </p:cNvPr>
            <p:cNvSpPr txBox="1"/>
            <p:nvPr/>
          </p:nvSpPr>
          <p:spPr>
            <a:xfrm>
              <a:off x="8719179" y="3466925"/>
              <a:ext cx="721860" cy="2415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53CDEB4-2A2F-4E7E-BECC-B06897900EE1}"/>
                </a:ext>
              </a:extLst>
            </p:cNvPr>
            <p:cNvSpPr txBox="1"/>
            <p:nvPr/>
          </p:nvSpPr>
          <p:spPr>
            <a:xfrm>
              <a:off x="8316740" y="3621777"/>
              <a:ext cx="459704" cy="2415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100" b="1" dirty="0"/>
                <a:t>A1</a:t>
              </a:r>
            </a:p>
          </p:txBody>
        </p:sp>
      </p:grp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3E55CBE-5179-4E0C-BC23-8843D719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663" y="4006259"/>
            <a:ext cx="996136" cy="229721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291546E-8A8E-4A82-8909-315CB77B14FC}"/>
              </a:ext>
            </a:extLst>
          </p:cNvPr>
          <p:cNvSpPr txBox="1"/>
          <p:nvPr/>
        </p:nvSpPr>
        <p:spPr>
          <a:xfrm>
            <a:off x="5721935" y="3997677"/>
            <a:ext cx="696392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3 (D3)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</p:spTree>
    <p:extLst>
      <p:ext uri="{BB962C8B-B14F-4D97-AF65-F5344CB8AC3E}">
        <p14:creationId xmlns:p14="http://schemas.microsoft.com/office/powerpoint/2010/main" val="204711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Grand écran</PresentationFormat>
  <Paragraphs>34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Image</vt:lpstr>
      <vt:lpstr>CONNECTER ENSEMBLE</vt:lpstr>
      <vt:lpstr>LE BOUTON D’ARCADE</vt:lpstr>
      <vt:lpstr>CONNECTER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2022-09-12T20:07:15Z</dcterms:created>
  <dcterms:modified xsi:type="dcterms:W3CDTF">2022-09-12T20:24:57Z</dcterms:modified>
</cp:coreProperties>
</file>