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7" r:id="rId2"/>
    <p:sldId id="3058" r:id="rId3"/>
    <p:sldId id="2902" r:id="rId4"/>
    <p:sldId id="2907" r:id="rId5"/>
    <p:sldId id="2917" r:id="rId6"/>
    <p:sldId id="2920" r:id="rId7"/>
    <p:sldId id="292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FBD7B-6B81-4FE2-835E-0DB4EB96A5E5}" v="5" dt="2022-09-13T23:25:29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E96FBD7B-6B81-4FE2-835E-0DB4EB96A5E5}"/>
    <pc:docChg chg="undo custSel addSld modSld">
      <pc:chgData name="Thomas O Fredericks" userId="9a40f032a9b16fc7" providerId="LiveId" clId="{E96FBD7B-6B81-4FE2-835E-0DB4EB96A5E5}" dt="2022-09-13T23:25:54.688" v="97" actId="1076"/>
      <pc:docMkLst>
        <pc:docMk/>
      </pc:docMkLst>
      <pc:sldChg chg="addSp delSp modSp">
        <pc:chgData name="Thomas O Fredericks" userId="9a40f032a9b16fc7" providerId="LiveId" clId="{E96FBD7B-6B81-4FE2-835E-0DB4EB96A5E5}" dt="2022-09-13T23:25:54.688" v="97" actId="1076"/>
        <pc:sldMkLst>
          <pc:docMk/>
          <pc:sldMk cId="3962952338" sldId="3057"/>
        </pc:sldMkLst>
        <pc:spChg chg="add del mod">
          <ac:chgData name="Thomas O Fredericks" userId="9a40f032a9b16fc7" providerId="LiveId" clId="{E96FBD7B-6B81-4FE2-835E-0DB4EB96A5E5}" dt="2022-09-13T23:25:17.179" v="86" actId="478"/>
          <ac:spMkLst>
            <pc:docMk/>
            <pc:sldMk cId="3962952338" sldId="3057"/>
            <ac:spMk id="3" creationId="{A332EF14-A865-404C-BEC8-4A15884F32D9}"/>
          </ac:spMkLst>
        </pc:spChg>
        <pc:spChg chg="add mod">
          <ac:chgData name="Thomas O Fredericks" userId="9a40f032a9b16fc7" providerId="LiveId" clId="{E96FBD7B-6B81-4FE2-835E-0DB4EB96A5E5}" dt="2022-09-13T23:25:42.115" v="93" actId="255"/>
          <ac:spMkLst>
            <pc:docMk/>
            <pc:sldMk cId="3962952338" sldId="3057"/>
            <ac:spMk id="6" creationId="{6A688945-F493-4AB4-8208-BC2ECA1DEA6E}"/>
          </ac:spMkLst>
        </pc:spChg>
        <pc:spChg chg="del">
          <ac:chgData name="Thomas O Fredericks" userId="9a40f032a9b16fc7" providerId="LiveId" clId="{E96FBD7B-6B81-4FE2-835E-0DB4EB96A5E5}" dt="2022-09-13T23:25:13.732" v="85" actId="478"/>
          <ac:spMkLst>
            <pc:docMk/>
            <pc:sldMk cId="3962952338" sldId="3057"/>
            <ac:spMk id="7" creationId="{42C10F38-8247-4F6E-B365-EB0CBA01584C}"/>
          </ac:spMkLst>
        </pc:spChg>
        <pc:spChg chg="add mod">
          <ac:chgData name="Thomas O Fredericks" userId="9a40f032a9b16fc7" providerId="LiveId" clId="{E96FBD7B-6B81-4FE2-835E-0DB4EB96A5E5}" dt="2022-09-13T23:25:42.115" v="93" actId="255"/>
          <ac:spMkLst>
            <pc:docMk/>
            <pc:sldMk cId="3962952338" sldId="3057"/>
            <ac:spMk id="8" creationId="{A13355A9-ED22-4033-B46E-C18B09750D73}"/>
          </ac:spMkLst>
        </pc:spChg>
        <pc:spChg chg="add mod">
          <ac:chgData name="Thomas O Fredericks" userId="9a40f032a9b16fc7" providerId="LiveId" clId="{E96FBD7B-6B81-4FE2-835E-0DB4EB96A5E5}" dt="2022-09-13T23:25:42.115" v="93" actId="255"/>
          <ac:spMkLst>
            <pc:docMk/>
            <pc:sldMk cId="3962952338" sldId="3057"/>
            <ac:spMk id="10" creationId="{D105EDFE-ECA6-4C14-83AF-C74CF5867C21}"/>
          </ac:spMkLst>
        </pc:spChg>
        <pc:spChg chg="add mod">
          <ac:chgData name="Thomas O Fredericks" userId="9a40f032a9b16fc7" providerId="LiveId" clId="{E96FBD7B-6B81-4FE2-835E-0DB4EB96A5E5}" dt="2022-09-13T23:25:42.115" v="93" actId="255"/>
          <ac:spMkLst>
            <pc:docMk/>
            <pc:sldMk cId="3962952338" sldId="3057"/>
            <ac:spMk id="12" creationId="{2B582A2C-D423-4D6D-BC16-9EDBC7DB9CFE}"/>
          </ac:spMkLst>
        </pc:spChg>
        <pc:spChg chg="add mod">
          <ac:chgData name="Thomas O Fredericks" userId="9a40f032a9b16fc7" providerId="LiveId" clId="{E96FBD7B-6B81-4FE2-835E-0DB4EB96A5E5}" dt="2022-09-13T23:25:42.115" v="93" actId="255"/>
          <ac:spMkLst>
            <pc:docMk/>
            <pc:sldMk cId="3962952338" sldId="3057"/>
            <ac:spMk id="13" creationId="{24F84985-5477-471E-AB07-635CB3C28EE7}"/>
          </ac:spMkLst>
        </pc:spChg>
        <pc:spChg chg="add mod">
          <ac:chgData name="Thomas O Fredericks" userId="9a40f032a9b16fc7" providerId="LiveId" clId="{E96FBD7B-6B81-4FE2-835E-0DB4EB96A5E5}" dt="2022-09-13T23:25:42.115" v="93" actId="255"/>
          <ac:spMkLst>
            <pc:docMk/>
            <pc:sldMk cId="3962952338" sldId="3057"/>
            <ac:spMk id="17" creationId="{6032D1AB-788F-4459-8A14-DFC1A0CD6CF5}"/>
          </ac:spMkLst>
        </pc:spChg>
        <pc:grpChg chg="add mod">
          <ac:chgData name="Thomas O Fredericks" userId="9a40f032a9b16fc7" providerId="LiveId" clId="{E96FBD7B-6B81-4FE2-835E-0DB4EB96A5E5}" dt="2022-09-13T23:25:54.688" v="97" actId="1076"/>
          <ac:grpSpMkLst>
            <pc:docMk/>
            <pc:sldMk cId="3962952338" sldId="3057"/>
            <ac:grpSpMk id="4" creationId="{00DD97B2-80E9-44BC-981B-CD7333EDCA3A}"/>
          </ac:grpSpMkLst>
        </pc:grpChg>
        <pc:picChg chg="mod">
          <ac:chgData name="Thomas O Fredericks" userId="9a40f032a9b16fc7" providerId="LiveId" clId="{E96FBD7B-6B81-4FE2-835E-0DB4EB96A5E5}" dt="2022-09-13T23:25:51.943" v="96" actId="1076"/>
          <ac:picMkLst>
            <pc:docMk/>
            <pc:sldMk cId="3962952338" sldId="3057"/>
            <ac:picMk id="5" creationId="{1397FD11-7C2F-452A-A454-A8CB11883FD9}"/>
          </ac:picMkLst>
        </pc:picChg>
        <pc:cxnChg chg="add mod">
          <ac:chgData name="Thomas O Fredericks" userId="9a40f032a9b16fc7" providerId="LiveId" clId="{E96FBD7B-6B81-4FE2-835E-0DB4EB96A5E5}" dt="2022-09-13T23:25:29.910" v="89" actId="164"/>
          <ac:cxnSpMkLst>
            <pc:docMk/>
            <pc:sldMk cId="3962952338" sldId="3057"/>
            <ac:cxnSpMk id="9" creationId="{4D7F3A33-2325-4B38-A97E-6AEB14A975C2}"/>
          </ac:cxnSpMkLst>
        </pc:cxnChg>
        <pc:cxnChg chg="add mod">
          <ac:chgData name="Thomas O Fredericks" userId="9a40f032a9b16fc7" providerId="LiveId" clId="{E96FBD7B-6B81-4FE2-835E-0DB4EB96A5E5}" dt="2022-09-13T23:25:29.910" v="89" actId="164"/>
          <ac:cxnSpMkLst>
            <pc:docMk/>
            <pc:sldMk cId="3962952338" sldId="3057"/>
            <ac:cxnSpMk id="11" creationId="{25010A16-40AD-43E0-A3CB-D56B07615C07}"/>
          </ac:cxnSpMkLst>
        </pc:cxnChg>
        <pc:cxnChg chg="add mod">
          <ac:chgData name="Thomas O Fredericks" userId="9a40f032a9b16fc7" providerId="LiveId" clId="{E96FBD7B-6B81-4FE2-835E-0DB4EB96A5E5}" dt="2022-09-13T23:25:29.910" v="89" actId="164"/>
          <ac:cxnSpMkLst>
            <pc:docMk/>
            <pc:sldMk cId="3962952338" sldId="3057"/>
            <ac:cxnSpMk id="14" creationId="{343886A4-6C76-4DB8-8B76-EABDDBA707E0}"/>
          </ac:cxnSpMkLst>
        </pc:cxnChg>
        <pc:cxnChg chg="add mod">
          <ac:chgData name="Thomas O Fredericks" userId="9a40f032a9b16fc7" providerId="LiveId" clId="{E96FBD7B-6B81-4FE2-835E-0DB4EB96A5E5}" dt="2022-09-13T23:25:29.910" v="89" actId="164"/>
          <ac:cxnSpMkLst>
            <pc:docMk/>
            <pc:sldMk cId="3962952338" sldId="3057"/>
            <ac:cxnSpMk id="15" creationId="{4B97CB79-24FF-4137-8326-A01628172B57}"/>
          </ac:cxnSpMkLst>
        </pc:cxnChg>
        <pc:cxnChg chg="add mod">
          <ac:chgData name="Thomas O Fredericks" userId="9a40f032a9b16fc7" providerId="LiveId" clId="{E96FBD7B-6B81-4FE2-835E-0DB4EB96A5E5}" dt="2022-09-13T23:25:29.910" v="89" actId="164"/>
          <ac:cxnSpMkLst>
            <pc:docMk/>
            <pc:sldMk cId="3962952338" sldId="3057"/>
            <ac:cxnSpMk id="16" creationId="{FA6C34A3-79FE-406B-A7C4-E1781576C285}"/>
          </ac:cxnSpMkLst>
        </pc:cxnChg>
      </pc:sldChg>
      <pc:sldChg chg="delSp modSp add">
        <pc:chgData name="Thomas O Fredericks" userId="9a40f032a9b16fc7" providerId="LiveId" clId="{E96FBD7B-6B81-4FE2-835E-0DB4EB96A5E5}" dt="2022-09-13T23:25:09.524" v="84" actId="1076"/>
        <pc:sldMkLst>
          <pc:docMk/>
          <pc:sldMk cId="958468640" sldId="3058"/>
        </pc:sldMkLst>
        <pc:spChg chg="mod">
          <ac:chgData name="Thomas O Fredericks" userId="9a40f032a9b16fc7" providerId="LiveId" clId="{E96FBD7B-6B81-4FE2-835E-0DB4EB96A5E5}" dt="2022-09-13T23:25:09.524" v="84" actId="1076"/>
          <ac:spMkLst>
            <pc:docMk/>
            <pc:sldMk cId="958468640" sldId="3058"/>
            <ac:spMk id="9" creationId="{D0B86496-3F0B-408E-A914-6B34EE4322B0}"/>
          </ac:spMkLst>
        </pc:spChg>
        <pc:spChg chg="mod">
          <ac:chgData name="Thomas O Fredericks" userId="9a40f032a9b16fc7" providerId="LiveId" clId="{E96FBD7B-6B81-4FE2-835E-0DB4EB96A5E5}" dt="2022-09-13T23:25:09.524" v="84" actId="1076"/>
          <ac:spMkLst>
            <pc:docMk/>
            <pc:sldMk cId="958468640" sldId="3058"/>
            <ac:spMk id="12" creationId="{63D854D8-E907-4FD6-BEF5-4F2885AA8EF5}"/>
          </ac:spMkLst>
        </pc:spChg>
        <pc:spChg chg="mod">
          <ac:chgData name="Thomas O Fredericks" userId="9a40f032a9b16fc7" providerId="LiveId" clId="{E96FBD7B-6B81-4FE2-835E-0DB4EB96A5E5}" dt="2022-09-13T23:25:09.524" v="84" actId="1076"/>
          <ac:spMkLst>
            <pc:docMk/>
            <pc:sldMk cId="958468640" sldId="3058"/>
            <ac:spMk id="15" creationId="{3CB409AA-A4E8-4A7D-B663-A1D3C8CB26CD}"/>
          </ac:spMkLst>
        </pc:spChg>
        <pc:spChg chg="mod">
          <ac:chgData name="Thomas O Fredericks" userId="9a40f032a9b16fc7" providerId="LiveId" clId="{E96FBD7B-6B81-4FE2-835E-0DB4EB96A5E5}" dt="2022-09-13T23:25:09.524" v="84" actId="1076"/>
          <ac:spMkLst>
            <pc:docMk/>
            <pc:sldMk cId="958468640" sldId="3058"/>
            <ac:spMk id="18" creationId="{007E2D7E-D926-43D7-82A5-624CE26E9319}"/>
          </ac:spMkLst>
        </pc:spChg>
        <pc:spChg chg="mod">
          <ac:chgData name="Thomas O Fredericks" userId="9a40f032a9b16fc7" providerId="LiveId" clId="{E96FBD7B-6B81-4FE2-835E-0DB4EB96A5E5}" dt="2022-09-13T23:25:09.524" v="84" actId="1076"/>
          <ac:spMkLst>
            <pc:docMk/>
            <pc:sldMk cId="958468640" sldId="3058"/>
            <ac:spMk id="23" creationId="{CCEB7A2D-C881-4867-9B46-D9F9AA091E2B}"/>
          </ac:spMkLst>
        </pc:spChg>
        <pc:spChg chg="del">
          <ac:chgData name="Thomas O Fredericks" userId="9a40f032a9b16fc7" providerId="LiveId" clId="{E96FBD7B-6B81-4FE2-835E-0DB4EB96A5E5}" dt="2022-09-13T23:21:15.766" v="38" actId="478"/>
          <ac:spMkLst>
            <pc:docMk/>
            <pc:sldMk cId="958468640" sldId="3058"/>
            <ac:spMk id="24" creationId="{4921856A-CEE8-4B8D-80E2-BFB3397D3F23}"/>
          </ac:spMkLst>
        </pc:spChg>
        <pc:spChg chg="del">
          <ac:chgData name="Thomas O Fredericks" userId="9a40f032a9b16fc7" providerId="LiveId" clId="{E96FBD7B-6B81-4FE2-835E-0DB4EB96A5E5}" dt="2022-09-13T23:21:22.733" v="40" actId="478"/>
          <ac:spMkLst>
            <pc:docMk/>
            <pc:sldMk cId="958468640" sldId="3058"/>
            <ac:spMk id="30" creationId="{82D66A4F-8A5F-49F0-B284-BF2893090C88}"/>
          </ac:spMkLst>
        </pc:spChg>
        <pc:spChg chg="del">
          <ac:chgData name="Thomas O Fredericks" userId="9a40f032a9b16fc7" providerId="LiveId" clId="{E96FBD7B-6B81-4FE2-835E-0DB4EB96A5E5}" dt="2022-09-13T23:22:12.223" v="49" actId="478"/>
          <ac:spMkLst>
            <pc:docMk/>
            <pc:sldMk cId="958468640" sldId="3058"/>
            <ac:spMk id="32" creationId="{D39F6767-85FF-41D8-A94F-A1907E5DFB17}"/>
          </ac:spMkLst>
        </pc:spChg>
        <pc:spChg chg="del">
          <ac:chgData name="Thomas O Fredericks" userId="9a40f032a9b16fc7" providerId="LiveId" clId="{E96FBD7B-6B81-4FE2-835E-0DB4EB96A5E5}" dt="2022-09-13T23:21:55.710" v="46" actId="478"/>
          <ac:spMkLst>
            <pc:docMk/>
            <pc:sldMk cId="958468640" sldId="3058"/>
            <ac:spMk id="33" creationId="{8C8D7E53-842A-46ED-9846-4B29B3C5EC99}"/>
          </ac:spMkLst>
        </pc:spChg>
        <pc:spChg chg="del">
          <ac:chgData name="Thomas O Fredericks" userId="9a40f032a9b16fc7" providerId="LiveId" clId="{E96FBD7B-6B81-4FE2-835E-0DB4EB96A5E5}" dt="2022-09-13T23:21:47.979" v="45" actId="478"/>
          <ac:spMkLst>
            <pc:docMk/>
            <pc:sldMk cId="958468640" sldId="3058"/>
            <ac:spMk id="35" creationId="{490A32CE-56FF-4E7C-9165-D6AFDD28B762}"/>
          </ac:spMkLst>
        </pc:spChg>
        <pc:spChg chg="del">
          <ac:chgData name="Thomas O Fredericks" userId="9a40f032a9b16fc7" providerId="LiveId" clId="{E96FBD7B-6B81-4FE2-835E-0DB4EB96A5E5}" dt="2022-09-13T23:21:57.798" v="47" actId="478"/>
          <ac:spMkLst>
            <pc:docMk/>
            <pc:sldMk cId="958468640" sldId="3058"/>
            <ac:spMk id="67" creationId="{384176A1-FDF1-4CCB-AFB0-7606CC82811B}"/>
          </ac:spMkLst>
        </pc:spChg>
        <pc:spChg chg="mod">
          <ac:chgData name="Thomas O Fredericks" userId="9a40f032a9b16fc7" providerId="LiveId" clId="{E96FBD7B-6B81-4FE2-835E-0DB4EB96A5E5}" dt="2022-09-13T23:25:09.524" v="84" actId="1076"/>
          <ac:spMkLst>
            <pc:docMk/>
            <pc:sldMk cId="958468640" sldId="3058"/>
            <ac:spMk id="68" creationId="{078C4111-2A88-40D8-AFFE-AC4A60F00E7F}"/>
          </ac:spMkLst>
        </pc:spChg>
        <pc:spChg chg="del">
          <ac:chgData name="Thomas O Fredericks" userId="9a40f032a9b16fc7" providerId="LiveId" clId="{E96FBD7B-6B81-4FE2-835E-0DB4EB96A5E5}" dt="2022-09-13T23:22:24.953" v="51" actId="478"/>
          <ac:spMkLst>
            <pc:docMk/>
            <pc:sldMk cId="958468640" sldId="3058"/>
            <ac:spMk id="69" creationId="{FE60C9BE-257A-40EC-9E64-E25780075D34}"/>
          </ac:spMkLst>
        </pc:spChg>
        <pc:cxnChg chg="del mod">
          <ac:chgData name="Thomas O Fredericks" userId="9a40f032a9b16fc7" providerId="LiveId" clId="{E96FBD7B-6B81-4FE2-835E-0DB4EB96A5E5}" dt="2022-09-13T23:21:24.843" v="41" actId="478"/>
          <ac:cxnSpMkLst>
            <pc:docMk/>
            <pc:sldMk cId="958468640" sldId="3058"/>
            <ac:cxnSpMk id="4" creationId="{FE8517B3-B2D3-4E7C-9E56-6F7CB4ACC28D}"/>
          </ac:cxnSpMkLst>
        </pc:cxnChg>
        <pc:cxnChg chg="mod">
          <ac:chgData name="Thomas O Fredericks" userId="9a40f032a9b16fc7" providerId="LiveId" clId="{E96FBD7B-6B81-4FE2-835E-0DB4EB96A5E5}" dt="2022-09-13T23:25:09.524" v="84" actId="1076"/>
          <ac:cxnSpMkLst>
            <pc:docMk/>
            <pc:sldMk cId="958468640" sldId="3058"/>
            <ac:cxnSpMk id="5" creationId="{09D8AB89-BDEE-426F-BD13-777BFD7CD1D0}"/>
          </ac:cxnSpMkLst>
        </pc:cxnChg>
        <pc:cxnChg chg="mod">
          <ac:chgData name="Thomas O Fredericks" userId="9a40f032a9b16fc7" providerId="LiveId" clId="{E96FBD7B-6B81-4FE2-835E-0DB4EB96A5E5}" dt="2022-09-13T23:25:09.524" v="84" actId="1076"/>
          <ac:cxnSpMkLst>
            <pc:docMk/>
            <pc:sldMk cId="958468640" sldId="3058"/>
            <ac:cxnSpMk id="8" creationId="{D6D4BCEC-8F8C-46A7-8936-CE1967BE75F8}"/>
          </ac:cxnSpMkLst>
        </pc:cxnChg>
        <pc:cxnChg chg="mod">
          <ac:chgData name="Thomas O Fredericks" userId="9a40f032a9b16fc7" providerId="LiveId" clId="{E96FBD7B-6B81-4FE2-835E-0DB4EB96A5E5}" dt="2022-09-13T23:25:09.524" v="84" actId="1076"/>
          <ac:cxnSpMkLst>
            <pc:docMk/>
            <pc:sldMk cId="958468640" sldId="3058"/>
            <ac:cxnSpMk id="13" creationId="{9B82D46E-A86F-49B6-B0F9-D5BCB6C94835}"/>
          </ac:cxnSpMkLst>
        </pc:cxnChg>
        <pc:cxnChg chg="del mod">
          <ac:chgData name="Thomas O Fredericks" userId="9a40f032a9b16fc7" providerId="LiveId" clId="{E96FBD7B-6B81-4FE2-835E-0DB4EB96A5E5}" dt="2022-09-13T23:21:17.603" v="39" actId="478"/>
          <ac:cxnSpMkLst>
            <pc:docMk/>
            <pc:sldMk cId="958468640" sldId="3058"/>
            <ac:cxnSpMk id="16" creationId="{190E9A05-6F57-4594-9B5D-51CCBD181BD4}"/>
          </ac:cxnSpMkLst>
        </pc:cxnChg>
        <pc:cxnChg chg="del mod">
          <ac:chgData name="Thomas O Fredericks" userId="9a40f032a9b16fc7" providerId="LiveId" clId="{E96FBD7B-6B81-4FE2-835E-0DB4EB96A5E5}" dt="2022-09-13T23:22:26.743" v="52" actId="478"/>
          <ac:cxnSpMkLst>
            <pc:docMk/>
            <pc:sldMk cId="958468640" sldId="3058"/>
            <ac:cxnSpMk id="39" creationId="{95D20A08-83BD-409D-A678-0C3F8074FA05}"/>
          </ac:cxnSpMkLst>
        </pc:cxnChg>
        <pc:cxnChg chg="del mod">
          <ac:chgData name="Thomas O Fredericks" userId="9a40f032a9b16fc7" providerId="LiveId" clId="{E96FBD7B-6B81-4FE2-835E-0DB4EB96A5E5}" dt="2022-09-13T23:22:05.926" v="48" actId="478"/>
          <ac:cxnSpMkLst>
            <pc:docMk/>
            <pc:sldMk cId="958468640" sldId="3058"/>
            <ac:cxnSpMk id="48" creationId="{A436105C-05E8-4723-86E3-7A2C8438854F}"/>
          </ac:cxnSpMkLst>
        </pc:cxnChg>
        <pc:cxnChg chg="del mod">
          <ac:chgData name="Thomas O Fredericks" userId="9a40f032a9b16fc7" providerId="LiveId" clId="{E96FBD7B-6B81-4FE2-835E-0DB4EB96A5E5}" dt="2022-09-13T23:24:58.496" v="83" actId="478"/>
          <ac:cxnSpMkLst>
            <pc:docMk/>
            <pc:sldMk cId="958468640" sldId="3058"/>
            <ac:cxnSpMk id="51" creationId="{7348BDD4-0B99-493C-B0F9-0E3998C5F7D8}"/>
          </ac:cxnSpMkLst>
        </pc:cxnChg>
        <pc:cxnChg chg="mod">
          <ac:chgData name="Thomas O Fredericks" userId="9a40f032a9b16fc7" providerId="LiveId" clId="{E96FBD7B-6B81-4FE2-835E-0DB4EB96A5E5}" dt="2022-09-13T23:25:09.524" v="84" actId="1076"/>
          <ac:cxnSpMkLst>
            <pc:docMk/>
            <pc:sldMk cId="958468640" sldId="3058"/>
            <ac:cxnSpMk id="63" creationId="{D8764911-17E8-4573-9491-2EC1174737D8}"/>
          </ac:cxnSpMkLst>
        </pc:cxnChg>
        <pc:cxnChg chg="mod">
          <ac:chgData name="Thomas O Fredericks" userId="9a40f032a9b16fc7" providerId="LiveId" clId="{E96FBD7B-6B81-4FE2-835E-0DB4EB96A5E5}" dt="2022-09-13T23:25:09.524" v="84" actId="1076"/>
          <ac:cxnSpMkLst>
            <pc:docMk/>
            <pc:sldMk cId="958468640" sldId="3058"/>
            <ac:cxnSpMk id="65" creationId="{9B54337D-1F68-417F-B06E-FFD67F1B050B}"/>
          </ac:cxnSpMkLst>
        </pc:cxnChg>
      </pc:sldChg>
    </pc:docChg>
  </pc:docChgLst>
  <pc:docChgLst>
    <pc:chgData name="Thomas O Fredericks" userId="9a40f032a9b16fc7" providerId="LiveId" clId="{0070C532-8D39-4810-9AFC-FBE77E81F1D7}"/>
    <pc:docChg chg="custSel addSld delSld modSld">
      <pc:chgData name="Thomas O Fredericks" userId="9a40f032a9b16fc7" providerId="LiveId" clId="{0070C532-8D39-4810-9AFC-FBE77E81F1D7}" dt="2022-09-12T18:59:15.940" v="3" actId="27636"/>
      <pc:docMkLst>
        <pc:docMk/>
      </pc:docMkLst>
      <pc:sldChg chg="del">
        <pc:chgData name="Thomas O Fredericks" userId="9a40f032a9b16fc7" providerId="LiveId" clId="{0070C532-8D39-4810-9AFC-FBE77E81F1D7}" dt="2022-09-12T18:59:12.770" v="1" actId="2696"/>
        <pc:sldMkLst>
          <pc:docMk/>
          <pc:sldMk cId="204711536" sldId="3038"/>
        </pc:sldMkLst>
      </pc:sldChg>
      <pc:sldChg chg="del">
        <pc:chgData name="Thomas O Fredericks" userId="9a40f032a9b16fc7" providerId="LiveId" clId="{0070C532-8D39-4810-9AFC-FBE77E81F1D7}" dt="2022-09-12T18:59:12.743" v="0" actId="2696"/>
        <pc:sldMkLst>
          <pc:docMk/>
          <pc:sldMk cId="3657096660" sldId="3039"/>
        </pc:sldMkLst>
      </pc:sldChg>
      <pc:sldChg chg="modSp add">
        <pc:chgData name="Thomas O Fredericks" userId="9a40f032a9b16fc7" providerId="LiveId" clId="{0070C532-8D39-4810-9AFC-FBE77E81F1D7}" dt="2022-09-12T18:59:15.940" v="3" actId="27636"/>
        <pc:sldMkLst>
          <pc:docMk/>
          <pc:sldMk cId="3962952338" sldId="3057"/>
        </pc:sldMkLst>
        <pc:spChg chg="mod">
          <ac:chgData name="Thomas O Fredericks" userId="9a40f032a9b16fc7" providerId="LiveId" clId="{0070C532-8D39-4810-9AFC-FBE77E81F1D7}" dt="2022-09-12T18:59:15.940" v="3" actId="27636"/>
          <ac:spMkLst>
            <pc:docMk/>
            <pc:sldMk cId="3962952338" sldId="3057"/>
            <ac:spMk id="7" creationId="{42C10F38-8247-4F6E-B365-EB0CBA0158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3CEEE-1ABE-4F3B-96C4-64D57FC43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22817E-1390-42F1-A69C-1F8079A47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FF1AC-1DD8-48B6-ADBC-04E024A0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E0505-E137-489D-9599-299CDDE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A49EE-D7FE-44E5-8DBF-32C68236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542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45440-D5E9-4451-AE52-1E021654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96804F-BEAD-4F75-ACA6-0AA04410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36D63-CD65-4AEA-AF1F-304D1C8C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A1AC0-CE4D-4448-9A35-EBC0643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2AFAB-F424-4DD7-94E0-839C47DC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590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9C09C3-47ED-4B0D-A0E8-E17B3D36E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B790F1-85F5-404A-A773-DD5ADCCD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250E-C91D-450F-A684-D87C7B94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DD8F1-5FA7-4BC9-99BB-7CA1402C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CEFC6-FEE2-4CAB-99EA-3E2D1D3A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4819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35528"/>
            <a:ext cx="10515600" cy="98694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32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5887-6E10-4241-9B0F-06BB0A2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7CA1B4-DBF0-4D16-BE30-50DD7F74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900EA-AE90-4949-9885-320758A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537AC-56CD-48B8-B49D-4E1390F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3CDA2-132F-482E-BE67-0E30566D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312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949D4-74DC-4FE5-9A0A-518B952B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35937-85CA-40DA-8DBE-B3E6A7C3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3C421B-2A64-410F-B084-D71B306C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C2A819-675E-4EF1-B8DE-D3BC72B8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68980-5FA8-476F-B3E3-D9B464D7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749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06AFE-0846-40AA-A0CC-79771EEA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4DEB1-D05C-4D9B-B53C-19E743624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E7F10D-5617-4327-B83A-00967540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035550-D658-4C5C-9301-BFE8DCBE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4C2922-105D-4C18-9A17-3A1D71DB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FDE67B-BF20-4F65-B92B-EF28FDDB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910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8FCB2-0E85-4A74-A1CE-244D9051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43CC65-24F5-4A68-92A1-AE23DB4A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A12934-1E13-4FE5-84C6-FE83B7817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539EEA-9825-4ADA-A0F2-7D9554C3B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0B94AF-E902-4621-BD49-AEF39695B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4B2347-596A-4F02-A7B6-24E7225B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B48AD2-85EF-4C84-9FA1-6515E0CF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6F9D8F-581B-4E38-AD56-62990164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870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0CD67-E375-4DB9-BC4D-9912E89E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B9C1F-65B0-4372-B669-C6707143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EA62C5-A50B-4062-97EF-C9D545BF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A6A249-1A62-4B85-8E19-8FB76DB4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13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B699EA-4E00-403B-A08B-5CC038B8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5E00F1-9CC4-40BC-A893-9CD2E7D9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A49B23-AB46-4105-A033-56642ABF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022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2661B-C77E-48EE-8B40-9657B45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E432-08B8-4322-A881-5293FC27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710524-CC05-4E1E-B5DF-B860A0C03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1ACE7D-508E-4DDF-8AA0-90A319BE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F6070F-549B-4DB8-A7EB-9F06C29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AB9ED7-7253-4346-85FA-162F3BAC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800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3D354-FDDD-407C-B400-88940BB8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2F2FF2-582C-4021-9B4F-32CA58AEA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0A6454-B0E0-4720-BB79-FE782207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BADE29-3646-4DA3-8AB9-8F768145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3B3E1F-2659-4E38-99D6-0EF1DAEB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1EEC3-23A6-4AAA-B7CA-0E137508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28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B8706A-E1CF-443A-918C-0243397B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22094-14AF-429D-94CB-34A2EFD9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06966-7F2D-4971-8BFE-6F089E8DB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4F12C-240B-4642-8E9D-9DBB97E99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31FF4-3D23-4275-B470-AAFCDB787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3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397FD11-7C2F-452A-A454-A8CB11883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131" y="1037713"/>
            <a:ext cx="5932160" cy="478257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00DD97B2-80E9-44BC-981B-CD7333EDCA3A}"/>
              </a:ext>
            </a:extLst>
          </p:cNvPr>
          <p:cNvGrpSpPr/>
          <p:nvPr/>
        </p:nvGrpSpPr>
        <p:grpSpPr>
          <a:xfrm>
            <a:off x="426709" y="2219879"/>
            <a:ext cx="4763193" cy="2710124"/>
            <a:chOff x="578125" y="1534124"/>
            <a:chExt cx="5975678" cy="33999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688945-F493-4AB4-8208-BC2ECA1DEA6E}"/>
                </a:ext>
              </a:extLst>
            </p:cNvPr>
            <p:cNvSpPr/>
            <p:nvPr/>
          </p:nvSpPr>
          <p:spPr>
            <a:xfrm>
              <a:off x="769306" y="1534124"/>
              <a:ext cx="2173399" cy="65670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/>
                <a:t>loop</a:t>
              </a:r>
              <a:r>
                <a:rPr lang="fr-CA" sz="1200" dirty="0"/>
                <a:t>( )</a:t>
              </a:r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A13355A9-ED22-4033-B46E-C18B09750D73}"/>
                </a:ext>
              </a:extLst>
            </p:cNvPr>
            <p:cNvSpPr/>
            <p:nvPr/>
          </p:nvSpPr>
          <p:spPr>
            <a:xfrm>
              <a:off x="578125" y="2523778"/>
              <a:ext cx="2555762" cy="1810444"/>
            </a:xfrm>
            <a:prstGeom prst="diamond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/>
                <a:t>Est-ce que l’état de l’interrupteur a changé?</a:t>
              </a:r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4D7F3A33-2325-4B38-A97E-6AEB14A975C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1856005" y="2190830"/>
              <a:ext cx="1" cy="295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05EDFE-ECA6-4C14-83AF-C74CF5867C21}"/>
                </a:ext>
              </a:extLst>
            </p:cNvPr>
            <p:cNvSpPr/>
            <p:nvPr/>
          </p:nvSpPr>
          <p:spPr>
            <a:xfrm>
              <a:off x="4380404" y="2957557"/>
              <a:ext cx="2173399" cy="9428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/>
                <a:t>Envoyer la valeur de l’interrupteur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25010A16-40AD-43E0-A3CB-D56B07615C07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3133887" y="3429000"/>
              <a:ext cx="12465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2B582A2C-D423-4D6D-BC16-9EDBC7DB9CFE}"/>
                </a:ext>
              </a:extLst>
            </p:cNvPr>
            <p:cNvSpPr txBox="1"/>
            <p:nvPr/>
          </p:nvSpPr>
          <p:spPr>
            <a:xfrm>
              <a:off x="3394603" y="3428999"/>
              <a:ext cx="565265" cy="31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dirty="0"/>
                <a:t>oui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F84985-5477-471E-AB07-635CB3C28EE7}"/>
                </a:ext>
              </a:extLst>
            </p:cNvPr>
            <p:cNvSpPr/>
            <p:nvPr/>
          </p:nvSpPr>
          <p:spPr>
            <a:xfrm>
              <a:off x="4380403" y="3980762"/>
              <a:ext cx="2173399" cy="91746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/>
                <a:t>Mettre en mémoire la valeur de l’interrupteur</a:t>
              </a:r>
            </a:p>
          </p:txBody>
        </p:sp>
        <p:cxnSp>
          <p:nvCxnSpPr>
            <p:cNvPr id="14" name="Connecteur : en angle 13">
              <a:extLst>
                <a:ext uri="{FF2B5EF4-FFF2-40B4-BE49-F238E27FC236}">
                  <a16:creationId xmlns:a16="http://schemas.microsoft.com/office/drawing/2014/main" id="{343886A4-6C76-4DB8-8B76-EABDDBA707E0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rot="5400000">
              <a:off x="5426945" y="3940603"/>
              <a:ext cx="80318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 : en angle 14">
              <a:extLst>
                <a:ext uri="{FF2B5EF4-FFF2-40B4-BE49-F238E27FC236}">
                  <a16:creationId xmlns:a16="http://schemas.microsoft.com/office/drawing/2014/main" id="{4B97CB79-24FF-4137-8326-A01628172B57}"/>
                </a:ext>
              </a:extLst>
            </p:cNvPr>
            <p:cNvCxnSpPr>
              <a:cxnSpLocks/>
              <a:stCxn id="8" idx="2"/>
              <a:endCxn id="6" idx="1"/>
            </p:cNvCxnSpPr>
            <p:nvPr/>
          </p:nvCxnSpPr>
          <p:spPr>
            <a:xfrm rot="5400000" flipH="1">
              <a:off x="76783" y="2555000"/>
              <a:ext cx="2471745" cy="1086700"/>
            </a:xfrm>
            <a:prstGeom prst="bentConnector4">
              <a:avLst>
                <a:gd name="adj1" fmla="val -9249"/>
                <a:gd name="adj2" fmla="val 13862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 : en angle 15">
              <a:extLst>
                <a:ext uri="{FF2B5EF4-FFF2-40B4-BE49-F238E27FC236}">
                  <a16:creationId xmlns:a16="http://schemas.microsoft.com/office/drawing/2014/main" id="{FA6C34A3-79FE-406B-A7C4-E1781576C285}"/>
                </a:ext>
              </a:extLst>
            </p:cNvPr>
            <p:cNvCxnSpPr>
              <a:cxnSpLocks/>
              <a:stCxn id="13" idx="2"/>
              <a:endCxn id="6" idx="0"/>
            </p:cNvCxnSpPr>
            <p:nvPr/>
          </p:nvCxnSpPr>
          <p:spPr>
            <a:xfrm rot="5400000" flipH="1">
              <a:off x="1979503" y="1410628"/>
              <a:ext cx="3364104" cy="3611097"/>
            </a:xfrm>
            <a:prstGeom prst="bentConnector5">
              <a:avLst>
                <a:gd name="adj1" fmla="val -6795"/>
                <a:gd name="adj2" fmla="val -37936"/>
                <a:gd name="adj3" fmla="val 1067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032D1AB-788F-4459-8A14-DFC1A0CD6CF5}"/>
                </a:ext>
              </a:extLst>
            </p:cNvPr>
            <p:cNvSpPr txBox="1"/>
            <p:nvPr/>
          </p:nvSpPr>
          <p:spPr>
            <a:xfrm>
              <a:off x="1515182" y="4621232"/>
              <a:ext cx="565265" cy="31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dirty="0"/>
                <a:t>non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95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869"/>
          </a:xfrm>
        </p:spPr>
        <p:txBody>
          <a:bodyPr>
            <a:normAutofit/>
          </a:bodyPr>
          <a:lstStyle/>
          <a:p>
            <a:r>
              <a:rPr lang="en-CA" sz="2400" dirty="0"/>
              <a:t>CODER LA DÉTECTION DE CHANGEMENT D’ÉTAT : GRAPHE</a:t>
            </a:r>
            <a:endParaRPr lang="fr-CA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D854D8-E907-4FD6-BEF5-4F2885AA8EF5}"/>
              </a:ext>
            </a:extLst>
          </p:cNvPr>
          <p:cNvSpPr/>
          <p:nvPr/>
        </p:nvSpPr>
        <p:spPr>
          <a:xfrm>
            <a:off x="1716957" y="1461978"/>
            <a:ext cx="2173399" cy="65670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loop</a:t>
            </a:r>
            <a:r>
              <a:rPr lang="fr-CA" dirty="0"/>
              <a:t>( )</a:t>
            </a:r>
          </a:p>
        </p:txBody>
      </p:sp>
      <p:sp>
        <p:nvSpPr>
          <p:cNvPr id="15" name="Losange 14">
            <a:extLst>
              <a:ext uri="{FF2B5EF4-FFF2-40B4-BE49-F238E27FC236}">
                <a16:creationId xmlns:a16="http://schemas.microsoft.com/office/drawing/2014/main" id="{3CB409AA-A4E8-4A7D-B663-A1D3C8CB26CD}"/>
              </a:ext>
            </a:extLst>
          </p:cNvPr>
          <p:cNvSpPr/>
          <p:nvPr/>
        </p:nvSpPr>
        <p:spPr>
          <a:xfrm>
            <a:off x="1525776" y="2451632"/>
            <a:ext cx="2555762" cy="1810444"/>
          </a:xfrm>
          <a:prstGeom prst="diamond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Est-ce que l’état de l’interrupteur a changé?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9D8AB89-BDEE-426F-BD13-777BFD7CD1D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803656" y="2118684"/>
            <a:ext cx="1" cy="29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7E2D7E-D926-43D7-82A5-624CE26E9319}"/>
              </a:ext>
            </a:extLst>
          </p:cNvPr>
          <p:cNvSpPr/>
          <p:nvPr/>
        </p:nvSpPr>
        <p:spPr>
          <a:xfrm>
            <a:off x="5328055" y="2885411"/>
            <a:ext cx="2173399" cy="9428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Envoyer la valeur de l’interrupteur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6D4BCEC-8F8C-46A7-8936-CE1967BE75F8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4081538" y="3356854"/>
            <a:ext cx="1246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0B86496-3F0B-408E-A914-6B34EE4322B0}"/>
              </a:ext>
            </a:extLst>
          </p:cNvPr>
          <p:cNvSpPr txBox="1"/>
          <p:nvPr/>
        </p:nvSpPr>
        <p:spPr>
          <a:xfrm>
            <a:off x="4342254" y="3356854"/>
            <a:ext cx="565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oui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EB7A2D-C881-4867-9B46-D9F9AA091E2B}"/>
              </a:ext>
            </a:extLst>
          </p:cNvPr>
          <p:cNvSpPr/>
          <p:nvPr/>
        </p:nvSpPr>
        <p:spPr>
          <a:xfrm>
            <a:off x="5328054" y="3908616"/>
            <a:ext cx="2173399" cy="91746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Mettre en mémoire la valeur de l’interrupteur</a:t>
            </a: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9B82D46E-A86F-49B6-B0F9-D5BCB6C94835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rot="5400000">
            <a:off x="6374596" y="3868457"/>
            <a:ext cx="803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D8764911-17E8-4573-9491-2EC1174737D8}"/>
              </a:ext>
            </a:extLst>
          </p:cNvPr>
          <p:cNvCxnSpPr>
            <a:cxnSpLocks/>
            <a:stCxn id="15" idx="2"/>
            <a:endCxn id="12" idx="1"/>
          </p:cNvCxnSpPr>
          <p:nvPr/>
        </p:nvCxnSpPr>
        <p:spPr>
          <a:xfrm rot="5400000" flipH="1">
            <a:off x="1024434" y="2482854"/>
            <a:ext cx="2471745" cy="1086700"/>
          </a:xfrm>
          <a:prstGeom prst="bentConnector4">
            <a:avLst>
              <a:gd name="adj1" fmla="val -9249"/>
              <a:gd name="adj2" fmla="val 138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9B54337D-1F68-417F-B06E-FFD67F1B050B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 rot="5400000" flipH="1">
            <a:off x="2927154" y="1338482"/>
            <a:ext cx="3364104" cy="3611097"/>
          </a:xfrm>
          <a:prstGeom prst="bentConnector5">
            <a:avLst>
              <a:gd name="adj1" fmla="val -6795"/>
              <a:gd name="adj2" fmla="val -37936"/>
              <a:gd name="adj3" fmla="val 1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078C4111-2A88-40D8-AFFE-AC4A60F00E7F}"/>
              </a:ext>
            </a:extLst>
          </p:cNvPr>
          <p:cNvSpPr txBox="1"/>
          <p:nvPr/>
        </p:nvSpPr>
        <p:spPr>
          <a:xfrm>
            <a:off x="2462834" y="4549086"/>
            <a:ext cx="565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95846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CODER LA DÉTECTION DE CHANGEMENT D’ÉTAT</a:t>
            </a:r>
            <a:endParaRPr lang="fr-CA" sz="28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75052FA-19EF-4A88-BB95-05B39DAA1B2F}"/>
              </a:ext>
            </a:extLst>
          </p:cNvPr>
          <p:cNvSpPr txBox="1"/>
          <p:nvPr/>
        </p:nvSpPr>
        <p:spPr>
          <a:xfrm>
            <a:off x="1604356" y="2044931"/>
            <a:ext cx="9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ÉTAPE 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01DBB35-1B8D-4726-BFFF-97E19583884F}"/>
              </a:ext>
            </a:extLst>
          </p:cNvPr>
          <p:cNvSpPr txBox="1"/>
          <p:nvPr/>
        </p:nvSpPr>
        <p:spPr>
          <a:xfrm>
            <a:off x="5256414" y="2012665"/>
            <a:ext cx="9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ÉTAPE 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619344-B7CF-4931-B8A7-9D8F02B63CC7}"/>
              </a:ext>
            </a:extLst>
          </p:cNvPr>
          <p:cNvSpPr txBox="1"/>
          <p:nvPr/>
        </p:nvSpPr>
        <p:spPr>
          <a:xfrm>
            <a:off x="8908473" y="2010695"/>
            <a:ext cx="9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ÉTAPE 3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9948463-3623-4E8E-A009-2155C79BDBC9}"/>
              </a:ext>
            </a:extLst>
          </p:cNvPr>
          <p:cNvSpPr/>
          <p:nvPr/>
        </p:nvSpPr>
        <p:spPr>
          <a:xfrm>
            <a:off x="1388986" y="3552890"/>
            <a:ext cx="1404851" cy="997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Mesurer le nouvel état</a:t>
            </a:r>
          </a:p>
        </p:txBody>
      </p:sp>
      <p:sp>
        <p:nvSpPr>
          <p:cNvPr id="26" name="Losange 25">
            <a:extLst>
              <a:ext uri="{FF2B5EF4-FFF2-40B4-BE49-F238E27FC236}">
                <a16:creationId xmlns:a16="http://schemas.microsoft.com/office/drawing/2014/main" id="{798D0B29-D323-4426-ABB0-590F694D8C20}"/>
              </a:ext>
            </a:extLst>
          </p:cNvPr>
          <p:cNvSpPr/>
          <p:nvPr/>
        </p:nvSpPr>
        <p:spPr>
          <a:xfrm>
            <a:off x="4231178" y="3036515"/>
            <a:ext cx="3100647" cy="20302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Comparer le nouvel état avec l’état précédent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6B684E1-94CE-408F-AB04-5CB1C2861110}"/>
              </a:ext>
            </a:extLst>
          </p:cNvPr>
          <p:cNvSpPr/>
          <p:nvPr/>
        </p:nvSpPr>
        <p:spPr>
          <a:xfrm>
            <a:off x="8421617" y="3446210"/>
            <a:ext cx="1947823" cy="1210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Emmagasiner en mémoire le nouvel état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1BB3E57-90C6-4B26-8B1B-2B4622D8D779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2793837" y="4051653"/>
            <a:ext cx="1437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2834A98-8CFE-4BCA-8E3E-CBB5A5D1FB3A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7331825" y="4051653"/>
            <a:ext cx="1089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8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44DB7-1D8B-4CE1-AE30-7CD751B9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146"/>
            <a:ext cx="10515600" cy="5361708"/>
          </a:xfrm>
        </p:spPr>
        <p:txBody>
          <a:bodyPr>
            <a:noAutofit/>
          </a:bodyPr>
          <a:lstStyle/>
          <a:p>
            <a:pPr algn="l"/>
            <a:r>
              <a:rPr lang="en-CA" sz="3200" spc="0" dirty="0">
                <a:solidFill>
                  <a:schemeClr val="bg2"/>
                </a:solidFill>
              </a:rPr>
              <a:t>EXERCICE</a:t>
            </a:r>
            <a:br>
              <a:rPr lang="en-CA" sz="3200" spc="0" dirty="0"/>
            </a:br>
            <a:r>
              <a:rPr lang="en-CA" sz="3200" spc="0" dirty="0"/>
              <a:t>GARDEZ VOTRE CIRCUIT QUI INCLUT UN INTERRUPTEUR ET UNE DEL À VOTRE CARTE. </a:t>
            </a:r>
            <a:br>
              <a:rPr lang="en-CA" sz="3200" spc="0" dirty="0"/>
            </a:br>
            <a:br>
              <a:rPr lang="en-CA" sz="3200" spc="0" dirty="0"/>
            </a:br>
            <a:r>
              <a:rPr lang="en-CA" sz="3200" spc="0" dirty="0">
                <a:solidFill>
                  <a:schemeClr val="accent4"/>
                </a:solidFill>
              </a:rPr>
              <a:t>RÉDIGER UNE </a:t>
            </a:r>
            <a:r>
              <a:rPr lang="en-CA" sz="3200" spc="0" dirty="0">
                <a:solidFill>
                  <a:schemeClr val="accent5"/>
                </a:solidFill>
              </a:rPr>
              <a:t>NOUVELLE VERSION DU CODE </a:t>
            </a:r>
            <a:r>
              <a:rPr lang="en-CA" sz="3200" spc="0" dirty="0"/>
              <a:t>OÙ VOUS DÉMARREZ LE CLIGNOTEMENT EN APPUYANT UNE PREMIÈRE FOIS ET ARRÊTEZ LE CLIGNOTEMENT LORSQUE VOUS APPUYEZ UNE DEUXIÈME FOIS SUR L’INTERRUPTEUR.</a:t>
            </a:r>
            <a:endParaRPr lang="fr-CA" sz="3200" spc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36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869"/>
          </a:xfrm>
        </p:spPr>
        <p:txBody>
          <a:bodyPr>
            <a:normAutofit/>
          </a:bodyPr>
          <a:lstStyle/>
          <a:p>
            <a:r>
              <a:rPr lang="en-CA" sz="2400" dirty="0"/>
              <a:t>CODER LA DÉTECTION DE CHANGEMENT D’ÉTAT : GRAPHE</a:t>
            </a:r>
            <a:endParaRPr lang="fr-CA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D854D8-E907-4FD6-BEF5-4F2885AA8EF5}"/>
              </a:ext>
            </a:extLst>
          </p:cNvPr>
          <p:cNvSpPr/>
          <p:nvPr/>
        </p:nvSpPr>
        <p:spPr>
          <a:xfrm>
            <a:off x="1692019" y="1204284"/>
            <a:ext cx="2173399" cy="65670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loop</a:t>
            </a:r>
            <a:r>
              <a:rPr lang="fr-CA" dirty="0"/>
              <a:t>( 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B409AA-A4E8-4A7D-B663-A1D3C8CB26CD}"/>
              </a:ext>
            </a:extLst>
          </p:cNvPr>
          <p:cNvSpPr/>
          <p:nvPr/>
        </p:nvSpPr>
        <p:spPr>
          <a:xfrm>
            <a:off x="1692018" y="2156266"/>
            <a:ext cx="2173399" cy="94289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Est-ce que l’état de l’interrupteur a changé?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9D8AB89-BDEE-426F-BD13-777BFD7CD1D0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2778718" y="1860990"/>
            <a:ext cx="1" cy="29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7E2D7E-D926-43D7-82A5-624CE26E9319}"/>
              </a:ext>
            </a:extLst>
          </p:cNvPr>
          <p:cNvSpPr/>
          <p:nvPr/>
        </p:nvSpPr>
        <p:spPr>
          <a:xfrm>
            <a:off x="5312522" y="2156273"/>
            <a:ext cx="2173399" cy="9428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Est-ce que l’interrupteur a été appuyé?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6D4BCEC-8F8C-46A7-8936-CE1967BE75F8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3865417" y="2627713"/>
            <a:ext cx="1447105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0B86496-3F0B-408E-A914-6B34EE4322B0}"/>
              </a:ext>
            </a:extLst>
          </p:cNvPr>
          <p:cNvSpPr txBox="1"/>
          <p:nvPr/>
        </p:nvSpPr>
        <p:spPr>
          <a:xfrm>
            <a:off x="4330931" y="2362478"/>
            <a:ext cx="565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oui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EB7A2D-C881-4867-9B46-D9F9AA091E2B}"/>
              </a:ext>
            </a:extLst>
          </p:cNvPr>
          <p:cNvSpPr/>
          <p:nvPr/>
        </p:nvSpPr>
        <p:spPr>
          <a:xfrm>
            <a:off x="1692018" y="3661931"/>
            <a:ext cx="2173399" cy="91746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Mettre en mémoire la valeur de l’interrupteur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21856A-CEE8-4B8D-80E2-BFB3397D3F23}"/>
              </a:ext>
            </a:extLst>
          </p:cNvPr>
          <p:cNvSpPr/>
          <p:nvPr/>
        </p:nvSpPr>
        <p:spPr>
          <a:xfrm>
            <a:off x="8558757" y="2168030"/>
            <a:ext cx="2173399" cy="94289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Changer l’état de l’indicateur de clignotement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E8517B3-B2D3-4E7C-9E56-6F7CB4ACC28D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>
            <a:off x="7485921" y="2627717"/>
            <a:ext cx="1072836" cy="1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2D66A4F-8A5F-49F0-B284-BF2893090C88}"/>
              </a:ext>
            </a:extLst>
          </p:cNvPr>
          <p:cNvSpPr txBox="1"/>
          <p:nvPr/>
        </p:nvSpPr>
        <p:spPr>
          <a:xfrm>
            <a:off x="7741348" y="2362478"/>
            <a:ext cx="565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oui</a:t>
            </a: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9B82D46E-A86F-49B6-B0F9-D5BCB6C94835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rot="5400000">
            <a:off x="4307585" y="1570293"/>
            <a:ext cx="562771" cy="3620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190E9A05-6F57-4594-9B5D-51CCBD181BD4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rot="5400000">
            <a:off x="5936585" y="-46942"/>
            <a:ext cx="551007" cy="6866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D39F6767-85FF-41D8-A94F-A1907E5DFB17}"/>
              </a:ext>
            </a:extLst>
          </p:cNvPr>
          <p:cNvSpPr txBox="1"/>
          <p:nvPr/>
        </p:nvSpPr>
        <p:spPr>
          <a:xfrm>
            <a:off x="5896204" y="3094297"/>
            <a:ext cx="565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non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8D7E53-842A-46ED-9846-4B29B3C5EC99}"/>
              </a:ext>
            </a:extLst>
          </p:cNvPr>
          <p:cNvSpPr/>
          <p:nvPr/>
        </p:nvSpPr>
        <p:spPr>
          <a:xfrm>
            <a:off x="5231461" y="5069304"/>
            <a:ext cx="2173399" cy="94289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Allumer et éteindre la DEL.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0A32CE-56FF-4E7C-9165-D6AFDD28B762}"/>
              </a:ext>
            </a:extLst>
          </p:cNvPr>
          <p:cNvSpPr/>
          <p:nvPr/>
        </p:nvSpPr>
        <p:spPr>
          <a:xfrm>
            <a:off x="1692018" y="4987637"/>
            <a:ext cx="2173399" cy="110622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Est-ce que l’indicateur de clignotement est actif?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5D20A08-83BD-409D-A678-0C3F8074FA05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2778718" y="3099160"/>
            <a:ext cx="0" cy="56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436105C-05E8-4723-86E3-7A2C8438854F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2778718" y="4579397"/>
            <a:ext cx="0" cy="40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7348BDD4-0B99-493C-B0F9-0E3998C5F7D8}"/>
              </a:ext>
            </a:extLst>
          </p:cNvPr>
          <p:cNvCxnSpPr>
            <a:stCxn id="35" idx="3"/>
            <a:endCxn id="33" idx="1"/>
          </p:cNvCxnSpPr>
          <p:nvPr/>
        </p:nvCxnSpPr>
        <p:spPr>
          <a:xfrm>
            <a:off x="3865417" y="5540751"/>
            <a:ext cx="1366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D8764911-17E8-4573-9491-2EC1174737D8}"/>
              </a:ext>
            </a:extLst>
          </p:cNvPr>
          <p:cNvCxnSpPr>
            <a:stCxn id="35" idx="2"/>
            <a:endCxn id="12" idx="1"/>
          </p:cNvCxnSpPr>
          <p:nvPr/>
        </p:nvCxnSpPr>
        <p:spPr>
          <a:xfrm rot="5400000" flipH="1">
            <a:off x="-45245" y="3269902"/>
            <a:ext cx="4561228" cy="1086699"/>
          </a:xfrm>
          <a:prstGeom prst="bentConnector4">
            <a:avLst>
              <a:gd name="adj1" fmla="val -5012"/>
              <a:gd name="adj2" fmla="val 121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9B54337D-1F68-417F-B06E-FFD67F1B050B}"/>
              </a:ext>
            </a:extLst>
          </p:cNvPr>
          <p:cNvCxnSpPr>
            <a:stCxn id="33" idx="2"/>
            <a:endCxn id="12" idx="1"/>
          </p:cNvCxnSpPr>
          <p:nvPr/>
        </p:nvCxnSpPr>
        <p:spPr>
          <a:xfrm rot="5400000" flipH="1">
            <a:off x="1765309" y="1459347"/>
            <a:ext cx="4479561" cy="4626142"/>
          </a:xfrm>
          <a:prstGeom prst="bentConnector4">
            <a:avLst>
              <a:gd name="adj1" fmla="val -6959"/>
              <a:gd name="adj2" fmla="val 104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384176A1-FDF1-4CCB-AFB0-7606CC82811B}"/>
              </a:ext>
            </a:extLst>
          </p:cNvPr>
          <p:cNvSpPr txBox="1"/>
          <p:nvPr/>
        </p:nvSpPr>
        <p:spPr>
          <a:xfrm>
            <a:off x="4284421" y="5310856"/>
            <a:ext cx="565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oui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078C4111-2A88-40D8-AFFE-AC4A60F00E7F}"/>
              </a:ext>
            </a:extLst>
          </p:cNvPr>
          <p:cNvSpPr txBox="1"/>
          <p:nvPr/>
        </p:nvSpPr>
        <p:spPr>
          <a:xfrm>
            <a:off x="2285107" y="3079137"/>
            <a:ext cx="565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non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FE60C9BE-257A-40EC-9E64-E25780075D34}"/>
              </a:ext>
            </a:extLst>
          </p:cNvPr>
          <p:cNvSpPr txBox="1"/>
          <p:nvPr/>
        </p:nvSpPr>
        <p:spPr>
          <a:xfrm>
            <a:off x="2285107" y="6057011"/>
            <a:ext cx="565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268232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869"/>
          </a:xfrm>
        </p:spPr>
        <p:txBody>
          <a:bodyPr>
            <a:normAutofit/>
          </a:bodyPr>
          <a:lstStyle/>
          <a:p>
            <a:r>
              <a:rPr lang="en-CA" sz="2400" dirty="0"/>
              <a:t>CODER LA DÉTECTION DE CHANGEMENT D’ÉTAT : CODE</a:t>
            </a:r>
            <a:endParaRPr lang="fr-CA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4B3122D-C560-41F6-B127-0494A1D1F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49" y="1067994"/>
            <a:ext cx="4360151" cy="52026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A7B06EE-F866-483F-B675-82954AF91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1281083"/>
            <a:ext cx="5172634" cy="323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8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541"/>
            <a:ext cx="10515600" cy="1325563"/>
          </a:xfrm>
        </p:spPr>
        <p:txBody>
          <a:bodyPr>
            <a:normAutofit/>
          </a:bodyPr>
          <a:lstStyle/>
          <a:p>
            <a:r>
              <a:rPr lang="en-CA" sz="2400" dirty="0"/>
              <a:t>CODER UN «TOGGLE» (BASCULER ENTRE DEUX ÉTATS)</a:t>
            </a:r>
            <a:endParaRPr lang="fr-CA" sz="24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DCEBE91-C8FD-44EA-A009-D0E2069CD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92" y="3346547"/>
            <a:ext cx="2769127" cy="262600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31C25C8-BB06-43FA-9EE7-7BA38922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03" y="1413104"/>
            <a:ext cx="2731227" cy="1722481"/>
          </a:xfrm>
          <a:prstGeom prst="rect">
            <a:avLst/>
          </a:prstGeom>
        </p:spPr>
      </p:pic>
      <p:pic>
        <p:nvPicPr>
          <p:cNvPr id="5" name="Image 4" descr="int ledPin = 9;&#10;int switchPin = 3;&#10;int etatPrecedentInterrupteur;&#10;int allumage;&#10;&#10;void setup() {&#10;  pinMode( ledPin , OUTPUT);&#10;  pinMode( switchPin , INPUT_PULLUP);&#10;}&#10;&#10;void loop() {&#10;  int tensionInterrupteur = digitalRead(switchPin);&#10;  // SI LE BOUTON A CHANGÉ D'ETAT :&#10;  if ( tensionInterrupteur != etatPrecedentInterrupteur) {&#10;    // SI LE BOUTON A ETE APPUYÉ :&#10;    if ( tensionInterrupteur == LOW ) {&#10;      if ( allumage == false ) {&#10;        allumage = true;&#10;      } else {&#10;        allumage = false;&#10;      }&#10;    }&#10;  }&#10;  // METTRE EN MÉMOIRE LA TENSION (L'ETAT) :&#10;  etatPrecedentInterrupteur = tensionInterrupteur;&#10;  // ALLUMER OU ETEINDRE LA DEL SELON L'ETAT&#10;  if ( allumage == true ) {&#10;    digitalWrite(ledPin, HIGH);&#10;  } else {&#10;    digitalWrite(ledPin, LOW);&#10;  }&#10;}&#10;&#10;">
            <a:extLst>
              <a:ext uri="{FF2B5EF4-FFF2-40B4-BE49-F238E27FC236}">
                <a16:creationId xmlns:a16="http://schemas.microsoft.com/office/drawing/2014/main" id="{3F02542A-E0ED-4FF0-BF62-53EADD517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019" y="1004439"/>
            <a:ext cx="4393127" cy="56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286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212</Words>
  <Application>Microsoft Office PowerPoint</Application>
  <PresentationFormat>Grand écran</PresentationFormat>
  <Paragraphs>37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CODER LA DÉTECTION DE CHANGEMENT D’ÉTAT : GRAPHE</vt:lpstr>
      <vt:lpstr>CODER LA DÉTECTION DE CHANGEMENT D’ÉTAT</vt:lpstr>
      <vt:lpstr>EXERCICE GARDEZ VOTRE CIRCUIT QUI INCLUT UN INTERRUPTEUR ET UNE DEL À VOTRE CARTE.   RÉDIGER UNE NOUVELLE VERSION DU CODE OÙ VOUS DÉMARREZ LE CLIGNOTEMENT EN APPUYANT UNE PREMIÈRE FOIS ET ARRÊTEZ LE CLIGNOTEMENT LORSQUE VOUS APPUYEZ UNE DEUXIÈME FOIS SUR L’INTERRUPTEUR.</vt:lpstr>
      <vt:lpstr>CODER LA DÉTECTION DE CHANGEMENT D’ÉTAT : GRAPHE</vt:lpstr>
      <vt:lpstr>CODER LA DÉTECTION DE CHANGEMENT D’ÉTAT : CODE</vt:lpstr>
      <vt:lpstr>CODER UN «TOGGLE» (BASCULER ENTRE DEUX ÉTATS)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Fredericks, Thomas Ouellet</cp:lastModifiedBy>
  <cp:revision>4</cp:revision>
  <dcterms:created xsi:type="dcterms:W3CDTF">2022-09-12T18:57:59Z</dcterms:created>
  <dcterms:modified xsi:type="dcterms:W3CDTF">2022-09-13T23:25:56Z</dcterms:modified>
</cp:coreProperties>
</file>