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0" r:id="rId2"/>
    <p:sldId id="2936" r:id="rId3"/>
    <p:sldId id="2934" r:id="rId4"/>
    <p:sldId id="2935" r:id="rId5"/>
    <p:sldId id="2938" r:id="rId6"/>
    <p:sldId id="2939" r:id="rId7"/>
    <p:sldId id="2941" r:id="rId8"/>
    <p:sldId id="2943" r:id="rId9"/>
    <p:sldId id="2947" r:id="rId10"/>
    <p:sldId id="294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55" d="100"/>
          <a:sy n="155" d="100"/>
        </p:scale>
        <p:origin x="16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O Fredericks" userId="9a40f032a9b16fc7" providerId="LiveId" clId="{D618F5E1-54F6-451A-827F-E75803C7F6F3}"/>
    <pc:docChg chg="custSel modSld">
      <pc:chgData name="Thomas O Fredericks" userId="9a40f032a9b16fc7" providerId="LiveId" clId="{D618F5E1-54F6-451A-827F-E75803C7F6F3}" dt="2022-09-20T21:22:50.758" v="63" actId="1076"/>
      <pc:docMkLst>
        <pc:docMk/>
      </pc:docMkLst>
      <pc:sldChg chg="addSp delSp modSp mod">
        <pc:chgData name="Thomas O Fredericks" userId="9a40f032a9b16fc7" providerId="LiveId" clId="{D618F5E1-54F6-451A-827F-E75803C7F6F3}" dt="2022-09-20T21:22:50.758" v="63" actId="1076"/>
        <pc:sldMkLst>
          <pc:docMk/>
          <pc:sldMk cId="2253050449" sldId="2940"/>
        </pc:sldMkLst>
        <pc:spChg chg="del">
          <ac:chgData name="Thomas O Fredericks" userId="9a40f032a9b16fc7" providerId="LiveId" clId="{D618F5E1-54F6-451A-827F-E75803C7F6F3}" dt="2022-09-20T21:21:32.803" v="0" actId="478"/>
          <ac:spMkLst>
            <pc:docMk/>
            <pc:sldMk cId="2253050449" sldId="2940"/>
            <ac:spMk id="2" creationId="{8B93BD86-1677-4312-9146-A273FB3E9BAC}"/>
          </ac:spMkLst>
        </pc:spChg>
        <pc:spChg chg="add del mod">
          <ac:chgData name="Thomas O Fredericks" userId="9a40f032a9b16fc7" providerId="LiveId" clId="{D618F5E1-54F6-451A-827F-E75803C7F6F3}" dt="2022-09-20T21:21:34.227" v="1" actId="478"/>
          <ac:spMkLst>
            <pc:docMk/>
            <pc:sldMk cId="2253050449" sldId="2940"/>
            <ac:spMk id="7" creationId="{A4EC6BF6-B4ED-F9C4-E5BB-7B37CC3A6EC3}"/>
          </ac:spMkLst>
        </pc:spChg>
        <pc:spChg chg="mod">
          <ac:chgData name="Thomas O Fredericks" userId="9a40f032a9b16fc7" providerId="LiveId" clId="{D618F5E1-54F6-451A-827F-E75803C7F6F3}" dt="2022-09-20T21:22:36.346" v="62" actId="20577"/>
          <ac:spMkLst>
            <pc:docMk/>
            <pc:sldMk cId="2253050449" sldId="2940"/>
            <ac:spMk id="53" creationId="{B86C93ED-5AD3-45F8-BBD9-B7285DF87FC0}"/>
          </ac:spMkLst>
        </pc:spChg>
        <pc:grpChg chg="mod">
          <ac:chgData name="Thomas O Fredericks" userId="9a40f032a9b16fc7" providerId="LiveId" clId="{D618F5E1-54F6-451A-827F-E75803C7F6F3}" dt="2022-09-20T21:22:50.758" v="63" actId="1076"/>
          <ac:grpSpMkLst>
            <pc:docMk/>
            <pc:sldMk cId="2253050449" sldId="2940"/>
            <ac:grpSpMk id="9" creationId="{C3DD557E-F735-4F98-9C8F-F637A7AD9B27}"/>
          </ac:grpSpMkLst>
        </pc:grpChg>
      </pc:sldChg>
    </pc:docChg>
  </pc:docChgLst>
  <pc:docChgLst>
    <pc:chgData name="Thomas O Fredericks" userId="9a40f032a9b16fc7" providerId="LiveId" clId="{0070C532-8D39-4810-9AFC-FBE77E81F1D7}"/>
    <pc:docChg chg="addSld delSld modSld">
      <pc:chgData name="Thomas O Fredericks" userId="9a40f032a9b16fc7" providerId="LiveId" clId="{0070C532-8D39-4810-9AFC-FBE77E81F1D7}" dt="2022-09-12T20:03:59.242" v="1"/>
      <pc:docMkLst>
        <pc:docMk/>
      </pc:docMkLst>
      <pc:sldChg chg="add">
        <pc:chgData name="Thomas O Fredericks" userId="9a40f032a9b16fc7" providerId="LiveId" clId="{0070C532-8D39-4810-9AFC-FBE77E81F1D7}" dt="2022-09-12T20:03:59.242" v="1"/>
        <pc:sldMkLst>
          <pc:docMk/>
          <pc:sldMk cId="2253050449" sldId="2940"/>
        </pc:sldMkLst>
      </pc:sldChg>
      <pc:sldChg chg="del">
        <pc:chgData name="Thomas O Fredericks" userId="9a40f032a9b16fc7" providerId="LiveId" clId="{0070C532-8D39-4810-9AFC-FBE77E81F1D7}" dt="2022-09-12T20:03:56.492" v="0" actId="2696"/>
        <pc:sldMkLst>
          <pc:docMk/>
          <pc:sldMk cId="3148165328" sldId="30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3CEEE-1ABE-4F3B-96C4-64D57FC43D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C522817E-1390-42F1-A69C-1F8079A47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5C4FF1AC-1DD8-48B6-ADBC-04E024A0F166}"/>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5" name="Espace réservé du pied de page 4">
            <a:extLst>
              <a:ext uri="{FF2B5EF4-FFF2-40B4-BE49-F238E27FC236}">
                <a16:creationId xmlns:a16="http://schemas.microsoft.com/office/drawing/2014/main" id="{314E0505-E137-489D-9599-299CDDE115B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FEA49EE-D7FE-44E5-8DBF-32C68236A49B}"/>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13254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45440-D5E9-4451-AE52-1E0216543B74}"/>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8196804F-BEAD-4F75-ACA6-0AA0441005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6C36D63-CD65-4AEA-AF1F-304D1C8C401F}"/>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5" name="Espace réservé du pied de page 4">
            <a:extLst>
              <a:ext uri="{FF2B5EF4-FFF2-40B4-BE49-F238E27FC236}">
                <a16:creationId xmlns:a16="http://schemas.microsoft.com/office/drawing/2014/main" id="{9B4A1AC0-CE4D-4448-9A35-EBC06431993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662AFAB-F424-4DD7-94E0-839C47DCD457}"/>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361590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9C09C3-47ED-4B0D-A0E8-E17B3D36E00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2CB790F1-85F5-404A-A773-DD5ADCCD41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C67250E-C91D-450F-A684-D87C7B948BF8}"/>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5" name="Espace réservé du pied de page 4">
            <a:extLst>
              <a:ext uri="{FF2B5EF4-FFF2-40B4-BE49-F238E27FC236}">
                <a16:creationId xmlns:a16="http://schemas.microsoft.com/office/drawing/2014/main" id="{56CDD8F1-5FA7-4BC9-99BB-7CA1402C1FD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BCCEFC6-FEE2-4CAB-99EA-3E2D1D3AFEDC}"/>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172481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5887-6E10-4241-9B0F-06BB0A29A21D}"/>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187CA1B4-DBF0-4D16-BE30-50DD7F74F3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2D900EA-AE90-4949-9885-320758A02833}"/>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5" name="Espace réservé du pied de page 4">
            <a:extLst>
              <a:ext uri="{FF2B5EF4-FFF2-40B4-BE49-F238E27FC236}">
                <a16:creationId xmlns:a16="http://schemas.microsoft.com/office/drawing/2014/main" id="{4D4537AC-56CD-48B8-B49D-4E1390F6F74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6F3CDA2-132F-482E-BE67-0E30566DED9A}"/>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88312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949D4-74DC-4FE5-9A0A-518B952BF2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C6835937-85CA-40DA-8DBE-B3E6A7C3B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D3C421B-2A64-410F-B084-D71B306C0046}"/>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5" name="Espace réservé du pied de page 4">
            <a:extLst>
              <a:ext uri="{FF2B5EF4-FFF2-40B4-BE49-F238E27FC236}">
                <a16:creationId xmlns:a16="http://schemas.microsoft.com/office/drawing/2014/main" id="{66C2A819-675E-4EF1-B8DE-D3BC72B8CE5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7268980-5FA8-476F-B3E3-D9B464D700D7}"/>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121749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06AFE-0846-40AA-A0CC-79771EEAB7BA}"/>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1D4DEB1-D05C-4D9B-B53C-19E74362488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F0E7F10D-5617-4327-B83A-0096754011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DA035550-D658-4C5C-9301-BFE8DCBE158B}"/>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6" name="Espace réservé du pied de page 5">
            <a:extLst>
              <a:ext uri="{FF2B5EF4-FFF2-40B4-BE49-F238E27FC236}">
                <a16:creationId xmlns:a16="http://schemas.microsoft.com/office/drawing/2014/main" id="{A24C2922-105D-4C18-9A17-3A1D71DB9418}"/>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EFDE67B-BF20-4F65-B92B-EF28FDDBC488}"/>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224910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8FCB2-0E85-4A74-A1CE-244D90510E6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2A43CC65-24F5-4A68-92A1-AE23DB4AE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1A12934-1E13-4FE5-84C6-FE83B781792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6539EEA-9825-4ADA-A0F2-7D9554C3B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0B94AF-E902-4621-BD49-AEF39695B4B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F84B2347-596A-4F02-A7B6-24E7225B7B3D}"/>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8" name="Espace réservé du pied de page 7">
            <a:extLst>
              <a:ext uri="{FF2B5EF4-FFF2-40B4-BE49-F238E27FC236}">
                <a16:creationId xmlns:a16="http://schemas.microsoft.com/office/drawing/2014/main" id="{63B48AD2-85EF-4C84-9FA1-6515E0CFC82B}"/>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8B6F9D8F-581B-4E38-AD56-629901645CF8}"/>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39087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0CD67-E375-4DB9-BC4D-9912E89E301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B04B9C1F-65B0-4372-B669-C67071430357}"/>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4" name="Espace réservé du pied de page 3">
            <a:extLst>
              <a:ext uri="{FF2B5EF4-FFF2-40B4-BE49-F238E27FC236}">
                <a16:creationId xmlns:a16="http://schemas.microsoft.com/office/drawing/2014/main" id="{D7EA62C5-A50B-4062-97EF-C9D545BF8A81}"/>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BBA6A249-1A62-4B85-8E19-8FB76DB4512B}"/>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157130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8B699EA-4E00-403B-A08B-5CC038B83E5E}"/>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3" name="Espace réservé du pied de page 2">
            <a:extLst>
              <a:ext uri="{FF2B5EF4-FFF2-40B4-BE49-F238E27FC236}">
                <a16:creationId xmlns:a16="http://schemas.microsoft.com/office/drawing/2014/main" id="{2B5E00F1-9CC4-40BC-A893-9CD2E7D97EC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3EA49B23-AB46-4105-A033-56642ABFF94E}"/>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314022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2661B-C77E-48EE-8B40-9657B452FF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65C2E432-08B8-4322-A881-5293FC279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25710524-CC05-4E1E-B5DF-B860A0C03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1ACE7D-508E-4DDF-8AA0-90A319BEB178}"/>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6" name="Espace réservé du pied de page 5">
            <a:extLst>
              <a:ext uri="{FF2B5EF4-FFF2-40B4-BE49-F238E27FC236}">
                <a16:creationId xmlns:a16="http://schemas.microsoft.com/office/drawing/2014/main" id="{EFF6070F-549B-4DB8-A7EB-9F06C298923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7AB9ED7-7253-4346-85FA-162F3BAC750C}"/>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7480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3D354-FDDD-407C-B400-88940BB8E2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6E2F2FF2-582C-4021-9B4F-32CA58AEA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160A6454-B0E0-4720-BB79-FE782207B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BADE29-3646-4DA3-8AB9-8F768145D8B2}"/>
              </a:ext>
            </a:extLst>
          </p:cNvPr>
          <p:cNvSpPr>
            <a:spLocks noGrp="1"/>
          </p:cNvSpPr>
          <p:nvPr>
            <p:ph type="dt" sz="half" idx="10"/>
          </p:nvPr>
        </p:nvSpPr>
        <p:spPr/>
        <p:txBody>
          <a:bodyPr/>
          <a:lstStyle/>
          <a:p>
            <a:fld id="{DCDD5F17-F228-4C32-BB08-C02CB1CDA8CD}" type="datetimeFigureOut">
              <a:rPr lang="fr-CA" smtClean="0"/>
              <a:t>2022-09-20</a:t>
            </a:fld>
            <a:endParaRPr lang="fr-CA"/>
          </a:p>
        </p:txBody>
      </p:sp>
      <p:sp>
        <p:nvSpPr>
          <p:cNvPr id="6" name="Espace réservé du pied de page 5">
            <a:extLst>
              <a:ext uri="{FF2B5EF4-FFF2-40B4-BE49-F238E27FC236}">
                <a16:creationId xmlns:a16="http://schemas.microsoft.com/office/drawing/2014/main" id="{453B3E1F-2659-4E38-99D6-0EF1DAEB7CF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481EEC3-23A6-4AAA-B7CA-0E1375080D04}"/>
              </a:ext>
            </a:extLst>
          </p:cNvPr>
          <p:cNvSpPr>
            <a:spLocks noGrp="1"/>
          </p:cNvSpPr>
          <p:nvPr>
            <p:ph type="sldNum" sz="quarter" idx="12"/>
          </p:nvPr>
        </p:nvSpPr>
        <p:spPr/>
        <p:txBody>
          <a:bodyPr/>
          <a:lstStyle/>
          <a:p>
            <a:fld id="{F4C4E7BF-5668-49E5-BD2A-F7C89328E1EC}" type="slidenum">
              <a:rPr lang="fr-CA" smtClean="0"/>
              <a:t>‹#›</a:t>
            </a:fld>
            <a:endParaRPr lang="fr-CA"/>
          </a:p>
        </p:txBody>
      </p:sp>
    </p:spTree>
    <p:extLst>
      <p:ext uri="{BB962C8B-B14F-4D97-AF65-F5344CB8AC3E}">
        <p14:creationId xmlns:p14="http://schemas.microsoft.com/office/powerpoint/2010/main" val="5428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0B8706A-E1CF-443A-918C-0243397BA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2322094-14AF-429D-94CB-34A2EFD95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E706966-7F2D-4971-8BFE-6F089E8DB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D5F17-F228-4C32-BB08-C02CB1CDA8CD}" type="datetimeFigureOut">
              <a:rPr lang="fr-CA" smtClean="0"/>
              <a:t>2022-09-20</a:t>
            </a:fld>
            <a:endParaRPr lang="fr-CA"/>
          </a:p>
        </p:txBody>
      </p:sp>
      <p:sp>
        <p:nvSpPr>
          <p:cNvPr id="5" name="Espace réservé du pied de page 4">
            <a:extLst>
              <a:ext uri="{FF2B5EF4-FFF2-40B4-BE49-F238E27FC236}">
                <a16:creationId xmlns:a16="http://schemas.microsoft.com/office/drawing/2014/main" id="{36F4F12C-240B-4642-8E9D-9DBB97E99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C9931FF4-3D23-4275-B470-AAFCDB787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4E7BF-5668-49E5-BD2A-F7C89328E1EC}" type="slidenum">
              <a:rPr lang="fr-CA" smtClean="0"/>
              <a:t>‹#›</a:t>
            </a:fld>
            <a:endParaRPr lang="fr-CA"/>
          </a:p>
        </p:txBody>
      </p:sp>
    </p:spTree>
    <p:extLst>
      <p:ext uri="{BB962C8B-B14F-4D97-AF65-F5344CB8AC3E}">
        <p14:creationId xmlns:p14="http://schemas.microsoft.com/office/powerpoint/2010/main" val="4228347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rduino.cc/reference/en/language/functions/analog-io/analogread/"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arduino.cc/reference/en/language/functions/math/map/"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618F9-D697-4BF0-92A8-C441FA2D191A}"/>
              </a:ext>
            </a:extLst>
          </p:cNvPr>
          <p:cNvSpPr/>
          <p:nvPr/>
        </p:nvSpPr>
        <p:spPr>
          <a:xfrm>
            <a:off x="5653245" y="5969654"/>
            <a:ext cx="5548661" cy="523220"/>
          </a:xfrm>
          <a:prstGeom prst="rect">
            <a:avLst/>
          </a:prstGeom>
        </p:spPr>
        <p:txBody>
          <a:bodyPr wrap="square">
            <a:spAutoFit/>
          </a:bodyPr>
          <a:lstStyle/>
          <a:p>
            <a:r>
              <a:rPr lang="fr-CA" sz="1400" dirty="0">
                <a:hlinkClick r:id="rId2"/>
              </a:rPr>
              <a:t>https://www.arduino.cc/reference/en/language/functions/analog-io/analogread/</a:t>
            </a:r>
            <a:endParaRPr lang="fr-CA" sz="1400" dirty="0"/>
          </a:p>
          <a:p>
            <a:pPr algn="ctr"/>
            <a:endParaRPr lang="fr-CA" sz="1400" dirty="0"/>
          </a:p>
        </p:txBody>
      </p:sp>
      <p:pic>
        <p:nvPicPr>
          <p:cNvPr id="5" name="Image 4">
            <a:hlinkClick r:id="rId2"/>
            <a:extLst>
              <a:ext uri="{FF2B5EF4-FFF2-40B4-BE49-F238E27FC236}">
                <a16:creationId xmlns:a16="http://schemas.microsoft.com/office/drawing/2014/main" id="{B62806D1-FBD9-4118-9F5F-F52CCCFEC22E}"/>
              </a:ext>
            </a:extLst>
          </p:cNvPr>
          <p:cNvPicPr>
            <a:picLocks noChangeAspect="1"/>
          </p:cNvPicPr>
          <p:nvPr/>
        </p:nvPicPr>
        <p:blipFill>
          <a:blip r:embed="rId3"/>
          <a:stretch>
            <a:fillRect/>
          </a:stretch>
        </p:blipFill>
        <p:spPr>
          <a:xfrm>
            <a:off x="5653245" y="1181519"/>
            <a:ext cx="5548661" cy="4789918"/>
          </a:xfrm>
          <a:prstGeom prst="rect">
            <a:avLst/>
          </a:prstGeom>
        </p:spPr>
      </p:pic>
      <p:pic>
        <p:nvPicPr>
          <p:cNvPr id="6" name="Image 5">
            <a:extLst>
              <a:ext uri="{FF2B5EF4-FFF2-40B4-BE49-F238E27FC236}">
                <a16:creationId xmlns:a16="http://schemas.microsoft.com/office/drawing/2014/main" id="{5205D6F7-494D-40DB-8A06-0186C909D620}"/>
              </a:ext>
            </a:extLst>
          </p:cNvPr>
          <p:cNvPicPr>
            <a:picLocks noChangeAspect="1"/>
          </p:cNvPicPr>
          <p:nvPr/>
        </p:nvPicPr>
        <p:blipFill>
          <a:blip r:embed="rId4"/>
          <a:stretch>
            <a:fillRect/>
          </a:stretch>
        </p:blipFill>
        <p:spPr>
          <a:xfrm>
            <a:off x="1174032" y="1232336"/>
            <a:ext cx="4038904" cy="280779"/>
          </a:xfrm>
          <a:prstGeom prst="rect">
            <a:avLst/>
          </a:prstGeom>
        </p:spPr>
      </p:pic>
      <p:sp>
        <p:nvSpPr>
          <p:cNvPr id="51" name="ZoneTexte 50">
            <a:extLst>
              <a:ext uri="{FF2B5EF4-FFF2-40B4-BE49-F238E27FC236}">
                <a16:creationId xmlns:a16="http://schemas.microsoft.com/office/drawing/2014/main" id="{3A64A0CB-9455-4144-996C-94416F2B5BB6}"/>
              </a:ext>
            </a:extLst>
          </p:cNvPr>
          <p:cNvSpPr txBox="1"/>
          <p:nvPr/>
        </p:nvSpPr>
        <p:spPr>
          <a:xfrm>
            <a:off x="1686575" y="1205338"/>
            <a:ext cx="761999"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valeur</a:t>
            </a:r>
          </a:p>
        </p:txBody>
      </p:sp>
      <p:sp>
        <p:nvSpPr>
          <p:cNvPr id="52" name="ZoneTexte 51">
            <a:extLst>
              <a:ext uri="{FF2B5EF4-FFF2-40B4-BE49-F238E27FC236}">
                <a16:creationId xmlns:a16="http://schemas.microsoft.com/office/drawing/2014/main" id="{36D8916D-3E14-49D2-B6B6-79638FF51A7A}"/>
              </a:ext>
            </a:extLst>
          </p:cNvPr>
          <p:cNvSpPr txBox="1"/>
          <p:nvPr/>
        </p:nvSpPr>
        <p:spPr>
          <a:xfrm>
            <a:off x="4283072" y="1205337"/>
            <a:ext cx="761999"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broche</a:t>
            </a:r>
          </a:p>
        </p:txBody>
      </p:sp>
      <p:sp>
        <p:nvSpPr>
          <p:cNvPr id="53" name="ZoneTexte 52">
            <a:extLst>
              <a:ext uri="{FF2B5EF4-FFF2-40B4-BE49-F238E27FC236}">
                <a16:creationId xmlns:a16="http://schemas.microsoft.com/office/drawing/2014/main" id="{B86C93ED-5AD3-45F8-BBD9-B7285DF87FC0}"/>
              </a:ext>
            </a:extLst>
          </p:cNvPr>
          <p:cNvSpPr txBox="1"/>
          <p:nvPr/>
        </p:nvSpPr>
        <p:spPr>
          <a:xfrm>
            <a:off x="1082063" y="1611351"/>
            <a:ext cx="4222841" cy="1200329"/>
          </a:xfrm>
          <a:prstGeom prst="rect">
            <a:avLst/>
          </a:prstGeom>
          <a:noFill/>
        </p:spPr>
        <p:txBody>
          <a:bodyPr wrap="square" rtlCol="0">
            <a:spAutoFit/>
          </a:bodyPr>
          <a:lstStyle/>
          <a:p>
            <a:r>
              <a:rPr lang="en-CA" dirty="0"/>
              <a:t>L</a:t>
            </a:r>
            <a:r>
              <a:rPr lang="fr-CA" dirty="0"/>
              <a:t>a fonction </a:t>
            </a:r>
            <a:r>
              <a:rPr lang="fr-CA" dirty="0" err="1"/>
              <a:t>analogRead</a:t>
            </a:r>
            <a:r>
              <a:rPr lang="fr-CA" dirty="0"/>
              <a:t>() mesure une tension entre 0V et 5V avec une résolution de 1024 seuils. </a:t>
            </a:r>
          </a:p>
          <a:p>
            <a:r>
              <a:rPr lang="fr-CA" dirty="0"/>
              <a:t>La valeur retournée est entre 0 et 1023.</a:t>
            </a:r>
          </a:p>
        </p:txBody>
      </p:sp>
      <p:grpSp>
        <p:nvGrpSpPr>
          <p:cNvPr id="9" name="Groupe 8">
            <a:extLst>
              <a:ext uri="{FF2B5EF4-FFF2-40B4-BE49-F238E27FC236}">
                <a16:creationId xmlns:a16="http://schemas.microsoft.com/office/drawing/2014/main" id="{C3DD557E-F735-4F98-9C8F-F637A7AD9B27}"/>
              </a:ext>
            </a:extLst>
          </p:cNvPr>
          <p:cNvGrpSpPr/>
          <p:nvPr/>
        </p:nvGrpSpPr>
        <p:grpSpPr>
          <a:xfrm>
            <a:off x="1600785" y="3002147"/>
            <a:ext cx="2044419" cy="3229117"/>
            <a:chOff x="4663440" y="1289304"/>
            <a:chExt cx="3115252" cy="4920476"/>
          </a:xfrm>
        </p:grpSpPr>
        <p:pic>
          <p:nvPicPr>
            <p:cNvPr id="10" name="Image 9">
              <a:extLst>
                <a:ext uri="{FF2B5EF4-FFF2-40B4-BE49-F238E27FC236}">
                  <a16:creationId xmlns:a16="http://schemas.microsoft.com/office/drawing/2014/main" id="{4D5ACEBC-2FCA-4763-8127-DDE07254625A}"/>
                </a:ext>
              </a:extLst>
            </p:cNvPr>
            <p:cNvPicPr>
              <a:picLocks noChangeAspect="1"/>
            </p:cNvPicPr>
            <p:nvPr/>
          </p:nvPicPr>
          <p:blipFill rotWithShape="1">
            <a:blip r:embed="rId5"/>
            <a:srcRect l="34549"/>
            <a:stretch/>
          </p:blipFill>
          <p:spPr>
            <a:xfrm>
              <a:off x="4800599" y="1289304"/>
              <a:ext cx="2978093" cy="4920476"/>
            </a:xfrm>
            <a:prstGeom prst="rect">
              <a:avLst/>
            </a:prstGeom>
          </p:spPr>
        </p:pic>
        <p:sp>
          <p:nvSpPr>
            <p:cNvPr id="11" name="Rectangle 10">
              <a:extLst>
                <a:ext uri="{FF2B5EF4-FFF2-40B4-BE49-F238E27FC236}">
                  <a16:creationId xmlns:a16="http://schemas.microsoft.com/office/drawing/2014/main" id="{463446EF-BA60-4DEE-9496-11CC0861696A}"/>
                </a:ext>
              </a:extLst>
            </p:cNvPr>
            <p:cNvSpPr/>
            <p:nvPr/>
          </p:nvSpPr>
          <p:spPr>
            <a:xfrm>
              <a:off x="4663440" y="1618488"/>
              <a:ext cx="1170432" cy="745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225305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000" dirty="0"/>
              <a:t>EXERCICE : CONVERTIR UNE MESURE </a:t>
            </a:r>
            <a:r>
              <a:rPr lang="en-CA" sz="2000" dirty="0" err="1"/>
              <a:t>analogRead</a:t>
            </a:r>
            <a:r>
              <a:rPr lang="en-CA" sz="2000" dirty="0"/>
              <a:t>() EN VOLTS AVEC map()</a:t>
            </a:r>
            <a:endParaRPr lang="fr-CA" sz="2000" dirty="0"/>
          </a:p>
        </p:txBody>
      </p:sp>
      <p:grpSp>
        <p:nvGrpSpPr>
          <p:cNvPr id="4" name="Groupe 3">
            <a:extLst>
              <a:ext uri="{FF2B5EF4-FFF2-40B4-BE49-F238E27FC236}">
                <a16:creationId xmlns:a16="http://schemas.microsoft.com/office/drawing/2014/main" id="{FD993E5E-2F33-46AA-BC97-992308F6921F}"/>
              </a:ext>
            </a:extLst>
          </p:cNvPr>
          <p:cNvGrpSpPr/>
          <p:nvPr/>
        </p:nvGrpSpPr>
        <p:grpSpPr>
          <a:xfrm>
            <a:off x="586224" y="2498178"/>
            <a:ext cx="2712224" cy="3084490"/>
            <a:chOff x="2084693" y="1938582"/>
            <a:chExt cx="3611135" cy="4106781"/>
          </a:xfrm>
        </p:grpSpPr>
        <p:pic>
          <p:nvPicPr>
            <p:cNvPr id="3" name="Image 2">
              <a:extLst>
                <a:ext uri="{FF2B5EF4-FFF2-40B4-BE49-F238E27FC236}">
                  <a16:creationId xmlns:a16="http://schemas.microsoft.com/office/drawing/2014/main" id="{15984B50-F10C-4793-898D-4A642258437B}"/>
                </a:ext>
              </a:extLst>
            </p:cNvPr>
            <p:cNvPicPr>
              <a:picLocks noChangeAspect="1"/>
            </p:cNvPicPr>
            <p:nvPr/>
          </p:nvPicPr>
          <p:blipFill>
            <a:blip r:embed="rId2"/>
            <a:stretch>
              <a:fillRect/>
            </a:stretch>
          </p:blipFill>
          <p:spPr>
            <a:xfrm>
              <a:off x="2084693" y="1938582"/>
              <a:ext cx="3611135" cy="4106781"/>
            </a:xfrm>
            <a:prstGeom prst="rect">
              <a:avLst/>
            </a:prstGeom>
          </p:spPr>
        </p:pic>
        <p:sp>
          <p:nvSpPr>
            <p:cNvPr id="8" name="Flèche : droite 7">
              <a:extLst>
                <a:ext uri="{FF2B5EF4-FFF2-40B4-BE49-F238E27FC236}">
                  <a16:creationId xmlns:a16="http://schemas.microsoft.com/office/drawing/2014/main" id="{6CE89B5E-70CE-425C-AD9C-18A3EE5CAA1F}"/>
                </a:ext>
              </a:extLst>
            </p:cNvPr>
            <p:cNvSpPr/>
            <p:nvPr/>
          </p:nvSpPr>
          <p:spPr>
            <a:xfrm rot="2242138">
              <a:off x="3577438" y="4260556"/>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Flèche : droite 11">
              <a:extLst>
                <a:ext uri="{FF2B5EF4-FFF2-40B4-BE49-F238E27FC236}">
                  <a16:creationId xmlns:a16="http://schemas.microsoft.com/office/drawing/2014/main" id="{CDA1D6F6-FACB-4A05-AE8D-42D2A0C269D8}"/>
                </a:ext>
              </a:extLst>
            </p:cNvPr>
            <p:cNvSpPr/>
            <p:nvPr/>
          </p:nvSpPr>
          <p:spPr>
            <a:xfrm rot="2242138">
              <a:off x="3577438" y="4737583"/>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Flèche : droite 12">
              <a:extLst>
                <a:ext uri="{FF2B5EF4-FFF2-40B4-BE49-F238E27FC236}">
                  <a16:creationId xmlns:a16="http://schemas.microsoft.com/office/drawing/2014/main" id="{AD9D70AE-EE49-4E2E-97A6-64D47959DFBE}"/>
                </a:ext>
              </a:extLst>
            </p:cNvPr>
            <p:cNvSpPr/>
            <p:nvPr/>
          </p:nvSpPr>
          <p:spPr>
            <a:xfrm rot="2242138">
              <a:off x="3577438" y="5214610"/>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7" name="Groupe 16">
            <a:extLst>
              <a:ext uri="{FF2B5EF4-FFF2-40B4-BE49-F238E27FC236}">
                <a16:creationId xmlns:a16="http://schemas.microsoft.com/office/drawing/2014/main" id="{3010EB48-13CE-488C-A135-9D81E00F9CF7}"/>
              </a:ext>
            </a:extLst>
          </p:cNvPr>
          <p:cNvGrpSpPr/>
          <p:nvPr/>
        </p:nvGrpSpPr>
        <p:grpSpPr>
          <a:xfrm>
            <a:off x="3434175" y="2755967"/>
            <a:ext cx="2005995" cy="2713580"/>
            <a:chOff x="5440876" y="2279462"/>
            <a:chExt cx="3114736" cy="4213412"/>
          </a:xfrm>
        </p:grpSpPr>
        <p:pic>
          <p:nvPicPr>
            <p:cNvPr id="7" name="Image 6">
              <a:extLst>
                <a:ext uri="{FF2B5EF4-FFF2-40B4-BE49-F238E27FC236}">
                  <a16:creationId xmlns:a16="http://schemas.microsoft.com/office/drawing/2014/main" id="{8BBA7219-5351-4057-9A68-EA4E5B7FCC42}"/>
                </a:ext>
              </a:extLst>
            </p:cNvPr>
            <p:cNvPicPr>
              <a:picLocks noChangeAspect="1"/>
            </p:cNvPicPr>
            <p:nvPr/>
          </p:nvPicPr>
          <p:blipFill>
            <a:blip r:embed="rId3"/>
            <a:stretch>
              <a:fillRect/>
            </a:stretch>
          </p:blipFill>
          <p:spPr>
            <a:xfrm>
              <a:off x="5504323" y="2279462"/>
              <a:ext cx="3051289" cy="4213412"/>
            </a:xfrm>
            <a:prstGeom prst="rect">
              <a:avLst/>
            </a:prstGeom>
          </p:spPr>
        </p:pic>
        <p:sp>
          <p:nvSpPr>
            <p:cNvPr id="14" name="Flèche : droite 13">
              <a:extLst>
                <a:ext uri="{FF2B5EF4-FFF2-40B4-BE49-F238E27FC236}">
                  <a16:creationId xmlns:a16="http://schemas.microsoft.com/office/drawing/2014/main" id="{3E85AFEA-D894-41FF-A31F-CD36C19DD359}"/>
                </a:ext>
              </a:extLst>
            </p:cNvPr>
            <p:cNvSpPr/>
            <p:nvPr/>
          </p:nvSpPr>
          <p:spPr>
            <a:xfrm rot="2242138">
              <a:off x="5448150" y="2747923"/>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Flèche : droite 14">
              <a:extLst>
                <a:ext uri="{FF2B5EF4-FFF2-40B4-BE49-F238E27FC236}">
                  <a16:creationId xmlns:a16="http://schemas.microsoft.com/office/drawing/2014/main" id="{F07C7693-9572-4AF8-BA54-4128524BC20E}"/>
                </a:ext>
              </a:extLst>
            </p:cNvPr>
            <p:cNvSpPr/>
            <p:nvPr/>
          </p:nvSpPr>
          <p:spPr>
            <a:xfrm rot="2242138">
              <a:off x="5440876" y="3757904"/>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Flèche : droite 15">
              <a:extLst>
                <a:ext uri="{FF2B5EF4-FFF2-40B4-BE49-F238E27FC236}">
                  <a16:creationId xmlns:a16="http://schemas.microsoft.com/office/drawing/2014/main" id="{6A5852B8-919D-40B1-B0A6-9FC754AA1276}"/>
                </a:ext>
              </a:extLst>
            </p:cNvPr>
            <p:cNvSpPr/>
            <p:nvPr/>
          </p:nvSpPr>
          <p:spPr>
            <a:xfrm rot="2242138">
              <a:off x="5448151" y="5092755"/>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4895E33D-360B-46FB-9EF5-727142EC4DDD}"/>
                </a:ext>
              </a:extLst>
            </p:cNvPr>
            <p:cNvSpPr/>
            <p:nvPr/>
          </p:nvSpPr>
          <p:spPr>
            <a:xfrm>
              <a:off x="6339253" y="3805101"/>
              <a:ext cx="632389" cy="45719"/>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21" name="ZoneTexte 20">
            <a:extLst>
              <a:ext uri="{FF2B5EF4-FFF2-40B4-BE49-F238E27FC236}">
                <a16:creationId xmlns:a16="http://schemas.microsoft.com/office/drawing/2014/main" id="{608D3999-5BF4-4A3C-9D4C-1CF24891F31A}"/>
              </a:ext>
            </a:extLst>
          </p:cNvPr>
          <p:cNvSpPr txBox="1"/>
          <p:nvPr/>
        </p:nvSpPr>
        <p:spPr>
          <a:xfrm>
            <a:off x="838200" y="1061286"/>
            <a:ext cx="10515600" cy="646331"/>
          </a:xfrm>
          <a:prstGeom prst="rect">
            <a:avLst/>
          </a:prstGeom>
          <a:noFill/>
        </p:spPr>
        <p:txBody>
          <a:bodyPr wrap="square" rtlCol="0">
            <a:spAutoFit/>
          </a:bodyPr>
          <a:lstStyle/>
          <a:p>
            <a:r>
              <a:rPr lang="fr-CA" dirty="0"/>
              <a:t>Modifiez le code de l’exercice précédent pour que la valeur mesurée par </a:t>
            </a:r>
            <a:r>
              <a:rPr lang="fr-CA" dirty="0" err="1"/>
              <a:t>analogRead</a:t>
            </a:r>
            <a:r>
              <a:rPr lang="fr-CA" dirty="0"/>
              <a:t>() s’affiche maintenant en volts à l’aide de </a:t>
            </a:r>
            <a:r>
              <a:rPr lang="fr-CA" dirty="0" err="1"/>
              <a:t>map</a:t>
            </a:r>
            <a:r>
              <a:rPr lang="fr-CA" dirty="0"/>
              <a:t>(). Changez les valeurs de résistance et notez si elles sont identiques à ce que vous aviez calculé.</a:t>
            </a:r>
          </a:p>
        </p:txBody>
      </p:sp>
      <p:grpSp>
        <p:nvGrpSpPr>
          <p:cNvPr id="18" name="Groupe 17">
            <a:extLst>
              <a:ext uri="{FF2B5EF4-FFF2-40B4-BE49-F238E27FC236}">
                <a16:creationId xmlns:a16="http://schemas.microsoft.com/office/drawing/2014/main" id="{668D365E-E750-4FBA-8C3D-EFD7BA92E11C}"/>
              </a:ext>
            </a:extLst>
          </p:cNvPr>
          <p:cNvGrpSpPr/>
          <p:nvPr/>
        </p:nvGrpSpPr>
        <p:grpSpPr>
          <a:xfrm>
            <a:off x="6034467" y="2663661"/>
            <a:ext cx="2710060" cy="2968781"/>
            <a:chOff x="6390829" y="1357144"/>
            <a:chExt cx="4460495" cy="4886325"/>
          </a:xfrm>
        </p:grpSpPr>
        <p:pic>
          <p:nvPicPr>
            <p:cNvPr id="19" name="Espace réservé du contenu 3">
              <a:extLst>
                <a:ext uri="{FF2B5EF4-FFF2-40B4-BE49-F238E27FC236}">
                  <a16:creationId xmlns:a16="http://schemas.microsoft.com/office/drawing/2014/main" id="{6AC67BFC-40E1-489A-BC24-8D100E275F72}"/>
                </a:ext>
              </a:extLst>
            </p:cNvPr>
            <p:cNvPicPr>
              <a:picLocks noChangeAspect="1"/>
            </p:cNvPicPr>
            <p:nvPr/>
          </p:nvPicPr>
          <p:blipFill>
            <a:blip r:embed="rId4"/>
            <a:stretch>
              <a:fillRect/>
            </a:stretch>
          </p:blipFill>
          <p:spPr>
            <a:xfrm>
              <a:off x="7453507" y="1357144"/>
              <a:ext cx="3397817" cy="4886325"/>
            </a:xfrm>
            <a:prstGeom prst="rect">
              <a:avLst/>
            </a:prstGeom>
          </p:spPr>
        </p:pic>
        <p:sp>
          <p:nvSpPr>
            <p:cNvPr id="20" name="ZoneTexte 19">
              <a:extLst>
                <a:ext uri="{FF2B5EF4-FFF2-40B4-BE49-F238E27FC236}">
                  <a16:creationId xmlns:a16="http://schemas.microsoft.com/office/drawing/2014/main" id="{7D497403-E9A7-4B3C-A39B-2FD4959E3C9C}"/>
                </a:ext>
              </a:extLst>
            </p:cNvPr>
            <p:cNvSpPr txBox="1"/>
            <p:nvPr/>
          </p:nvSpPr>
          <p:spPr>
            <a:xfrm>
              <a:off x="6390829" y="3061402"/>
              <a:ext cx="950158" cy="405256"/>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tx2"/>
                  </a:solidFill>
                </a:rPr>
                <a:t>? V</a:t>
              </a:r>
            </a:p>
          </p:txBody>
        </p:sp>
        <p:sp>
          <p:nvSpPr>
            <p:cNvPr id="22" name="Flèche : droite 21">
              <a:extLst>
                <a:ext uri="{FF2B5EF4-FFF2-40B4-BE49-F238E27FC236}">
                  <a16:creationId xmlns:a16="http://schemas.microsoft.com/office/drawing/2014/main" id="{FBD46A1B-F802-4579-961A-BC5FF2055FAF}"/>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23" name="ZoneTexte 22">
              <a:extLst>
                <a:ext uri="{FF2B5EF4-FFF2-40B4-BE49-F238E27FC236}">
                  <a16:creationId xmlns:a16="http://schemas.microsoft.com/office/drawing/2014/main" id="{2A67EBDE-A48E-4E61-97B4-B86E76B5DF90}"/>
                </a:ext>
              </a:extLst>
            </p:cNvPr>
            <p:cNvSpPr txBox="1"/>
            <p:nvPr/>
          </p:nvSpPr>
          <p:spPr>
            <a:xfrm>
              <a:off x="6390829" y="1845780"/>
              <a:ext cx="950158" cy="405256"/>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5 V</a:t>
              </a:r>
            </a:p>
          </p:txBody>
        </p:sp>
        <p:sp>
          <p:nvSpPr>
            <p:cNvPr id="24" name="Flèche : droite 23">
              <a:extLst>
                <a:ext uri="{FF2B5EF4-FFF2-40B4-BE49-F238E27FC236}">
                  <a16:creationId xmlns:a16="http://schemas.microsoft.com/office/drawing/2014/main" id="{DBCC3602-A53C-4021-8279-1D47D4EF30CB}"/>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25" name="ZoneTexte 24">
              <a:extLst>
                <a:ext uri="{FF2B5EF4-FFF2-40B4-BE49-F238E27FC236}">
                  <a16:creationId xmlns:a16="http://schemas.microsoft.com/office/drawing/2014/main" id="{2D871CB3-ADA4-4428-BE8C-934DA30B4E28}"/>
                </a:ext>
              </a:extLst>
            </p:cNvPr>
            <p:cNvSpPr txBox="1"/>
            <p:nvPr/>
          </p:nvSpPr>
          <p:spPr>
            <a:xfrm>
              <a:off x="6390829" y="4324231"/>
              <a:ext cx="950158" cy="405256"/>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0 V</a:t>
              </a:r>
            </a:p>
          </p:txBody>
        </p:sp>
        <p:sp>
          <p:nvSpPr>
            <p:cNvPr id="26" name="Flèche : droite 25">
              <a:extLst>
                <a:ext uri="{FF2B5EF4-FFF2-40B4-BE49-F238E27FC236}">
                  <a16:creationId xmlns:a16="http://schemas.microsoft.com/office/drawing/2014/main" id="{E3D294D1-4B7F-4194-A9B4-733176342615}"/>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27" name="ZoneTexte 26">
              <a:extLst>
                <a:ext uri="{FF2B5EF4-FFF2-40B4-BE49-F238E27FC236}">
                  <a16:creationId xmlns:a16="http://schemas.microsoft.com/office/drawing/2014/main" id="{3F7727C2-2B10-4ABD-A56F-392046C9A60F}"/>
                </a:ext>
              </a:extLst>
            </p:cNvPr>
            <p:cNvSpPr txBox="1"/>
            <p:nvPr/>
          </p:nvSpPr>
          <p:spPr>
            <a:xfrm>
              <a:off x="7936193" y="2338861"/>
              <a:ext cx="763017" cy="65854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10k </a:t>
              </a:r>
              <a:r>
                <a:rPr lang="el-GR" sz="1000" dirty="0">
                  <a:solidFill>
                    <a:schemeClr val="bg1"/>
                  </a:solidFill>
                </a:rPr>
                <a:t>Ω</a:t>
              </a:r>
              <a:r>
                <a:rPr lang="fr-CA" sz="1000" dirty="0">
                  <a:solidFill>
                    <a:schemeClr val="bg1"/>
                  </a:solidFill>
                </a:rPr>
                <a:t> </a:t>
              </a:r>
            </a:p>
          </p:txBody>
        </p:sp>
        <p:sp>
          <p:nvSpPr>
            <p:cNvPr id="29" name="ZoneTexte 28">
              <a:extLst>
                <a:ext uri="{FF2B5EF4-FFF2-40B4-BE49-F238E27FC236}">
                  <a16:creationId xmlns:a16="http://schemas.microsoft.com/office/drawing/2014/main" id="{687B1940-8F9D-4BF1-8C60-EF9C9CB50260}"/>
                </a:ext>
              </a:extLst>
            </p:cNvPr>
            <p:cNvSpPr txBox="1"/>
            <p:nvPr/>
          </p:nvSpPr>
          <p:spPr>
            <a:xfrm>
              <a:off x="7936193" y="3724122"/>
              <a:ext cx="763017" cy="65854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10k </a:t>
              </a:r>
              <a:r>
                <a:rPr lang="el-GR" sz="1000" dirty="0">
                  <a:solidFill>
                    <a:schemeClr val="bg1"/>
                  </a:solidFill>
                </a:rPr>
                <a:t>Ω</a:t>
              </a:r>
              <a:r>
                <a:rPr lang="fr-CA" sz="1000" dirty="0">
                  <a:solidFill>
                    <a:schemeClr val="bg1"/>
                  </a:solidFill>
                </a:rPr>
                <a:t> </a:t>
              </a:r>
            </a:p>
          </p:txBody>
        </p:sp>
      </p:grpSp>
      <p:grpSp>
        <p:nvGrpSpPr>
          <p:cNvPr id="30" name="Groupe 29">
            <a:extLst>
              <a:ext uri="{FF2B5EF4-FFF2-40B4-BE49-F238E27FC236}">
                <a16:creationId xmlns:a16="http://schemas.microsoft.com/office/drawing/2014/main" id="{24EABF1E-D67F-4013-BFB9-91F06041BBE3}"/>
              </a:ext>
            </a:extLst>
          </p:cNvPr>
          <p:cNvGrpSpPr/>
          <p:nvPr/>
        </p:nvGrpSpPr>
        <p:grpSpPr>
          <a:xfrm>
            <a:off x="8865616" y="2611523"/>
            <a:ext cx="2710060" cy="2968781"/>
            <a:chOff x="6390829" y="1357144"/>
            <a:chExt cx="4460495" cy="4886325"/>
          </a:xfrm>
        </p:grpSpPr>
        <p:pic>
          <p:nvPicPr>
            <p:cNvPr id="31" name="Espace réservé du contenu 3">
              <a:extLst>
                <a:ext uri="{FF2B5EF4-FFF2-40B4-BE49-F238E27FC236}">
                  <a16:creationId xmlns:a16="http://schemas.microsoft.com/office/drawing/2014/main" id="{BFACAFB2-DA90-42F4-8829-3B093AFA5046}"/>
                </a:ext>
              </a:extLst>
            </p:cNvPr>
            <p:cNvPicPr>
              <a:picLocks noChangeAspect="1"/>
            </p:cNvPicPr>
            <p:nvPr/>
          </p:nvPicPr>
          <p:blipFill>
            <a:blip r:embed="rId4"/>
            <a:stretch>
              <a:fillRect/>
            </a:stretch>
          </p:blipFill>
          <p:spPr>
            <a:xfrm>
              <a:off x="7453507" y="1357144"/>
              <a:ext cx="3397817" cy="4886325"/>
            </a:xfrm>
            <a:prstGeom prst="rect">
              <a:avLst/>
            </a:prstGeom>
          </p:spPr>
        </p:pic>
        <p:sp>
          <p:nvSpPr>
            <p:cNvPr id="32" name="ZoneTexte 31">
              <a:extLst>
                <a:ext uri="{FF2B5EF4-FFF2-40B4-BE49-F238E27FC236}">
                  <a16:creationId xmlns:a16="http://schemas.microsoft.com/office/drawing/2014/main" id="{39D7DE97-0418-42BD-8FB5-C2DC4D8B92C6}"/>
                </a:ext>
              </a:extLst>
            </p:cNvPr>
            <p:cNvSpPr txBox="1"/>
            <p:nvPr/>
          </p:nvSpPr>
          <p:spPr>
            <a:xfrm>
              <a:off x="6390829" y="3061402"/>
              <a:ext cx="950158" cy="405256"/>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tx2"/>
                  </a:solidFill>
                </a:rPr>
                <a:t>? V</a:t>
              </a:r>
            </a:p>
          </p:txBody>
        </p:sp>
        <p:sp>
          <p:nvSpPr>
            <p:cNvPr id="33" name="Flèche : droite 32">
              <a:extLst>
                <a:ext uri="{FF2B5EF4-FFF2-40B4-BE49-F238E27FC236}">
                  <a16:creationId xmlns:a16="http://schemas.microsoft.com/office/drawing/2014/main" id="{9C63189F-4931-4AAD-B375-E0EED084BDDA}"/>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solidFill>
                  <a:schemeClr val="tx2"/>
                </a:solidFill>
              </a:endParaRPr>
            </a:p>
          </p:txBody>
        </p:sp>
        <p:sp>
          <p:nvSpPr>
            <p:cNvPr id="34" name="ZoneTexte 33">
              <a:extLst>
                <a:ext uri="{FF2B5EF4-FFF2-40B4-BE49-F238E27FC236}">
                  <a16:creationId xmlns:a16="http://schemas.microsoft.com/office/drawing/2014/main" id="{52C003D5-61DE-45D4-95F7-02C026FF92C0}"/>
                </a:ext>
              </a:extLst>
            </p:cNvPr>
            <p:cNvSpPr txBox="1"/>
            <p:nvPr/>
          </p:nvSpPr>
          <p:spPr>
            <a:xfrm>
              <a:off x="6390829" y="1845780"/>
              <a:ext cx="950158" cy="405256"/>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5 V</a:t>
              </a:r>
            </a:p>
          </p:txBody>
        </p:sp>
        <p:sp>
          <p:nvSpPr>
            <p:cNvPr id="35" name="Flèche : droite 34">
              <a:extLst>
                <a:ext uri="{FF2B5EF4-FFF2-40B4-BE49-F238E27FC236}">
                  <a16:creationId xmlns:a16="http://schemas.microsoft.com/office/drawing/2014/main" id="{B2737600-EBA3-4B4E-A8E2-D189F67B1A12}"/>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36" name="ZoneTexte 35">
              <a:extLst>
                <a:ext uri="{FF2B5EF4-FFF2-40B4-BE49-F238E27FC236}">
                  <a16:creationId xmlns:a16="http://schemas.microsoft.com/office/drawing/2014/main" id="{E2A6D17E-49EC-490A-AE54-D3A0DD7882F3}"/>
                </a:ext>
              </a:extLst>
            </p:cNvPr>
            <p:cNvSpPr txBox="1"/>
            <p:nvPr/>
          </p:nvSpPr>
          <p:spPr>
            <a:xfrm>
              <a:off x="6390829" y="4324231"/>
              <a:ext cx="950158" cy="405256"/>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0 V</a:t>
              </a:r>
            </a:p>
          </p:txBody>
        </p:sp>
        <p:sp>
          <p:nvSpPr>
            <p:cNvPr id="37" name="Flèche : droite 36">
              <a:extLst>
                <a:ext uri="{FF2B5EF4-FFF2-40B4-BE49-F238E27FC236}">
                  <a16:creationId xmlns:a16="http://schemas.microsoft.com/office/drawing/2014/main" id="{FD74F9B7-D8CD-407F-B62B-53C890FBFFA2}"/>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38" name="ZoneTexte 37">
              <a:extLst>
                <a:ext uri="{FF2B5EF4-FFF2-40B4-BE49-F238E27FC236}">
                  <a16:creationId xmlns:a16="http://schemas.microsoft.com/office/drawing/2014/main" id="{4BADAC1C-E407-47F9-A6E2-975BFBE105CF}"/>
                </a:ext>
              </a:extLst>
            </p:cNvPr>
            <p:cNvSpPr txBox="1"/>
            <p:nvPr/>
          </p:nvSpPr>
          <p:spPr>
            <a:xfrm>
              <a:off x="7936193" y="2338861"/>
              <a:ext cx="763017" cy="65854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10k </a:t>
              </a:r>
              <a:r>
                <a:rPr lang="el-GR" sz="1000" dirty="0">
                  <a:solidFill>
                    <a:schemeClr val="bg1"/>
                  </a:solidFill>
                </a:rPr>
                <a:t>Ω</a:t>
              </a:r>
              <a:r>
                <a:rPr lang="fr-CA" sz="1000" dirty="0">
                  <a:solidFill>
                    <a:schemeClr val="bg1"/>
                  </a:solidFill>
                </a:rPr>
                <a:t> </a:t>
              </a:r>
            </a:p>
          </p:txBody>
        </p:sp>
        <p:sp>
          <p:nvSpPr>
            <p:cNvPr id="40" name="ZoneTexte 39">
              <a:extLst>
                <a:ext uri="{FF2B5EF4-FFF2-40B4-BE49-F238E27FC236}">
                  <a16:creationId xmlns:a16="http://schemas.microsoft.com/office/drawing/2014/main" id="{EAF5696E-9F09-4C66-BDB8-6529A7B82601}"/>
                </a:ext>
              </a:extLst>
            </p:cNvPr>
            <p:cNvSpPr txBox="1"/>
            <p:nvPr/>
          </p:nvSpPr>
          <p:spPr>
            <a:xfrm>
              <a:off x="7936193" y="3724122"/>
              <a:ext cx="763017" cy="65854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100 </a:t>
              </a:r>
              <a:r>
                <a:rPr lang="el-GR" sz="1000" dirty="0">
                  <a:solidFill>
                    <a:schemeClr val="bg1"/>
                  </a:solidFill>
                </a:rPr>
                <a:t>Ω</a:t>
              </a:r>
              <a:r>
                <a:rPr lang="fr-CA" sz="1000" dirty="0">
                  <a:solidFill>
                    <a:schemeClr val="bg1"/>
                  </a:solidFill>
                </a:rPr>
                <a:t> </a:t>
              </a:r>
            </a:p>
          </p:txBody>
        </p:sp>
      </p:grpSp>
    </p:spTree>
    <p:extLst>
      <p:ext uri="{BB962C8B-B14F-4D97-AF65-F5344CB8AC3E}">
        <p14:creationId xmlns:p14="http://schemas.microsoft.com/office/powerpoint/2010/main" val="56343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800" dirty="0"/>
              <a:t>COMMENT UTILISER DES CAPTEURS ANALOGIQUES?</a:t>
            </a:r>
            <a:endParaRPr lang="fr-CA" sz="2800" dirty="0"/>
          </a:p>
        </p:txBody>
      </p:sp>
      <p:pic>
        <p:nvPicPr>
          <p:cNvPr id="7" name="Espace réservé du contenu 6">
            <a:extLst>
              <a:ext uri="{FF2B5EF4-FFF2-40B4-BE49-F238E27FC236}">
                <a16:creationId xmlns:a16="http://schemas.microsoft.com/office/drawing/2014/main" id="{6145696F-D0A7-48F2-B3D2-E8A6665CCFB6}"/>
              </a:ext>
            </a:extLst>
          </p:cNvPr>
          <p:cNvPicPr>
            <a:picLocks noGrp="1" noChangeAspect="1"/>
          </p:cNvPicPr>
          <p:nvPr>
            <p:ph idx="1"/>
          </p:nvPr>
        </p:nvPicPr>
        <p:blipFill>
          <a:blip r:embed="rId2"/>
          <a:stretch>
            <a:fillRect/>
          </a:stretch>
        </p:blipFill>
        <p:spPr>
          <a:xfrm>
            <a:off x="3971202" y="1564491"/>
            <a:ext cx="5643667" cy="2210107"/>
          </a:xfrm>
          <a:prstGeom prst="rect">
            <a:avLst/>
          </a:prstGeom>
        </p:spPr>
      </p:pic>
      <p:pic>
        <p:nvPicPr>
          <p:cNvPr id="8" name="Image 7">
            <a:extLst>
              <a:ext uri="{FF2B5EF4-FFF2-40B4-BE49-F238E27FC236}">
                <a16:creationId xmlns:a16="http://schemas.microsoft.com/office/drawing/2014/main" id="{C88E75EB-70BA-4A0A-BC73-1EC50A043177}"/>
              </a:ext>
            </a:extLst>
          </p:cNvPr>
          <p:cNvPicPr>
            <a:picLocks noChangeAspect="1"/>
          </p:cNvPicPr>
          <p:nvPr/>
        </p:nvPicPr>
        <p:blipFill rotWithShape="1">
          <a:blip r:embed="rId3"/>
          <a:srcRect t="17006"/>
          <a:stretch/>
        </p:blipFill>
        <p:spPr>
          <a:xfrm>
            <a:off x="3971202" y="4384733"/>
            <a:ext cx="5915886" cy="1283559"/>
          </a:xfrm>
          <a:prstGeom prst="rect">
            <a:avLst/>
          </a:prstGeom>
        </p:spPr>
      </p:pic>
      <p:sp>
        <p:nvSpPr>
          <p:cNvPr id="10" name="ZoneTexte 9">
            <a:extLst>
              <a:ext uri="{FF2B5EF4-FFF2-40B4-BE49-F238E27FC236}">
                <a16:creationId xmlns:a16="http://schemas.microsoft.com/office/drawing/2014/main" id="{24A2734E-0502-45B4-9594-66F2D4602CBA}"/>
              </a:ext>
            </a:extLst>
          </p:cNvPr>
          <p:cNvSpPr txBox="1"/>
          <p:nvPr/>
        </p:nvSpPr>
        <p:spPr>
          <a:xfrm>
            <a:off x="1715112" y="2484878"/>
            <a:ext cx="2366683" cy="369332"/>
          </a:xfrm>
          <a:prstGeom prst="rect">
            <a:avLst/>
          </a:prstGeom>
          <a:noFill/>
        </p:spPr>
        <p:txBody>
          <a:bodyPr wrap="square" rtlCol="0">
            <a:spAutoFit/>
          </a:bodyPr>
          <a:lstStyle/>
          <a:p>
            <a:r>
              <a:rPr lang="fr-CA" dirty="0"/>
              <a:t>Potentiomètre</a:t>
            </a:r>
          </a:p>
        </p:txBody>
      </p:sp>
      <p:sp>
        <p:nvSpPr>
          <p:cNvPr id="18" name="ZoneTexte 17">
            <a:extLst>
              <a:ext uri="{FF2B5EF4-FFF2-40B4-BE49-F238E27FC236}">
                <a16:creationId xmlns:a16="http://schemas.microsoft.com/office/drawing/2014/main" id="{3A425B88-C93E-4CD9-9F59-3195A86854E7}"/>
              </a:ext>
            </a:extLst>
          </p:cNvPr>
          <p:cNvSpPr txBox="1"/>
          <p:nvPr/>
        </p:nvSpPr>
        <p:spPr>
          <a:xfrm>
            <a:off x="1715112" y="4809080"/>
            <a:ext cx="2366683" cy="369332"/>
          </a:xfrm>
          <a:prstGeom prst="rect">
            <a:avLst/>
          </a:prstGeom>
          <a:noFill/>
        </p:spPr>
        <p:txBody>
          <a:bodyPr wrap="square" rtlCol="0">
            <a:spAutoFit/>
          </a:bodyPr>
          <a:lstStyle/>
          <a:p>
            <a:r>
              <a:rPr lang="fr-CA" dirty="0"/>
              <a:t>Photorésistance</a:t>
            </a:r>
          </a:p>
        </p:txBody>
      </p:sp>
      <p:pic>
        <p:nvPicPr>
          <p:cNvPr id="9" name="Image 8">
            <a:extLst>
              <a:ext uri="{FF2B5EF4-FFF2-40B4-BE49-F238E27FC236}">
                <a16:creationId xmlns:a16="http://schemas.microsoft.com/office/drawing/2014/main" id="{48BCB2D6-84AF-494A-8A35-90A8CBCDB526}"/>
              </a:ext>
            </a:extLst>
          </p:cNvPr>
          <p:cNvPicPr>
            <a:picLocks noChangeAspect="1"/>
          </p:cNvPicPr>
          <p:nvPr/>
        </p:nvPicPr>
        <p:blipFill rotWithShape="1">
          <a:blip r:embed="rId4"/>
          <a:srcRect l="8947" t="15794"/>
          <a:stretch/>
        </p:blipFill>
        <p:spPr>
          <a:xfrm>
            <a:off x="7652997" y="5026512"/>
            <a:ext cx="1961872" cy="1153258"/>
          </a:xfrm>
          <a:prstGeom prst="rect">
            <a:avLst/>
          </a:prstGeom>
        </p:spPr>
      </p:pic>
    </p:spTree>
    <p:extLst>
      <p:ext uri="{BB962C8B-B14F-4D97-AF65-F5344CB8AC3E}">
        <p14:creationId xmlns:p14="http://schemas.microsoft.com/office/powerpoint/2010/main" val="2188002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DIVISEUR DE TENSION : QUESTION</a:t>
            </a:r>
            <a:endParaRPr lang="fr-CA" sz="3600" dirty="0"/>
          </a:p>
        </p:txBody>
      </p:sp>
      <p:pic>
        <p:nvPicPr>
          <p:cNvPr id="4" name="Espace réservé du contenu 3">
            <a:extLst>
              <a:ext uri="{FF2B5EF4-FFF2-40B4-BE49-F238E27FC236}">
                <a16:creationId xmlns:a16="http://schemas.microsoft.com/office/drawing/2014/main" id="{F691A7CF-7FA8-48CA-BC72-11F6F8EC3629}"/>
              </a:ext>
            </a:extLst>
          </p:cNvPr>
          <p:cNvPicPr>
            <a:picLocks noGrp="1" noChangeAspect="1"/>
          </p:cNvPicPr>
          <p:nvPr>
            <p:ph idx="1"/>
          </p:nvPr>
        </p:nvPicPr>
        <p:blipFill>
          <a:blip r:embed="rId2"/>
          <a:stretch>
            <a:fillRect/>
          </a:stretch>
        </p:blipFill>
        <p:spPr>
          <a:xfrm>
            <a:off x="5129052" y="1510969"/>
            <a:ext cx="3397817" cy="4886325"/>
          </a:xfrm>
          <a:prstGeom prst="rect">
            <a:avLst/>
          </a:prstGeom>
        </p:spPr>
      </p:pic>
      <p:sp>
        <p:nvSpPr>
          <p:cNvPr id="14" name="ZoneTexte 13">
            <a:extLst>
              <a:ext uri="{FF2B5EF4-FFF2-40B4-BE49-F238E27FC236}">
                <a16:creationId xmlns:a16="http://schemas.microsoft.com/office/drawing/2014/main" id="{F51E5E16-0A05-4625-81E5-95EF5C2DDC0C}"/>
              </a:ext>
            </a:extLst>
          </p:cNvPr>
          <p:cNvSpPr txBox="1"/>
          <p:nvPr/>
        </p:nvSpPr>
        <p:spPr>
          <a:xfrm>
            <a:off x="3210371" y="3119477"/>
            <a:ext cx="1806162" cy="52322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Quelle est la tension électrique à ce point?</a:t>
            </a:r>
          </a:p>
        </p:txBody>
      </p:sp>
      <p:sp>
        <p:nvSpPr>
          <p:cNvPr id="17" name="Flèche : droite 16">
            <a:extLst>
              <a:ext uri="{FF2B5EF4-FFF2-40B4-BE49-F238E27FC236}">
                <a16:creationId xmlns:a16="http://schemas.microsoft.com/office/drawing/2014/main" id="{A15F7C17-1B19-420C-A131-BAC52BCF1CE7}"/>
              </a:ext>
            </a:extLst>
          </p:cNvPr>
          <p:cNvSpPr/>
          <p:nvPr/>
        </p:nvSpPr>
        <p:spPr>
          <a:xfrm>
            <a:off x="5016532" y="3276402"/>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E1310CC1-732B-499E-9C45-DE126388552B}"/>
              </a:ext>
            </a:extLst>
          </p:cNvPr>
          <p:cNvSpPr txBox="1"/>
          <p:nvPr/>
        </p:nvSpPr>
        <p:spPr>
          <a:xfrm>
            <a:off x="3210370" y="1879767"/>
            <a:ext cx="1806162" cy="52322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Quelle est la tension électrique à ce point?</a:t>
            </a:r>
          </a:p>
        </p:txBody>
      </p:sp>
      <p:sp>
        <p:nvSpPr>
          <p:cNvPr id="22" name="Flèche : droite 21">
            <a:extLst>
              <a:ext uri="{FF2B5EF4-FFF2-40B4-BE49-F238E27FC236}">
                <a16:creationId xmlns:a16="http://schemas.microsoft.com/office/drawing/2014/main" id="{9F0F0541-D50B-48B9-B7B2-6897640527D3}"/>
              </a:ext>
            </a:extLst>
          </p:cNvPr>
          <p:cNvSpPr/>
          <p:nvPr/>
        </p:nvSpPr>
        <p:spPr>
          <a:xfrm>
            <a:off x="5016531" y="2036692"/>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ZoneTexte 22">
            <a:extLst>
              <a:ext uri="{FF2B5EF4-FFF2-40B4-BE49-F238E27FC236}">
                <a16:creationId xmlns:a16="http://schemas.microsoft.com/office/drawing/2014/main" id="{4DFF305D-5BD9-4C9B-A584-0855F317090D}"/>
              </a:ext>
            </a:extLst>
          </p:cNvPr>
          <p:cNvSpPr txBox="1"/>
          <p:nvPr/>
        </p:nvSpPr>
        <p:spPr>
          <a:xfrm>
            <a:off x="3210372" y="4395533"/>
            <a:ext cx="1806162" cy="52322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Quelle est la tension électrique à ce point?</a:t>
            </a:r>
          </a:p>
        </p:txBody>
      </p:sp>
      <p:sp>
        <p:nvSpPr>
          <p:cNvPr id="24" name="Flèche : droite 23">
            <a:extLst>
              <a:ext uri="{FF2B5EF4-FFF2-40B4-BE49-F238E27FC236}">
                <a16:creationId xmlns:a16="http://schemas.microsoft.com/office/drawing/2014/main" id="{03446F98-9531-4EF7-AB9F-3E6521D95DF5}"/>
              </a:ext>
            </a:extLst>
          </p:cNvPr>
          <p:cNvSpPr/>
          <p:nvPr/>
        </p:nvSpPr>
        <p:spPr>
          <a:xfrm>
            <a:off x="5016533" y="4552458"/>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5" name="ZoneTexte 24">
            <a:extLst>
              <a:ext uri="{FF2B5EF4-FFF2-40B4-BE49-F238E27FC236}">
                <a16:creationId xmlns:a16="http://schemas.microsoft.com/office/drawing/2014/main" id="{7F77BE9C-A530-4477-8CF6-582E27DD9693}"/>
              </a:ext>
            </a:extLst>
          </p:cNvPr>
          <p:cNvSpPr txBox="1"/>
          <p:nvPr/>
        </p:nvSpPr>
        <p:spPr>
          <a:xfrm>
            <a:off x="949036" y="986693"/>
            <a:ext cx="5263755" cy="3077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La traduction de «diviser de tension» en anglais est : «</a:t>
            </a:r>
            <a:r>
              <a:rPr lang="en-CA" sz="1400" dirty="0">
                <a:solidFill>
                  <a:schemeClr val="tx2"/>
                </a:solidFill>
              </a:rPr>
              <a:t>voltage divider</a:t>
            </a:r>
            <a:r>
              <a:rPr lang="fr-CA" sz="1400" dirty="0">
                <a:solidFill>
                  <a:schemeClr val="tx2"/>
                </a:solidFill>
              </a:rPr>
              <a:t>».</a:t>
            </a:r>
          </a:p>
        </p:txBody>
      </p:sp>
    </p:spTree>
    <p:extLst>
      <p:ext uri="{BB962C8B-B14F-4D97-AF65-F5344CB8AC3E}">
        <p14:creationId xmlns:p14="http://schemas.microsoft.com/office/powerpoint/2010/main" val="213375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DIVISEUR DE TENSION : CALCUL</a:t>
            </a:r>
            <a:endParaRPr lang="fr-CA" sz="3600" dirty="0"/>
          </a:p>
        </p:txBody>
      </p:sp>
      <p:sp>
        <p:nvSpPr>
          <p:cNvPr id="11" name="ZoneTexte 10">
            <a:extLst>
              <a:ext uri="{FF2B5EF4-FFF2-40B4-BE49-F238E27FC236}">
                <a16:creationId xmlns:a16="http://schemas.microsoft.com/office/drawing/2014/main" id="{586261D9-2D0D-4E29-AEEE-5DD58B90E5F5}"/>
              </a:ext>
            </a:extLst>
          </p:cNvPr>
          <p:cNvSpPr txBox="1"/>
          <p:nvPr/>
        </p:nvSpPr>
        <p:spPr>
          <a:xfrm>
            <a:off x="1606333" y="1110954"/>
            <a:ext cx="5466963" cy="646331"/>
          </a:xfrm>
          <a:prstGeom prst="rect">
            <a:avLst/>
          </a:prstGeom>
          <a:noFill/>
        </p:spPr>
        <p:txBody>
          <a:bodyPr wrap="square" rtlCol="0">
            <a:spAutoFit/>
          </a:bodyPr>
          <a:lstStyle/>
          <a:p>
            <a:r>
              <a:rPr lang="fr-CA" dirty="0"/>
              <a:t>Sommer deux résistances en série pour trouver la résistance totale pour ensuite calculer le courant.</a:t>
            </a:r>
          </a:p>
        </p:txBody>
      </p:sp>
      <p:grpSp>
        <p:nvGrpSpPr>
          <p:cNvPr id="51" name="Groupe 50">
            <a:extLst>
              <a:ext uri="{FF2B5EF4-FFF2-40B4-BE49-F238E27FC236}">
                <a16:creationId xmlns:a16="http://schemas.microsoft.com/office/drawing/2014/main" id="{F1E7FC47-F033-436C-A5E6-7E9EC848293E}"/>
              </a:ext>
            </a:extLst>
          </p:cNvPr>
          <p:cNvGrpSpPr/>
          <p:nvPr/>
        </p:nvGrpSpPr>
        <p:grpSpPr>
          <a:xfrm>
            <a:off x="891084" y="1942169"/>
            <a:ext cx="4683699" cy="4323864"/>
            <a:chOff x="351302" y="1581629"/>
            <a:chExt cx="5292968" cy="4886325"/>
          </a:xfrm>
        </p:grpSpPr>
        <p:pic>
          <p:nvPicPr>
            <p:cNvPr id="50" name="Espace réservé du contenu 3">
              <a:extLst>
                <a:ext uri="{FF2B5EF4-FFF2-40B4-BE49-F238E27FC236}">
                  <a16:creationId xmlns:a16="http://schemas.microsoft.com/office/drawing/2014/main" id="{55276629-1BAA-4DE2-9988-684FDB022D55}"/>
                </a:ext>
              </a:extLst>
            </p:cNvPr>
            <p:cNvPicPr>
              <a:picLocks noChangeAspect="1"/>
            </p:cNvPicPr>
            <p:nvPr/>
          </p:nvPicPr>
          <p:blipFill>
            <a:blip r:embed="rId2"/>
            <a:stretch>
              <a:fillRect/>
            </a:stretch>
          </p:blipFill>
          <p:spPr>
            <a:xfrm>
              <a:off x="2246453" y="1581629"/>
              <a:ext cx="3397817" cy="4886325"/>
            </a:xfrm>
            <a:prstGeom prst="rect">
              <a:avLst/>
            </a:prstGeom>
          </p:spPr>
        </p:pic>
        <p:grpSp>
          <p:nvGrpSpPr>
            <p:cNvPr id="5" name="Groupe 4">
              <a:extLst>
                <a:ext uri="{FF2B5EF4-FFF2-40B4-BE49-F238E27FC236}">
                  <a16:creationId xmlns:a16="http://schemas.microsoft.com/office/drawing/2014/main" id="{51566F40-A5A9-4AB9-B819-C2904A086D89}"/>
                </a:ext>
              </a:extLst>
            </p:cNvPr>
            <p:cNvGrpSpPr/>
            <p:nvPr/>
          </p:nvGrpSpPr>
          <p:grpSpPr>
            <a:xfrm>
              <a:off x="351302" y="2448857"/>
              <a:ext cx="2182468" cy="3419804"/>
              <a:chOff x="351302" y="2448857"/>
              <a:chExt cx="2182468" cy="3419804"/>
            </a:xfrm>
          </p:grpSpPr>
          <p:sp>
            <p:nvSpPr>
              <p:cNvPr id="6" name="Accolade ouvrante 5">
                <a:extLst>
                  <a:ext uri="{FF2B5EF4-FFF2-40B4-BE49-F238E27FC236}">
                    <a16:creationId xmlns:a16="http://schemas.microsoft.com/office/drawing/2014/main" id="{B94C6797-356B-49C4-B4FF-9EF5925565E1}"/>
                  </a:ext>
                </a:extLst>
              </p:cNvPr>
              <p:cNvSpPr/>
              <p:nvPr/>
            </p:nvSpPr>
            <p:spPr>
              <a:xfrm>
                <a:off x="2214138" y="2448857"/>
                <a:ext cx="319632" cy="2098395"/>
              </a:xfrm>
              <a:prstGeom prst="leftBrace">
                <a:avLst>
                  <a:gd name="adj1" fmla="val 49945"/>
                  <a:gd name="adj2" fmla="val 58187"/>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7" name="ZoneTexte 6">
                <a:extLst>
                  <a:ext uri="{FF2B5EF4-FFF2-40B4-BE49-F238E27FC236}">
                    <a16:creationId xmlns:a16="http://schemas.microsoft.com/office/drawing/2014/main" id="{9EA9D341-F43F-4969-8039-550E57687CFB}"/>
                  </a:ext>
                </a:extLst>
              </p:cNvPr>
              <p:cNvSpPr txBox="1"/>
              <p:nvPr/>
            </p:nvSpPr>
            <p:spPr>
              <a:xfrm>
                <a:off x="351304" y="3520825"/>
                <a:ext cx="1711968" cy="34781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100+100 = 200 </a:t>
                </a:r>
                <a:r>
                  <a:rPr lang="el-GR" sz="1400" dirty="0">
                    <a:solidFill>
                      <a:schemeClr val="tx2"/>
                    </a:solidFill>
                  </a:rPr>
                  <a:t>Ω</a:t>
                </a:r>
                <a:endParaRPr lang="fr-CA" sz="1400" dirty="0">
                  <a:solidFill>
                    <a:schemeClr val="tx2"/>
                  </a:solidFill>
                </a:endParaRPr>
              </a:p>
            </p:txBody>
          </p:sp>
          <p:sp>
            <p:nvSpPr>
              <p:cNvPr id="12" name="ZoneTexte 11">
                <a:extLst>
                  <a:ext uri="{FF2B5EF4-FFF2-40B4-BE49-F238E27FC236}">
                    <a16:creationId xmlns:a16="http://schemas.microsoft.com/office/drawing/2014/main" id="{95ED6E42-3AB6-495D-ABDF-7CC222F24487}"/>
                  </a:ext>
                </a:extLst>
              </p:cNvPr>
              <p:cNvSpPr txBox="1"/>
              <p:nvPr/>
            </p:nvSpPr>
            <p:spPr>
              <a:xfrm>
                <a:off x="351302" y="4167157"/>
                <a:ext cx="1711968"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I = U / R</a:t>
                </a:r>
              </a:p>
            </p:txBody>
          </p:sp>
          <p:sp>
            <p:nvSpPr>
              <p:cNvPr id="13" name="ZoneTexte 12">
                <a:extLst>
                  <a:ext uri="{FF2B5EF4-FFF2-40B4-BE49-F238E27FC236}">
                    <a16:creationId xmlns:a16="http://schemas.microsoft.com/office/drawing/2014/main" id="{30E501AF-B608-4B59-9C40-70655DD44552}"/>
                  </a:ext>
                </a:extLst>
              </p:cNvPr>
              <p:cNvSpPr txBox="1"/>
              <p:nvPr/>
            </p:nvSpPr>
            <p:spPr>
              <a:xfrm>
                <a:off x="351304" y="4813488"/>
                <a:ext cx="1711966"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I = 5 V / 200 </a:t>
                </a:r>
                <a:r>
                  <a:rPr lang="el-GR" sz="1400" dirty="0">
                    <a:solidFill>
                      <a:schemeClr val="bg1"/>
                    </a:solidFill>
                  </a:rPr>
                  <a:t>Ω</a:t>
                </a:r>
                <a:endParaRPr lang="fr-CA" sz="1400" dirty="0">
                  <a:solidFill>
                    <a:schemeClr val="bg1"/>
                  </a:solidFill>
                </a:endParaRPr>
              </a:p>
            </p:txBody>
          </p:sp>
          <p:sp>
            <p:nvSpPr>
              <p:cNvPr id="14" name="ZoneTexte 13">
                <a:extLst>
                  <a:ext uri="{FF2B5EF4-FFF2-40B4-BE49-F238E27FC236}">
                    <a16:creationId xmlns:a16="http://schemas.microsoft.com/office/drawing/2014/main" id="{F51E5E16-0A05-4625-81E5-95EF5C2DDC0C}"/>
                  </a:ext>
                </a:extLst>
              </p:cNvPr>
              <p:cNvSpPr txBox="1"/>
              <p:nvPr/>
            </p:nvSpPr>
            <p:spPr>
              <a:xfrm>
                <a:off x="351303" y="5520847"/>
                <a:ext cx="1711967" cy="34781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I = 0.025 A</a:t>
                </a:r>
              </a:p>
            </p:txBody>
          </p:sp>
          <p:sp>
            <p:nvSpPr>
              <p:cNvPr id="15" name="Flèche : droite 14">
                <a:extLst>
                  <a:ext uri="{FF2B5EF4-FFF2-40B4-BE49-F238E27FC236}">
                    <a16:creationId xmlns:a16="http://schemas.microsoft.com/office/drawing/2014/main" id="{7B493E20-DCE2-4927-B32F-799A9989E833}"/>
                  </a:ext>
                </a:extLst>
              </p:cNvPr>
              <p:cNvSpPr/>
              <p:nvPr/>
            </p:nvSpPr>
            <p:spPr>
              <a:xfrm rot="5400000">
                <a:off x="1102027" y="3930013"/>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Flèche : droite 15">
                <a:extLst>
                  <a:ext uri="{FF2B5EF4-FFF2-40B4-BE49-F238E27FC236}">
                    <a16:creationId xmlns:a16="http://schemas.microsoft.com/office/drawing/2014/main" id="{A034757D-D64A-4E95-BADE-60FEBA2D7A65}"/>
                  </a:ext>
                </a:extLst>
              </p:cNvPr>
              <p:cNvSpPr/>
              <p:nvPr/>
            </p:nvSpPr>
            <p:spPr>
              <a:xfrm rot="5400000">
                <a:off x="1102026" y="4583735"/>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Flèche : droite 16">
                <a:extLst>
                  <a:ext uri="{FF2B5EF4-FFF2-40B4-BE49-F238E27FC236}">
                    <a16:creationId xmlns:a16="http://schemas.microsoft.com/office/drawing/2014/main" id="{A15F7C17-1B19-420C-A131-BAC52BCF1CE7}"/>
                  </a:ext>
                </a:extLst>
              </p:cNvPr>
              <p:cNvSpPr/>
              <p:nvPr/>
            </p:nvSpPr>
            <p:spPr>
              <a:xfrm rot="5400000">
                <a:off x="1097272" y="5240846"/>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grpSp>
        <p:nvGrpSpPr>
          <p:cNvPr id="3" name="Groupe 2">
            <a:extLst>
              <a:ext uri="{FF2B5EF4-FFF2-40B4-BE49-F238E27FC236}">
                <a16:creationId xmlns:a16="http://schemas.microsoft.com/office/drawing/2014/main" id="{2E1A30C9-4BA8-434D-AE93-F5A405F27D75}"/>
              </a:ext>
            </a:extLst>
          </p:cNvPr>
          <p:cNvGrpSpPr/>
          <p:nvPr/>
        </p:nvGrpSpPr>
        <p:grpSpPr>
          <a:xfrm>
            <a:off x="5835472" y="1632389"/>
            <a:ext cx="5802495" cy="4405767"/>
            <a:chOff x="5119469" y="1606549"/>
            <a:chExt cx="6557301" cy="4978882"/>
          </a:xfrm>
        </p:grpSpPr>
        <p:pic>
          <p:nvPicPr>
            <p:cNvPr id="8" name="Espace réservé du contenu 3">
              <a:extLst>
                <a:ext uri="{FF2B5EF4-FFF2-40B4-BE49-F238E27FC236}">
                  <a16:creationId xmlns:a16="http://schemas.microsoft.com/office/drawing/2014/main" id="{89BDF914-9610-4BEF-B094-5AEBA5E1AD9B}"/>
                </a:ext>
              </a:extLst>
            </p:cNvPr>
            <p:cNvPicPr>
              <a:picLocks noChangeAspect="1"/>
            </p:cNvPicPr>
            <p:nvPr/>
          </p:nvPicPr>
          <p:blipFill>
            <a:blip r:embed="rId2"/>
            <a:stretch>
              <a:fillRect/>
            </a:stretch>
          </p:blipFill>
          <p:spPr>
            <a:xfrm>
              <a:off x="8278953" y="1606549"/>
              <a:ext cx="3397817" cy="4886325"/>
            </a:xfrm>
            <a:prstGeom prst="rect">
              <a:avLst/>
            </a:prstGeom>
          </p:spPr>
        </p:pic>
        <p:sp>
          <p:nvSpPr>
            <p:cNvPr id="9" name="Accolade ouvrante 8">
              <a:extLst>
                <a:ext uri="{FF2B5EF4-FFF2-40B4-BE49-F238E27FC236}">
                  <a16:creationId xmlns:a16="http://schemas.microsoft.com/office/drawing/2014/main" id="{A845C6E5-8417-4262-AD39-6A68C976D810}"/>
                </a:ext>
              </a:extLst>
            </p:cNvPr>
            <p:cNvSpPr/>
            <p:nvPr/>
          </p:nvSpPr>
          <p:spPr>
            <a:xfrm>
              <a:off x="8199819" y="2448857"/>
              <a:ext cx="319632" cy="1071969"/>
            </a:xfrm>
            <a:prstGeom prst="leftBrace">
              <a:avLst>
                <a:gd name="adj1" fmla="val 49945"/>
                <a:gd name="adj2" fmla="val 23110"/>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8" name="Accolade ouvrante 17">
              <a:extLst>
                <a:ext uri="{FF2B5EF4-FFF2-40B4-BE49-F238E27FC236}">
                  <a16:creationId xmlns:a16="http://schemas.microsoft.com/office/drawing/2014/main" id="{C286C60A-43F3-419D-BC3E-9093C3F2F3D1}"/>
                </a:ext>
              </a:extLst>
            </p:cNvPr>
            <p:cNvSpPr/>
            <p:nvPr/>
          </p:nvSpPr>
          <p:spPr>
            <a:xfrm>
              <a:off x="8199819" y="3708447"/>
              <a:ext cx="319632" cy="884348"/>
            </a:xfrm>
            <a:prstGeom prst="leftBrace">
              <a:avLst>
                <a:gd name="adj1" fmla="val 27336"/>
                <a:gd name="adj2" fmla="val 83698"/>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9" name="ZoneTexte 18">
              <a:extLst>
                <a:ext uri="{FF2B5EF4-FFF2-40B4-BE49-F238E27FC236}">
                  <a16:creationId xmlns:a16="http://schemas.microsoft.com/office/drawing/2014/main" id="{B92DCC8E-B650-4861-A2DE-373ECDFAAE3A}"/>
                </a:ext>
              </a:extLst>
            </p:cNvPr>
            <p:cNvSpPr txBox="1"/>
            <p:nvPr/>
          </p:nvSpPr>
          <p:spPr>
            <a:xfrm>
              <a:off x="6084117" y="3041362"/>
              <a:ext cx="1908314"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U = 0.025 A x 100 </a:t>
              </a:r>
              <a:r>
                <a:rPr lang="el-GR" sz="1400" dirty="0">
                  <a:solidFill>
                    <a:schemeClr val="bg1"/>
                  </a:solidFill>
                </a:rPr>
                <a:t>Ω</a:t>
              </a:r>
              <a:endParaRPr lang="fr-CA" sz="1400" dirty="0">
                <a:solidFill>
                  <a:schemeClr val="bg1"/>
                </a:solidFill>
              </a:endParaRPr>
            </a:p>
          </p:txBody>
        </p:sp>
        <p:sp>
          <p:nvSpPr>
            <p:cNvPr id="20" name="ZoneTexte 19">
              <a:extLst>
                <a:ext uri="{FF2B5EF4-FFF2-40B4-BE49-F238E27FC236}">
                  <a16:creationId xmlns:a16="http://schemas.microsoft.com/office/drawing/2014/main" id="{F5B4103F-52BC-4B17-B49B-5C7B72F08D79}"/>
                </a:ext>
              </a:extLst>
            </p:cNvPr>
            <p:cNvSpPr txBox="1"/>
            <p:nvPr/>
          </p:nvSpPr>
          <p:spPr>
            <a:xfrm>
              <a:off x="6080189" y="2446729"/>
              <a:ext cx="1897412"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U = I x R</a:t>
              </a:r>
            </a:p>
          </p:txBody>
        </p:sp>
        <p:sp>
          <p:nvSpPr>
            <p:cNvPr id="21" name="Flèche : droite 20">
              <a:extLst>
                <a:ext uri="{FF2B5EF4-FFF2-40B4-BE49-F238E27FC236}">
                  <a16:creationId xmlns:a16="http://schemas.microsoft.com/office/drawing/2014/main" id="{36B38B15-E53E-4F0B-B95D-E905351DB555}"/>
                </a:ext>
              </a:extLst>
            </p:cNvPr>
            <p:cNvSpPr/>
            <p:nvPr/>
          </p:nvSpPr>
          <p:spPr>
            <a:xfrm rot="5400000">
              <a:off x="6905596" y="3361697"/>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2" name="ZoneTexte 21">
              <a:extLst>
                <a:ext uri="{FF2B5EF4-FFF2-40B4-BE49-F238E27FC236}">
                  <a16:creationId xmlns:a16="http://schemas.microsoft.com/office/drawing/2014/main" id="{7B4DE6B6-78DB-4432-894E-62B6C8D35CC7}"/>
                </a:ext>
              </a:extLst>
            </p:cNvPr>
            <p:cNvSpPr txBox="1"/>
            <p:nvPr/>
          </p:nvSpPr>
          <p:spPr>
            <a:xfrm>
              <a:off x="6084117" y="3600628"/>
              <a:ext cx="1908314" cy="34781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U = 2.5 V </a:t>
              </a:r>
            </a:p>
          </p:txBody>
        </p:sp>
        <p:sp>
          <p:nvSpPr>
            <p:cNvPr id="23" name="Flèche : droite 22">
              <a:extLst>
                <a:ext uri="{FF2B5EF4-FFF2-40B4-BE49-F238E27FC236}">
                  <a16:creationId xmlns:a16="http://schemas.microsoft.com/office/drawing/2014/main" id="{603102DD-993A-4A46-AA16-7533C6F4255C}"/>
                </a:ext>
              </a:extLst>
            </p:cNvPr>
            <p:cNvSpPr/>
            <p:nvPr/>
          </p:nvSpPr>
          <p:spPr>
            <a:xfrm rot="5400000">
              <a:off x="6892879" y="2786132"/>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4" name="ZoneTexte 23">
              <a:extLst>
                <a:ext uri="{FF2B5EF4-FFF2-40B4-BE49-F238E27FC236}">
                  <a16:creationId xmlns:a16="http://schemas.microsoft.com/office/drawing/2014/main" id="{594A8C45-A4F2-4CB5-8A9B-121ADEEFA0CF}"/>
                </a:ext>
              </a:extLst>
            </p:cNvPr>
            <p:cNvSpPr txBox="1"/>
            <p:nvPr/>
          </p:nvSpPr>
          <p:spPr>
            <a:xfrm>
              <a:off x="6090869" y="4869733"/>
              <a:ext cx="1908314"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U = 0.025 A x 100 </a:t>
              </a:r>
              <a:r>
                <a:rPr lang="el-GR" sz="1400" dirty="0">
                  <a:solidFill>
                    <a:schemeClr val="bg1"/>
                  </a:solidFill>
                </a:rPr>
                <a:t>Ω</a:t>
              </a:r>
              <a:endParaRPr lang="fr-CA" sz="1400" dirty="0">
                <a:solidFill>
                  <a:schemeClr val="bg1"/>
                </a:solidFill>
              </a:endParaRPr>
            </a:p>
          </p:txBody>
        </p:sp>
        <p:sp>
          <p:nvSpPr>
            <p:cNvPr id="25" name="ZoneTexte 24">
              <a:extLst>
                <a:ext uri="{FF2B5EF4-FFF2-40B4-BE49-F238E27FC236}">
                  <a16:creationId xmlns:a16="http://schemas.microsoft.com/office/drawing/2014/main" id="{929152F7-5E82-4E76-871F-70B53A183D93}"/>
                </a:ext>
              </a:extLst>
            </p:cNvPr>
            <p:cNvSpPr txBox="1"/>
            <p:nvPr/>
          </p:nvSpPr>
          <p:spPr>
            <a:xfrm>
              <a:off x="6086941" y="4275101"/>
              <a:ext cx="1897412"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U = I x R</a:t>
              </a:r>
            </a:p>
          </p:txBody>
        </p:sp>
        <p:sp>
          <p:nvSpPr>
            <p:cNvPr id="26" name="Flèche : droite 25">
              <a:extLst>
                <a:ext uri="{FF2B5EF4-FFF2-40B4-BE49-F238E27FC236}">
                  <a16:creationId xmlns:a16="http://schemas.microsoft.com/office/drawing/2014/main" id="{3A10F215-182B-4DC1-9874-51EB654CFDB3}"/>
                </a:ext>
              </a:extLst>
            </p:cNvPr>
            <p:cNvSpPr/>
            <p:nvPr/>
          </p:nvSpPr>
          <p:spPr>
            <a:xfrm rot="5400000">
              <a:off x="6912348" y="5190069"/>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7" name="ZoneTexte 26">
              <a:extLst>
                <a:ext uri="{FF2B5EF4-FFF2-40B4-BE49-F238E27FC236}">
                  <a16:creationId xmlns:a16="http://schemas.microsoft.com/office/drawing/2014/main" id="{F9C26F6B-BC69-4533-8520-EEB8CF79CC1F}"/>
                </a:ext>
              </a:extLst>
            </p:cNvPr>
            <p:cNvSpPr txBox="1"/>
            <p:nvPr/>
          </p:nvSpPr>
          <p:spPr>
            <a:xfrm>
              <a:off x="6090869" y="5429000"/>
              <a:ext cx="1908314" cy="34781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U = 2.5 V </a:t>
              </a:r>
            </a:p>
          </p:txBody>
        </p:sp>
        <p:sp>
          <p:nvSpPr>
            <p:cNvPr id="28" name="Flèche : droite 27">
              <a:extLst>
                <a:ext uri="{FF2B5EF4-FFF2-40B4-BE49-F238E27FC236}">
                  <a16:creationId xmlns:a16="http://schemas.microsoft.com/office/drawing/2014/main" id="{55C2E7E8-A761-4541-91E2-A04728FD1B18}"/>
                </a:ext>
              </a:extLst>
            </p:cNvPr>
            <p:cNvSpPr/>
            <p:nvPr/>
          </p:nvSpPr>
          <p:spPr>
            <a:xfrm rot="5400000">
              <a:off x="6899631" y="4614503"/>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9" name="ZoneTexte 28">
              <a:extLst>
                <a:ext uri="{FF2B5EF4-FFF2-40B4-BE49-F238E27FC236}">
                  <a16:creationId xmlns:a16="http://schemas.microsoft.com/office/drawing/2014/main" id="{0C7649FA-0059-44EC-BF4D-4EBB4ABAE4E8}"/>
                </a:ext>
              </a:extLst>
            </p:cNvPr>
            <p:cNvSpPr txBox="1"/>
            <p:nvPr/>
          </p:nvSpPr>
          <p:spPr>
            <a:xfrm>
              <a:off x="5119469" y="6237617"/>
              <a:ext cx="1897412" cy="347814"/>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5V = 2.5V + 2.5V</a:t>
              </a:r>
            </a:p>
          </p:txBody>
        </p:sp>
        <p:sp>
          <p:nvSpPr>
            <p:cNvPr id="30" name="Forme libre : forme 29">
              <a:extLst>
                <a:ext uri="{FF2B5EF4-FFF2-40B4-BE49-F238E27FC236}">
                  <a16:creationId xmlns:a16="http://schemas.microsoft.com/office/drawing/2014/main" id="{EE68D8BF-F48C-4F6D-87CE-6ACE931437D6}"/>
                </a:ext>
              </a:extLst>
            </p:cNvPr>
            <p:cNvSpPr/>
            <p:nvPr/>
          </p:nvSpPr>
          <p:spPr>
            <a:xfrm>
              <a:off x="5806785" y="3889259"/>
              <a:ext cx="297248" cy="2333025"/>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 name="connsiteX0" fmla="*/ 325762 w 1605576"/>
                <a:gd name="connsiteY0" fmla="*/ 86 h 1382944"/>
                <a:gd name="connsiteX1" fmla="*/ 142536 w 1605576"/>
                <a:gd name="connsiteY1" fmla="*/ 443605 h 1382944"/>
                <a:gd name="connsiteX2" fmla="*/ 1605576 w 1605576"/>
                <a:gd name="connsiteY2" fmla="*/ 1382944 h 1382944"/>
                <a:gd name="connsiteX0" fmla="*/ 0 w 1279814"/>
                <a:gd name="connsiteY0" fmla="*/ 100 h 1382958"/>
                <a:gd name="connsiteX1" fmla="*/ 740699 w 1279814"/>
                <a:gd name="connsiteY1" fmla="*/ 395994 h 1382958"/>
                <a:gd name="connsiteX2" fmla="*/ 1279814 w 1279814"/>
                <a:gd name="connsiteY2" fmla="*/ 1382958 h 1382958"/>
                <a:gd name="connsiteX0" fmla="*/ 0 w 1628461"/>
                <a:gd name="connsiteY0" fmla="*/ 100 h 1382958"/>
                <a:gd name="connsiteX1" fmla="*/ 740699 w 1628461"/>
                <a:gd name="connsiteY1" fmla="*/ 395994 h 1382958"/>
                <a:gd name="connsiteX2" fmla="*/ 1279814 w 1628461"/>
                <a:gd name="connsiteY2" fmla="*/ 1382958 h 1382958"/>
                <a:gd name="connsiteX0" fmla="*/ 0 w 1356195"/>
                <a:gd name="connsiteY0" fmla="*/ 100 h 811458"/>
                <a:gd name="connsiteX1" fmla="*/ 740699 w 1356195"/>
                <a:gd name="connsiteY1" fmla="*/ 395994 h 811458"/>
                <a:gd name="connsiteX2" fmla="*/ 889289 w 1356195"/>
                <a:gd name="connsiteY2" fmla="*/ 811458 h 811458"/>
                <a:gd name="connsiteX0" fmla="*/ 153558 w 773310"/>
                <a:gd name="connsiteY0" fmla="*/ 18 h 2106776"/>
                <a:gd name="connsiteX1" fmla="*/ 157814 w 773310"/>
                <a:gd name="connsiteY1" fmla="*/ 1691312 h 2106776"/>
                <a:gd name="connsiteX2" fmla="*/ 306404 w 773310"/>
                <a:gd name="connsiteY2" fmla="*/ 2106776 h 2106776"/>
                <a:gd name="connsiteX0" fmla="*/ 494148 w 1113900"/>
                <a:gd name="connsiteY0" fmla="*/ 0 h 2106758"/>
                <a:gd name="connsiteX1" fmla="*/ 498404 w 1113900"/>
                <a:gd name="connsiteY1" fmla="*/ 1691294 h 2106758"/>
                <a:gd name="connsiteX2" fmla="*/ 646994 w 1113900"/>
                <a:gd name="connsiteY2" fmla="*/ 2106758 h 2106758"/>
                <a:gd name="connsiteX0" fmla="*/ 494148 w 1846133"/>
                <a:gd name="connsiteY0" fmla="*/ 0 h 2840183"/>
                <a:gd name="connsiteX1" fmla="*/ 498404 w 1846133"/>
                <a:gd name="connsiteY1" fmla="*/ 1691294 h 2840183"/>
                <a:gd name="connsiteX2" fmla="*/ 1595443 w 1846133"/>
                <a:gd name="connsiteY2" fmla="*/ 2840183 h 2840183"/>
                <a:gd name="connsiteX0" fmla="*/ 319427 w 1756602"/>
                <a:gd name="connsiteY0" fmla="*/ 0 h 2840183"/>
                <a:gd name="connsiteX1" fmla="*/ 825804 w 1756602"/>
                <a:gd name="connsiteY1" fmla="*/ 1548419 h 2840183"/>
                <a:gd name="connsiteX2" fmla="*/ 1420722 w 1756602"/>
                <a:gd name="connsiteY2" fmla="*/ 2840183 h 2840183"/>
                <a:gd name="connsiteX0" fmla="*/ 319427 w 1676091"/>
                <a:gd name="connsiteY0" fmla="*/ 0 h 2840183"/>
                <a:gd name="connsiteX1" fmla="*/ 825804 w 1676091"/>
                <a:gd name="connsiteY1" fmla="*/ 1548419 h 2840183"/>
                <a:gd name="connsiteX2" fmla="*/ 1420722 w 1676091"/>
                <a:gd name="connsiteY2" fmla="*/ 2840183 h 2840183"/>
                <a:gd name="connsiteX0" fmla="*/ 232608 w 1585139"/>
                <a:gd name="connsiteY0" fmla="*/ 0 h 2840183"/>
                <a:gd name="connsiteX1" fmla="*/ 738985 w 1585139"/>
                <a:gd name="connsiteY1" fmla="*/ 1548419 h 2840183"/>
                <a:gd name="connsiteX2" fmla="*/ 1333903 w 1585139"/>
                <a:gd name="connsiteY2" fmla="*/ 2840183 h 2840183"/>
                <a:gd name="connsiteX0" fmla="*/ 321766 w 1769968"/>
                <a:gd name="connsiteY0" fmla="*/ 0 h 2840183"/>
                <a:gd name="connsiteX1" fmla="*/ 828143 w 1769968"/>
                <a:gd name="connsiteY1" fmla="*/ 1548419 h 2840183"/>
                <a:gd name="connsiteX2" fmla="*/ 1423061 w 1769968"/>
                <a:gd name="connsiteY2" fmla="*/ 2840183 h 2840183"/>
                <a:gd name="connsiteX0" fmla="*/ 440737 w 1888939"/>
                <a:gd name="connsiteY0" fmla="*/ 119 h 2840302"/>
                <a:gd name="connsiteX1" fmla="*/ 947114 w 1888939"/>
                <a:gd name="connsiteY1" fmla="*/ 1548538 h 2840302"/>
                <a:gd name="connsiteX2" fmla="*/ 1542032 w 1888939"/>
                <a:gd name="connsiteY2" fmla="*/ 2840302 h 2840302"/>
                <a:gd name="connsiteX0" fmla="*/ 440737 w 2077023"/>
                <a:gd name="connsiteY0" fmla="*/ 119 h 2843122"/>
                <a:gd name="connsiteX1" fmla="*/ 947114 w 2077023"/>
                <a:gd name="connsiteY1" fmla="*/ 1548538 h 2843122"/>
                <a:gd name="connsiteX2" fmla="*/ 1542032 w 2077023"/>
                <a:gd name="connsiteY2" fmla="*/ 2840302 h 2843122"/>
                <a:gd name="connsiteX0" fmla="*/ 443543 w 2077154"/>
                <a:gd name="connsiteY0" fmla="*/ 119 h 2843103"/>
                <a:gd name="connsiteX1" fmla="*/ 938761 w 2077154"/>
                <a:gd name="connsiteY1" fmla="*/ 1539013 h 2843103"/>
                <a:gd name="connsiteX2" fmla="*/ 1544838 w 2077154"/>
                <a:gd name="connsiteY2" fmla="*/ 2840302 h 2843103"/>
                <a:gd name="connsiteX0" fmla="*/ 441597 w 2089290"/>
                <a:gd name="connsiteY0" fmla="*/ 127 h 2843356"/>
                <a:gd name="connsiteX1" fmla="*/ 936815 w 2089290"/>
                <a:gd name="connsiteY1" fmla="*/ 1539021 h 2843356"/>
                <a:gd name="connsiteX2" fmla="*/ 1542892 w 2089290"/>
                <a:gd name="connsiteY2" fmla="*/ 2840310 h 2843356"/>
                <a:gd name="connsiteX0" fmla="*/ 301910 w 1799448"/>
                <a:gd name="connsiteY0" fmla="*/ 188 h 2844092"/>
                <a:gd name="connsiteX1" fmla="*/ 797128 w 1799448"/>
                <a:gd name="connsiteY1" fmla="*/ 1539082 h 2844092"/>
                <a:gd name="connsiteX2" fmla="*/ 1403205 w 1799448"/>
                <a:gd name="connsiteY2" fmla="*/ 2840371 h 2844092"/>
                <a:gd name="connsiteX0" fmla="*/ 334553 w 1080732"/>
                <a:gd name="connsiteY0" fmla="*/ 167 h 2702194"/>
                <a:gd name="connsiteX1" fmla="*/ 829771 w 1080732"/>
                <a:gd name="connsiteY1" fmla="*/ 1539061 h 2702194"/>
                <a:gd name="connsiteX2" fmla="*/ 398134 w 1080732"/>
                <a:gd name="connsiteY2" fmla="*/ 2697475 h 2702194"/>
                <a:gd name="connsiteX0" fmla="*/ 334553 w 829846"/>
                <a:gd name="connsiteY0" fmla="*/ 167 h 2697475"/>
                <a:gd name="connsiteX1" fmla="*/ 829771 w 829846"/>
                <a:gd name="connsiteY1" fmla="*/ 1539061 h 2697475"/>
                <a:gd name="connsiteX2" fmla="*/ 398134 w 829846"/>
                <a:gd name="connsiteY2" fmla="*/ 2697475 h 2697475"/>
                <a:gd name="connsiteX0" fmla="*/ 336392 w 832003"/>
                <a:gd name="connsiteY0" fmla="*/ 169 h 2792727"/>
                <a:gd name="connsiteX1" fmla="*/ 831610 w 832003"/>
                <a:gd name="connsiteY1" fmla="*/ 1539063 h 2792727"/>
                <a:gd name="connsiteX2" fmla="*/ 478080 w 832003"/>
                <a:gd name="connsiteY2" fmla="*/ 2792727 h 2792727"/>
                <a:gd name="connsiteX0" fmla="*/ 838258 w 979947"/>
                <a:gd name="connsiteY0" fmla="*/ 230 h 2792788"/>
                <a:gd name="connsiteX1" fmla="*/ 18729 w 979947"/>
                <a:gd name="connsiteY1" fmla="*/ 1247142 h 2792788"/>
                <a:gd name="connsiteX2" fmla="*/ 979946 w 979947"/>
                <a:gd name="connsiteY2" fmla="*/ 2792788 h 2792788"/>
                <a:gd name="connsiteX0" fmla="*/ 876779 w 876779"/>
                <a:gd name="connsiteY0" fmla="*/ 230 h 2290942"/>
                <a:gd name="connsiteX1" fmla="*/ 57250 w 876779"/>
                <a:gd name="connsiteY1" fmla="*/ 1247142 h 2290942"/>
                <a:gd name="connsiteX2" fmla="*/ 430571 w 876779"/>
                <a:gd name="connsiteY2" fmla="*/ 2290942 h 2290942"/>
                <a:gd name="connsiteX0" fmla="*/ 838260 w 838260"/>
                <a:gd name="connsiteY0" fmla="*/ 230 h 2290942"/>
                <a:gd name="connsiteX1" fmla="*/ 18731 w 838260"/>
                <a:gd name="connsiteY1" fmla="*/ 1247142 h 2290942"/>
                <a:gd name="connsiteX2" fmla="*/ 392052 w 838260"/>
                <a:gd name="connsiteY2" fmla="*/ 2290942 h 2290942"/>
                <a:gd name="connsiteX0" fmla="*/ 838259 w 838259"/>
                <a:gd name="connsiteY0" fmla="*/ 230 h 2345689"/>
                <a:gd name="connsiteX1" fmla="*/ 18730 w 838259"/>
                <a:gd name="connsiteY1" fmla="*/ 1247142 h 2345689"/>
                <a:gd name="connsiteX2" fmla="*/ 381362 w 838259"/>
                <a:gd name="connsiteY2" fmla="*/ 2345689 h 2345689"/>
                <a:gd name="connsiteX0" fmla="*/ 1078578 w 1078578"/>
                <a:gd name="connsiteY0" fmla="*/ 230 h 2345689"/>
                <a:gd name="connsiteX1" fmla="*/ 2512 w 1078578"/>
                <a:gd name="connsiteY1" fmla="*/ 1247142 h 2345689"/>
                <a:gd name="connsiteX2" fmla="*/ 621681 w 1078578"/>
                <a:gd name="connsiteY2" fmla="*/ 2345689 h 2345689"/>
                <a:gd name="connsiteX0" fmla="*/ 1078578 w 1078578"/>
                <a:gd name="connsiteY0" fmla="*/ 230 h 2336564"/>
                <a:gd name="connsiteX1" fmla="*/ 2512 w 1078578"/>
                <a:gd name="connsiteY1" fmla="*/ 1247142 h 2336564"/>
                <a:gd name="connsiteX2" fmla="*/ 354455 w 1078578"/>
                <a:gd name="connsiteY2" fmla="*/ 2336564 h 2336564"/>
                <a:gd name="connsiteX0" fmla="*/ 1078578 w 1078578"/>
                <a:gd name="connsiteY0" fmla="*/ 230 h 2522169"/>
                <a:gd name="connsiteX1" fmla="*/ 2512 w 1078578"/>
                <a:gd name="connsiteY1" fmla="*/ 1247142 h 2522169"/>
                <a:gd name="connsiteX2" fmla="*/ 255847 w 1078578"/>
                <a:gd name="connsiteY2" fmla="*/ 2522169 h 2522169"/>
                <a:gd name="connsiteX0" fmla="*/ 615931 w 615932"/>
                <a:gd name="connsiteY0" fmla="*/ 240 h 2491245"/>
                <a:gd name="connsiteX1" fmla="*/ 131524 w 615932"/>
                <a:gd name="connsiteY1" fmla="*/ 1216218 h 2491245"/>
                <a:gd name="connsiteX2" fmla="*/ 384859 w 615932"/>
                <a:gd name="connsiteY2" fmla="*/ 2491245 h 2491245"/>
                <a:gd name="connsiteX0" fmla="*/ 231072 w 231071"/>
                <a:gd name="connsiteY0" fmla="*/ 0 h 2491005"/>
                <a:gd name="connsiteX1" fmla="*/ 0 w 231071"/>
                <a:gd name="connsiteY1" fmla="*/ 2491005 h 2491005"/>
                <a:gd name="connsiteX0" fmla="*/ 433587 w 433588"/>
                <a:gd name="connsiteY0" fmla="*/ 0 h 2491005"/>
                <a:gd name="connsiteX1" fmla="*/ 202515 w 433588"/>
                <a:gd name="connsiteY1" fmla="*/ 2491005 h 2491005"/>
              </a:gdLst>
              <a:ahLst/>
              <a:cxnLst>
                <a:cxn ang="0">
                  <a:pos x="connsiteX0" y="connsiteY0"/>
                </a:cxn>
                <a:cxn ang="0">
                  <a:pos x="connsiteX1" y="connsiteY1"/>
                </a:cxn>
              </a:cxnLst>
              <a:rect l="l" t="t" r="r" b="b"/>
              <a:pathLst>
                <a:path w="433588" h="2491005">
                  <a:moveTo>
                    <a:pt x="433587" y="0"/>
                  </a:moveTo>
                  <a:cubicBezTo>
                    <a:pt x="-432314" y="5421"/>
                    <a:pt x="279539" y="1660670"/>
                    <a:pt x="202515" y="2491005"/>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1" name="Forme libre : forme 30">
              <a:extLst>
                <a:ext uri="{FF2B5EF4-FFF2-40B4-BE49-F238E27FC236}">
                  <a16:creationId xmlns:a16="http://schemas.microsoft.com/office/drawing/2014/main" id="{F51692A1-127C-4371-B1B6-F04B6438D599}"/>
                </a:ext>
              </a:extLst>
            </p:cNvPr>
            <p:cNvSpPr/>
            <p:nvPr/>
          </p:nvSpPr>
          <p:spPr>
            <a:xfrm>
              <a:off x="6540275" y="5782081"/>
              <a:ext cx="652607" cy="409178"/>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 name="connsiteX0" fmla="*/ 325762 w 1605576"/>
                <a:gd name="connsiteY0" fmla="*/ 86 h 1382944"/>
                <a:gd name="connsiteX1" fmla="*/ 142536 w 1605576"/>
                <a:gd name="connsiteY1" fmla="*/ 443605 h 1382944"/>
                <a:gd name="connsiteX2" fmla="*/ 1605576 w 1605576"/>
                <a:gd name="connsiteY2" fmla="*/ 1382944 h 1382944"/>
                <a:gd name="connsiteX0" fmla="*/ 0 w 1279814"/>
                <a:gd name="connsiteY0" fmla="*/ 100 h 1382958"/>
                <a:gd name="connsiteX1" fmla="*/ 740699 w 1279814"/>
                <a:gd name="connsiteY1" fmla="*/ 395994 h 1382958"/>
                <a:gd name="connsiteX2" fmla="*/ 1279814 w 1279814"/>
                <a:gd name="connsiteY2" fmla="*/ 1382958 h 1382958"/>
                <a:gd name="connsiteX0" fmla="*/ 0 w 1628461"/>
                <a:gd name="connsiteY0" fmla="*/ 100 h 1382958"/>
                <a:gd name="connsiteX1" fmla="*/ 740699 w 1628461"/>
                <a:gd name="connsiteY1" fmla="*/ 395994 h 1382958"/>
                <a:gd name="connsiteX2" fmla="*/ 1279814 w 1628461"/>
                <a:gd name="connsiteY2" fmla="*/ 1382958 h 1382958"/>
                <a:gd name="connsiteX0" fmla="*/ 0 w 1356195"/>
                <a:gd name="connsiteY0" fmla="*/ 100 h 811458"/>
                <a:gd name="connsiteX1" fmla="*/ 740699 w 1356195"/>
                <a:gd name="connsiteY1" fmla="*/ 395994 h 811458"/>
                <a:gd name="connsiteX2" fmla="*/ 889289 w 1356195"/>
                <a:gd name="connsiteY2" fmla="*/ 811458 h 811458"/>
                <a:gd name="connsiteX0" fmla="*/ 153558 w 773310"/>
                <a:gd name="connsiteY0" fmla="*/ 18 h 2106776"/>
                <a:gd name="connsiteX1" fmla="*/ 157814 w 773310"/>
                <a:gd name="connsiteY1" fmla="*/ 1691312 h 2106776"/>
                <a:gd name="connsiteX2" fmla="*/ 306404 w 773310"/>
                <a:gd name="connsiteY2" fmla="*/ 2106776 h 2106776"/>
                <a:gd name="connsiteX0" fmla="*/ 494148 w 1113900"/>
                <a:gd name="connsiteY0" fmla="*/ 0 h 2106758"/>
                <a:gd name="connsiteX1" fmla="*/ 498404 w 1113900"/>
                <a:gd name="connsiteY1" fmla="*/ 1691294 h 2106758"/>
                <a:gd name="connsiteX2" fmla="*/ 646994 w 1113900"/>
                <a:gd name="connsiteY2" fmla="*/ 2106758 h 2106758"/>
                <a:gd name="connsiteX0" fmla="*/ 494148 w 1846133"/>
                <a:gd name="connsiteY0" fmla="*/ 0 h 2840183"/>
                <a:gd name="connsiteX1" fmla="*/ 498404 w 1846133"/>
                <a:gd name="connsiteY1" fmla="*/ 1691294 h 2840183"/>
                <a:gd name="connsiteX2" fmla="*/ 1595443 w 1846133"/>
                <a:gd name="connsiteY2" fmla="*/ 2840183 h 2840183"/>
                <a:gd name="connsiteX0" fmla="*/ 319427 w 1756602"/>
                <a:gd name="connsiteY0" fmla="*/ 0 h 2840183"/>
                <a:gd name="connsiteX1" fmla="*/ 825804 w 1756602"/>
                <a:gd name="connsiteY1" fmla="*/ 1548419 h 2840183"/>
                <a:gd name="connsiteX2" fmla="*/ 1420722 w 1756602"/>
                <a:gd name="connsiteY2" fmla="*/ 2840183 h 2840183"/>
                <a:gd name="connsiteX0" fmla="*/ 319427 w 1676091"/>
                <a:gd name="connsiteY0" fmla="*/ 0 h 2840183"/>
                <a:gd name="connsiteX1" fmla="*/ 825804 w 1676091"/>
                <a:gd name="connsiteY1" fmla="*/ 1548419 h 2840183"/>
                <a:gd name="connsiteX2" fmla="*/ 1420722 w 1676091"/>
                <a:gd name="connsiteY2" fmla="*/ 2840183 h 2840183"/>
                <a:gd name="connsiteX0" fmla="*/ 232608 w 1585139"/>
                <a:gd name="connsiteY0" fmla="*/ 0 h 2840183"/>
                <a:gd name="connsiteX1" fmla="*/ 738985 w 1585139"/>
                <a:gd name="connsiteY1" fmla="*/ 1548419 h 2840183"/>
                <a:gd name="connsiteX2" fmla="*/ 1333903 w 1585139"/>
                <a:gd name="connsiteY2" fmla="*/ 2840183 h 2840183"/>
                <a:gd name="connsiteX0" fmla="*/ 321766 w 1769968"/>
                <a:gd name="connsiteY0" fmla="*/ 0 h 2840183"/>
                <a:gd name="connsiteX1" fmla="*/ 828143 w 1769968"/>
                <a:gd name="connsiteY1" fmla="*/ 1548419 h 2840183"/>
                <a:gd name="connsiteX2" fmla="*/ 1423061 w 1769968"/>
                <a:gd name="connsiteY2" fmla="*/ 2840183 h 2840183"/>
                <a:gd name="connsiteX0" fmla="*/ 440737 w 1888939"/>
                <a:gd name="connsiteY0" fmla="*/ 119 h 2840302"/>
                <a:gd name="connsiteX1" fmla="*/ 947114 w 1888939"/>
                <a:gd name="connsiteY1" fmla="*/ 1548538 h 2840302"/>
                <a:gd name="connsiteX2" fmla="*/ 1542032 w 1888939"/>
                <a:gd name="connsiteY2" fmla="*/ 2840302 h 2840302"/>
                <a:gd name="connsiteX0" fmla="*/ 440737 w 2077023"/>
                <a:gd name="connsiteY0" fmla="*/ 119 h 2843122"/>
                <a:gd name="connsiteX1" fmla="*/ 947114 w 2077023"/>
                <a:gd name="connsiteY1" fmla="*/ 1548538 h 2843122"/>
                <a:gd name="connsiteX2" fmla="*/ 1542032 w 2077023"/>
                <a:gd name="connsiteY2" fmla="*/ 2840302 h 2843122"/>
                <a:gd name="connsiteX0" fmla="*/ 443543 w 2077154"/>
                <a:gd name="connsiteY0" fmla="*/ 119 h 2843103"/>
                <a:gd name="connsiteX1" fmla="*/ 938761 w 2077154"/>
                <a:gd name="connsiteY1" fmla="*/ 1539013 h 2843103"/>
                <a:gd name="connsiteX2" fmla="*/ 1544838 w 2077154"/>
                <a:gd name="connsiteY2" fmla="*/ 2840302 h 2843103"/>
                <a:gd name="connsiteX0" fmla="*/ 441597 w 2089290"/>
                <a:gd name="connsiteY0" fmla="*/ 127 h 2843356"/>
                <a:gd name="connsiteX1" fmla="*/ 936815 w 2089290"/>
                <a:gd name="connsiteY1" fmla="*/ 1539021 h 2843356"/>
                <a:gd name="connsiteX2" fmla="*/ 1542892 w 2089290"/>
                <a:gd name="connsiteY2" fmla="*/ 2840310 h 2843356"/>
                <a:gd name="connsiteX0" fmla="*/ 301910 w 1799448"/>
                <a:gd name="connsiteY0" fmla="*/ 188 h 2844092"/>
                <a:gd name="connsiteX1" fmla="*/ 797128 w 1799448"/>
                <a:gd name="connsiteY1" fmla="*/ 1539082 h 2844092"/>
                <a:gd name="connsiteX2" fmla="*/ 1403205 w 1799448"/>
                <a:gd name="connsiteY2" fmla="*/ 2840371 h 2844092"/>
                <a:gd name="connsiteX0" fmla="*/ 334553 w 1080732"/>
                <a:gd name="connsiteY0" fmla="*/ 167 h 2702194"/>
                <a:gd name="connsiteX1" fmla="*/ 829771 w 1080732"/>
                <a:gd name="connsiteY1" fmla="*/ 1539061 h 2702194"/>
                <a:gd name="connsiteX2" fmla="*/ 398134 w 1080732"/>
                <a:gd name="connsiteY2" fmla="*/ 2697475 h 2702194"/>
                <a:gd name="connsiteX0" fmla="*/ 334553 w 829846"/>
                <a:gd name="connsiteY0" fmla="*/ 167 h 2697475"/>
                <a:gd name="connsiteX1" fmla="*/ 829771 w 829846"/>
                <a:gd name="connsiteY1" fmla="*/ 1539061 h 2697475"/>
                <a:gd name="connsiteX2" fmla="*/ 398134 w 829846"/>
                <a:gd name="connsiteY2" fmla="*/ 2697475 h 2697475"/>
                <a:gd name="connsiteX0" fmla="*/ 336392 w 832003"/>
                <a:gd name="connsiteY0" fmla="*/ 169 h 2792727"/>
                <a:gd name="connsiteX1" fmla="*/ 831610 w 832003"/>
                <a:gd name="connsiteY1" fmla="*/ 1539063 h 2792727"/>
                <a:gd name="connsiteX2" fmla="*/ 478080 w 832003"/>
                <a:gd name="connsiteY2" fmla="*/ 2792727 h 2792727"/>
                <a:gd name="connsiteX0" fmla="*/ 838258 w 979947"/>
                <a:gd name="connsiteY0" fmla="*/ 230 h 2792788"/>
                <a:gd name="connsiteX1" fmla="*/ 18729 w 979947"/>
                <a:gd name="connsiteY1" fmla="*/ 1247142 h 2792788"/>
                <a:gd name="connsiteX2" fmla="*/ 979946 w 979947"/>
                <a:gd name="connsiteY2" fmla="*/ 2792788 h 2792788"/>
                <a:gd name="connsiteX0" fmla="*/ 876779 w 876779"/>
                <a:gd name="connsiteY0" fmla="*/ 230 h 2290942"/>
                <a:gd name="connsiteX1" fmla="*/ 57250 w 876779"/>
                <a:gd name="connsiteY1" fmla="*/ 1247142 h 2290942"/>
                <a:gd name="connsiteX2" fmla="*/ 430571 w 876779"/>
                <a:gd name="connsiteY2" fmla="*/ 2290942 h 2290942"/>
                <a:gd name="connsiteX0" fmla="*/ 838260 w 838260"/>
                <a:gd name="connsiteY0" fmla="*/ 230 h 2290942"/>
                <a:gd name="connsiteX1" fmla="*/ 18731 w 838260"/>
                <a:gd name="connsiteY1" fmla="*/ 1247142 h 2290942"/>
                <a:gd name="connsiteX2" fmla="*/ 392052 w 838260"/>
                <a:gd name="connsiteY2" fmla="*/ 2290942 h 2290942"/>
                <a:gd name="connsiteX0" fmla="*/ 838259 w 838259"/>
                <a:gd name="connsiteY0" fmla="*/ 230 h 2345689"/>
                <a:gd name="connsiteX1" fmla="*/ 18730 w 838259"/>
                <a:gd name="connsiteY1" fmla="*/ 1247142 h 2345689"/>
                <a:gd name="connsiteX2" fmla="*/ 381362 w 838259"/>
                <a:gd name="connsiteY2" fmla="*/ 2345689 h 2345689"/>
                <a:gd name="connsiteX0" fmla="*/ 1078578 w 1078578"/>
                <a:gd name="connsiteY0" fmla="*/ 230 h 2345689"/>
                <a:gd name="connsiteX1" fmla="*/ 2512 w 1078578"/>
                <a:gd name="connsiteY1" fmla="*/ 1247142 h 2345689"/>
                <a:gd name="connsiteX2" fmla="*/ 621681 w 1078578"/>
                <a:gd name="connsiteY2" fmla="*/ 2345689 h 2345689"/>
                <a:gd name="connsiteX0" fmla="*/ 1078578 w 1078578"/>
                <a:gd name="connsiteY0" fmla="*/ 230 h 2336564"/>
                <a:gd name="connsiteX1" fmla="*/ 2512 w 1078578"/>
                <a:gd name="connsiteY1" fmla="*/ 1247142 h 2336564"/>
                <a:gd name="connsiteX2" fmla="*/ 354455 w 1078578"/>
                <a:gd name="connsiteY2" fmla="*/ 2336564 h 2336564"/>
                <a:gd name="connsiteX0" fmla="*/ 725441 w 725441"/>
                <a:gd name="connsiteY0" fmla="*/ 92290 h 2428624"/>
                <a:gd name="connsiteX1" fmla="*/ 194514 w 725441"/>
                <a:gd name="connsiteY1" fmla="*/ 271639 h 2428624"/>
                <a:gd name="connsiteX2" fmla="*/ 1318 w 725441"/>
                <a:gd name="connsiteY2" fmla="*/ 2428624 h 2428624"/>
                <a:gd name="connsiteX0" fmla="*/ 725441 w 725441"/>
                <a:gd name="connsiteY0" fmla="*/ 3657 h 2339991"/>
                <a:gd name="connsiteX1" fmla="*/ 194514 w 725441"/>
                <a:gd name="connsiteY1" fmla="*/ 183006 h 2339991"/>
                <a:gd name="connsiteX2" fmla="*/ 1318 w 725441"/>
                <a:gd name="connsiteY2" fmla="*/ 2339991 h 2339991"/>
                <a:gd name="connsiteX0" fmla="*/ 725441 w 725441"/>
                <a:gd name="connsiteY0" fmla="*/ 1878 h 2338212"/>
                <a:gd name="connsiteX1" fmla="*/ 194514 w 725441"/>
                <a:gd name="connsiteY1" fmla="*/ 181227 h 2338212"/>
                <a:gd name="connsiteX2" fmla="*/ 1318 w 725441"/>
                <a:gd name="connsiteY2" fmla="*/ 2338212 h 2338212"/>
                <a:gd name="connsiteX0" fmla="*/ 725441 w 725441"/>
                <a:gd name="connsiteY0" fmla="*/ 1878 h 2338212"/>
                <a:gd name="connsiteX1" fmla="*/ 194514 w 725441"/>
                <a:gd name="connsiteY1" fmla="*/ 181227 h 2338212"/>
                <a:gd name="connsiteX2" fmla="*/ 1318 w 725441"/>
                <a:gd name="connsiteY2" fmla="*/ 2338212 h 2338212"/>
                <a:gd name="connsiteX0" fmla="*/ 530926 w 530926"/>
                <a:gd name="connsiteY0" fmla="*/ 1878 h 531567"/>
                <a:gd name="connsiteX1" fmla="*/ -1 w 530926"/>
                <a:gd name="connsiteY1" fmla="*/ 181227 h 531567"/>
                <a:gd name="connsiteX2" fmla="*/ 319876 w 530926"/>
                <a:gd name="connsiteY2" fmla="*/ 531567 h 531567"/>
                <a:gd name="connsiteX0" fmla="*/ 477482 w 477482"/>
                <a:gd name="connsiteY0" fmla="*/ 5559 h 535248"/>
                <a:gd name="connsiteX1" fmla="*/ 0 w 477482"/>
                <a:gd name="connsiteY1" fmla="*/ 111913 h 535248"/>
                <a:gd name="connsiteX2" fmla="*/ 266432 w 477482"/>
                <a:gd name="connsiteY2" fmla="*/ 535248 h 535248"/>
                <a:gd name="connsiteX0" fmla="*/ 477482 w 477482"/>
                <a:gd name="connsiteY0" fmla="*/ 5560 h 535249"/>
                <a:gd name="connsiteX1" fmla="*/ 0 w 477482"/>
                <a:gd name="connsiteY1" fmla="*/ 111914 h 535249"/>
                <a:gd name="connsiteX2" fmla="*/ 266432 w 477482"/>
                <a:gd name="connsiteY2" fmla="*/ 535249 h 535249"/>
                <a:gd name="connsiteX0" fmla="*/ 477513 w 477513"/>
                <a:gd name="connsiteY0" fmla="*/ 16696 h 546385"/>
                <a:gd name="connsiteX1" fmla="*/ 31 w 477513"/>
                <a:gd name="connsiteY1" fmla="*/ 123050 h 546385"/>
                <a:gd name="connsiteX2" fmla="*/ 266463 w 477513"/>
                <a:gd name="connsiteY2" fmla="*/ 546385 h 546385"/>
                <a:gd name="connsiteX0" fmla="*/ 477562 w 477562"/>
                <a:gd name="connsiteY0" fmla="*/ 44698 h 574387"/>
                <a:gd name="connsiteX1" fmla="*/ 80 w 477562"/>
                <a:gd name="connsiteY1" fmla="*/ 151052 h 574387"/>
                <a:gd name="connsiteX2" fmla="*/ 266512 w 477562"/>
                <a:gd name="connsiteY2" fmla="*/ 574387 h 574387"/>
                <a:gd name="connsiteX0" fmla="*/ 477494 w 477494"/>
                <a:gd name="connsiteY0" fmla="*/ 5004 h 534693"/>
                <a:gd name="connsiteX1" fmla="*/ 12 w 477494"/>
                <a:gd name="connsiteY1" fmla="*/ 111358 h 534693"/>
                <a:gd name="connsiteX2" fmla="*/ 266444 w 477494"/>
                <a:gd name="connsiteY2" fmla="*/ 534693 h 534693"/>
                <a:gd name="connsiteX0" fmla="*/ 317178 w 317178"/>
                <a:gd name="connsiteY0" fmla="*/ 5004 h 534693"/>
                <a:gd name="connsiteX1" fmla="*/ 30 w 317178"/>
                <a:gd name="connsiteY1" fmla="*/ 111358 h 534693"/>
                <a:gd name="connsiteX2" fmla="*/ 106128 w 317178"/>
                <a:gd name="connsiteY2" fmla="*/ 534693 h 534693"/>
                <a:gd name="connsiteX0" fmla="*/ 263753 w 263753"/>
                <a:gd name="connsiteY0" fmla="*/ 52732 h 582421"/>
                <a:gd name="connsiteX1" fmla="*/ 50 w 263753"/>
                <a:gd name="connsiteY1" fmla="*/ 76966 h 582421"/>
                <a:gd name="connsiteX2" fmla="*/ 52703 w 263753"/>
                <a:gd name="connsiteY2" fmla="*/ 582421 h 582421"/>
                <a:gd name="connsiteX0" fmla="*/ 211050 w 211050"/>
                <a:gd name="connsiteY0" fmla="*/ 0 h 529689"/>
                <a:gd name="connsiteX1" fmla="*/ 0 w 211050"/>
                <a:gd name="connsiteY1" fmla="*/ 529689 h 529689"/>
                <a:gd name="connsiteX0" fmla="*/ 211050 w 211050"/>
                <a:gd name="connsiteY0" fmla="*/ 0 h 529689"/>
                <a:gd name="connsiteX1" fmla="*/ 0 w 211050"/>
                <a:gd name="connsiteY1" fmla="*/ 529689 h 529689"/>
                <a:gd name="connsiteX0" fmla="*/ 104367 w 297777"/>
                <a:gd name="connsiteY0" fmla="*/ 0 h 488444"/>
                <a:gd name="connsiteX1" fmla="*/ 291940 w 297777"/>
                <a:gd name="connsiteY1" fmla="*/ 488444 h 488444"/>
                <a:gd name="connsiteX0" fmla="*/ 82432 w 491779"/>
                <a:gd name="connsiteY0" fmla="*/ 0 h 632804"/>
                <a:gd name="connsiteX1" fmla="*/ 487438 w 491779"/>
                <a:gd name="connsiteY1" fmla="*/ 632804 h 632804"/>
                <a:gd name="connsiteX0" fmla="*/ 79814 w 494147"/>
                <a:gd name="connsiteY0" fmla="*/ 0 h 632804"/>
                <a:gd name="connsiteX1" fmla="*/ 484820 w 494147"/>
                <a:gd name="connsiteY1" fmla="*/ 632804 h 632804"/>
                <a:gd name="connsiteX0" fmla="*/ 283616 w 694585"/>
                <a:gd name="connsiteY0" fmla="*/ 1995 h 634799"/>
                <a:gd name="connsiteX1" fmla="*/ 688622 w 694585"/>
                <a:gd name="connsiteY1" fmla="*/ 634799 h 634799"/>
                <a:gd name="connsiteX0" fmla="*/ 815027 w 815027"/>
                <a:gd name="connsiteY0" fmla="*/ 4899 h 441785"/>
                <a:gd name="connsiteX1" fmla="*/ 1 w 815027"/>
                <a:gd name="connsiteY1" fmla="*/ 441785 h 441785"/>
                <a:gd name="connsiteX0" fmla="*/ 815026 w 815026"/>
                <a:gd name="connsiteY0" fmla="*/ 0 h 436886"/>
                <a:gd name="connsiteX1" fmla="*/ 0 w 815026"/>
                <a:gd name="connsiteY1" fmla="*/ 436886 h 436886"/>
                <a:gd name="connsiteX0" fmla="*/ 816280 w 816280"/>
                <a:gd name="connsiteY0" fmla="*/ 0 h 436886"/>
                <a:gd name="connsiteX1" fmla="*/ 1254 w 816280"/>
                <a:gd name="connsiteY1" fmla="*/ 436886 h 436886"/>
              </a:gdLst>
              <a:ahLst/>
              <a:cxnLst>
                <a:cxn ang="0">
                  <a:pos x="connsiteX0" y="connsiteY0"/>
                </a:cxn>
                <a:cxn ang="0">
                  <a:pos x="connsiteX1" y="connsiteY1"/>
                </a:cxn>
              </a:cxnLst>
              <a:rect l="l" t="t" r="r" b="b"/>
              <a:pathLst>
                <a:path w="816280" h="436886">
                  <a:moveTo>
                    <a:pt x="816280" y="0"/>
                  </a:moveTo>
                  <a:cubicBezTo>
                    <a:pt x="816932" y="187614"/>
                    <a:pt x="-37110" y="-141822"/>
                    <a:pt x="1254" y="436886"/>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grpSp>
    </p:spTree>
    <p:extLst>
      <p:ext uri="{BB962C8B-B14F-4D97-AF65-F5344CB8AC3E}">
        <p14:creationId xmlns:p14="http://schemas.microsoft.com/office/powerpoint/2010/main" val="383183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DIVISEUR DE TENSION : RÉPONSE</a:t>
            </a:r>
            <a:endParaRPr lang="fr-CA" sz="3600" dirty="0"/>
          </a:p>
        </p:txBody>
      </p:sp>
      <p:pic>
        <p:nvPicPr>
          <p:cNvPr id="4" name="Espace réservé du contenu 3">
            <a:extLst>
              <a:ext uri="{FF2B5EF4-FFF2-40B4-BE49-F238E27FC236}">
                <a16:creationId xmlns:a16="http://schemas.microsoft.com/office/drawing/2014/main" id="{F691A7CF-7FA8-48CA-BC72-11F6F8EC3629}"/>
              </a:ext>
            </a:extLst>
          </p:cNvPr>
          <p:cNvPicPr>
            <a:picLocks noGrp="1" noChangeAspect="1"/>
          </p:cNvPicPr>
          <p:nvPr>
            <p:ph idx="1"/>
          </p:nvPr>
        </p:nvPicPr>
        <p:blipFill>
          <a:blip r:embed="rId2"/>
          <a:stretch>
            <a:fillRect/>
          </a:stretch>
        </p:blipFill>
        <p:spPr>
          <a:xfrm>
            <a:off x="4976651" y="1416965"/>
            <a:ext cx="3397817" cy="4886325"/>
          </a:xfrm>
          <a:prstGeom prst="rect">
            <a:avLst/>
          </a:prstGeom>
        </p:spPr>
      </p:pic>
      <p:sp>
        <p:nvSpPr>
          <p:cNvPr id="14" name="ZoneTexte 13">
            <a:extLst>
              <a:ext uri="{FF2B5EF4-FFF2-40B4-BE49-F238E27FC236}">
                <a16:creationId xmlns:a16="http://schemas.microsoft.com/office/drawing/2014/main" id="{F51E5E16-0A05-4625-81E5-95EF5C2DDC0C}"/>
              </a:ext>
            </a:extLst>
          </p:cNvPr>
          <p:cNvSpPr txBox="1"/>
          <p:nvPr/>
        </p:nvSpPr>
        <p:spPr>
          <a:xfrm>
            <a:off x="3057971" y="3121223"/>
            <a:ext cx="1806162" cy="307777"/>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2.5 V</a:t>
            </a:r>
          </a:p>
        </p:txBody>
      </p:sp>
      <p:sp>
        <p:nvSpPr>
          <p:cNvPr id="17" name="Flèche : droite 16">
            <a:extLst>
              <a:ext uri="{FF2B5EF4-FFF2-40B4-BE49-F238E27FC236}">
                <a16:creationId xmlns:a16="http://schemas.microsoft.com/office/drawing/2014/main" id="{A15F7C17-1B19-420C-A131-BAC52BCF1CE7}"/>
              </a:ext>
            </a:extLst>
          </p:cNvPr>
          <p:cNvSpPr/>
          <p:nvPr/>
        </p:nvSpPr>
        <p:spPr>
          <a:xfrm>
            <a:off x="4864131" y="3182398"/>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E1310CC1-732B-499E-9C45-DE126388552B}"/>
              </a:ext>
            </a:extLst>
          </p:cNvPr>
          <p:cNvSpPr txBox="1"/>
          <p:nvPr/>
        </p:nvSpPr>
        <p:spPr>
          <a:xfrm>
            <a:off x="3057971" y="1905600"/>
            <a:ext cx="1806162" cy="307777"/>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5 V</a:t>
            </a:r>
          </a:p>
        </p:txBody>
      </p:sp>
      <p:sp>
        <p:nvSpPr>
          <p:cNvPr id="22" name="Flèche : droite 21">
            <a:extLst>
              <a:ext uri="{FF2B5EF4-FFF2-40B4-BE49-F238E27FC236}">
                <a16:creationId xmlns:a16="http://schemas.microsoft.com/office/drawing/2014/main" id="{9F0F0541-D50B-48B9-B7B2-6897640527D3}"/>
              </a:ext>
            </a:extLst>
          </p:cNvPr>
          <p:cNvSpPr/>
          <p:nvPr/>
        </p:nvSpPr>
        <p:spPr>
          <a:xfrm>
            <a:off x="4864130" y="1942688"/>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ZoneTexte 22">
            <a:extLst>
              <a:ext uri="{FF2B5EF4-FFF2-40B4-BE49-F238E27FC236}">
                <a16:creationId xmlns:a16="http://schemas.microsoft.com/office/drawing/2014/main" id="{4DFF305D-5BD9-4C9B-A584-0855F317090D}"/>
              </a:ext>
            </a:extLst>
          </p:cNvPr>
          <p:cNvSpPr txBox="1"/>
          <p:nvPr/>
        </p:nvSpPr>
        <p:spPr>
          <a:xfrm>
            <a:off x="3057971" y="4384052"/>
            <a:ext cx="1806162" cy="307777"/>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 V</a:t>
            </a:r>
          </a:p>
        </p:txBody>
      </p:sp>
      <p:sp>
        <p:nvSpPr>
          <p:cNvPr id="24" name="Flèche : droite 23">
            <a:extLst>
              <a:ext uri="{FF2B5EF4-FFF2-40B4-BE49-F238E27FC236}">
                <a16:creationId xmlns:a16="http://schemas.microsoft.com/office/drawing/2014/main" id="{03446F98-9531-4EF7-AB9F-3E6521D95DF5}"/>
              </a:ext>
            </a:extLst>
          </p:cNvPr>
          <p:cNvSpPr/>
          <p:nvPr/>
        </p:nvSpPr>
        <p:spPr>
          <a:xfrm>
            <a:off x="4864132" y="4458454"/>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67582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DIVISEUR DE TENSION : EXERCICES</a:t>
            </a:r>
            <a:endParaRPr lang="fr-CA" sz="3600" dirty="0"/>
          </a:p>
        </p:txBody>
      </p:sp>
      <p:grpSp>
        <p:nvGrpSpPr>
          <p:cNvPr id="3" name="Groupe 2">
            <a:extLst>
              <a:ext uri="{FF2B5EF4-FFF2-40B4-BE49-F238E27FC236}">
                <a16:creationId xmlns:a16="http://schemas.microsoft.com/office/drawing/2014/main" id="{5298A132-1391-4D77-9B0A-F0F4BC6A8A69}"/>
              </a:ext>
            </a:extLst>
          </p:cNvPr>
          <p:cNvGrpSpPr/>
          <p:nvPr/>
        </p:nvGrpSpPr>
        <p:grpSpPr>
          <a:xfrm>
            <a:off x="938612" y="1841404"/>
            <a:ext cx="3311742" cy="3766414"/>
            <a:chOff x="6390829" y="1170589"/>
            <a:chExt cx="4460495" cy="5072880"/>
          </a:xfrm>
        </p:grpSpPr>
        <p:pic>
          <p:nvPicPr>
            <p:cNvPr id="13" name="Espace réservé du contenu 3">
              <a:extLst>
                <a:ext uri="{FF2B5EF4-FFF2-40B4-BE49-F238E27FC236}">
                  <a16:creationId xmlns:a16="http://schemas.microsoft.com/office/drawing/2014/main" id="{9359C81D-FC93-431B-AEBD-D2990E3FBEA3}"/>
                </a:ext>
              </a:extLst>
            </p:cNvPr>
            <p:cNvPicPr>
              <a:picLocks noChangeAspect="1"/>
            </p:cNvPicPr>
            <p:nvPr/>
          </p:nvPicPr>
          <p:blipFill>
            <a:blip r:embed="rId2"/>
            <a:stretch>
              <a:fillRect/>
            </a:stretch>
          </p:blipFill>
          <p:spPr>
            <a:xfrm>
              <a:off x="7453507" y="1357144"/>
              <a:ext cx="3397817" cy="4886325"/>
            </a:xfrm>
            <a:prstGeom prst="rect">
              <a:avLst/>
            </a:prstGeom>
          </p:spPr>
        </p:pic>
        <p:sp>
          <p:nvSpPr>
            <p:cNvPr id="15" name="ZoneTexte 14">
              <a:extLst>
                <a:ext uri="{FF2B5EF4-FFF2-40B4-BE49-F238E27FC236}">
                  <a16:creationId xmlns:a16="http://schemas.microsoft.com/office/drawing/2014/main" id="{12E2BC83-B866-4D2B-B136-26B56AA99B31}"/>
                </a:ext>
              </a:extLst>
            </p:cNvPr>
            <p:cNvSpPr txBox="1"/>
            <p:nvPr/>
          </p:nvSpPr>
          <p:spPr>
            <a:xfrm>
              <a:off x="6390829" y="3061402"/>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V</a:t>
              </a:r>
            </a:p>
          </p:txBody>
        </p:sp>
        <p:sp>
          <p:nvSpPr>
            <p:cNvPr id="16" name="Flèche : droite 15">
              <a:extLst>
                <a:ext uri="{FF2B5EF4-FFF2-40B4-BE49-F238E27FC236}">
                  <a16:creationId xmlns:a16="http://schemas.microsoft.com/office/drawing/2014/main" id="{8B3181DE-A116-4E59-BDC8-A130445D845C}"/>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18" name="ZoneTexte 17">
              <a:extLst>
                <a:ext uri="{FF2B5EF4-FFF2-40B4-BE49-F238E27FC236}">
                  <a16:creationId xmlns:a16="http://schemas.microsoft.com/office/drawing/2014/main" id="{289C8F59-60AF-400F-89B8-483AB130DCFA}"/>
                </a:ext>
              </a:extLst>
            </p:cNvPr>
            <p:cNvSpPr txBox="1"/>
            <p:nvPr/>
          </p:nvSpPr>
          <p:spPr>
            <a:xfrm>
              <a:off x="6390829" y="1845779"/>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5 V</a:t>
              </a:r>
            </a:p>
          </p:txBody>
        </p:sp>
        <p:sp>
          <p:nvSpPr>
            <p:cNvPr id="19" name="Flèche : droite 18">
              <a:extLst>
                <a:ext uri="{FF2B5EF4-FFF2-40B4-BE49-F238E27FC236}">
                  <a16:creationId xmlns:a16="http://schemas.microsoft.com/office/drawing/2014/main" id="{9ADD8ADA-498F-4CC5-9C4B-BE3CDBFBDCE4}"/>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20" name="ZoneTexte 19">
              <a:extLst>
                <a:ext uri="{FF2B5EF4-FFF2-40B4-BE49-F238E27FC236}">
                  <a16:creationId xmlns:a16="http://schemas.microsoft.com/office/drawing/2014/main" id="{1D838E0D-ADB7-4D8F-A98E-A5DE86BC8810}"/>
                </a:ext>
              </a:extLst>
            </p:cNvPr>
            <p:cNvSpPr txBox="1"/>
            <p:nvPr/>
          </p:nvSpPr>
          <p:spPr>
            <a:xfrm>
              <a:off x="6390829" y="4324231"/>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0 V</a:t>
              </a:r>
            </a:p>
          </p:txBody>
        </p:sp>
        <p:sp>
          <p:nvSpPr>
            <p:cNvPr id="25" name="Flèche : droite 24">
              <a:extLst>
                <a:ext uri="{FF2B5EF4-FFF2-40B4-BE49-F238E27FC236}">
                  <a16:creationId xmlns:a16="http://schemas.microsoft.com/office/drawing/2014/main" id="{D70167AD-D9B5-4123-BA43-F94C40EB9CBB}"/>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26" name="ZoneTexte 25">
              <a:extLst>
                <a:ext uri="{FF2B5EF4-FFF2-40B4-BE49-F238E27FC236}">
                  <a16:creationId xmlns:a16="http://schemas.microsoft.com/office/drawing/2014/main" id="{C65B97CC-B287-4FB0-8191-DBE481DD3775}"/>
                </a:ext>
              </a:extLst>
            </p:cNvPr>
            <p:cNvSpPr txBox="1"/>
            <p:nvPr/>
          </p:nvSpPr>
          <p:spPr>
            <a:xfrm>
              <a:off x="7936193" y="233886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10k </a:t>
              </a:r>
              <a:r>
                <a:rPr lang="el-GR" sz="1200" dirty="0">
                  <a:solidFill>
                    <a:schemeClr val="bg1"/>
                  </a:solidFill>
                </a:rPr>
                <a:t>Ω</a:t>
              </a:r>
              <a:r>
                <a:rPr lang="fr-CA" sz="1200" dirty="0">
                  <a:solidFill>
                    <a:schemeClr val="bg1"/>
                  </a:solidFill>
                </a:rPr>
                <a:t> </a:t>
              </a:r>
            </a:p>
          </p:txBody>
        </p:sp>
        <p:sp>
          <p:nvSpPr>
            <p:cNvPr id="27" name="ZoneTexte 26">
              <a:extLst>
                <a:ext uri="{FF2B5EF4-FFF2-40B4-BE49-F238E27FC236}">
                  <a16:creationId xmlns:a16="http://schemas.microsoft.com/office/drawing/2014/main" id="{BB90A8A5-01CF-4BD4-BCF9-76F3D185C8DC}"/>
                </a:ext>
              </a:extLst>
            </p:cNvPr>
            <p:cNvSpPr txBox="1"/>
            <p:nvPr/>
          </p:nvSpPr>
          <p:spPr>
            <a:xfrm>
              <a:off x="7302941" y="1170589"/>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A</a:t>
              </a:r>
            </a:p>
          </p:txBody>
        </p:sp>
        <p:sp>
          <p:nvSpPr>
            <p:cNvPr id="28" name="ZoneTexte 27">
              <a:extLst>
                <a:ext uri="{FF2B5EF4-FFF2-40B4-BE49-F238E27FC236}">
                  <a16:creationId xmlns:a16="http://schemas.microsoft.com/office/drawing/2014/main" id="{547A602A-22B4-4ACB-A82F-01FC5B351128}"/>
                </a:ext>
              </a:extLst>
            </p:cNvPr>
            <p:cNvSpPr txBox="1"/>
            <p:nvPr/>
          </p:nvSpPr>
          <p:spPr>
            <a:xfrm>
              <a:off x="7936193" y="372412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10k </a:t>
              </a:r>
              <a:r>
                <a:rPr lang="el-GR" sz="1200" dirty="0">
                  <a:solidFill>
                    <a:schemeClr val="bg1"/>
                  </a:solidFill>
                </a:rPr>
                <a:t>Ω</a:t>
              </a:r>
              <a:r>
                <a:rPr lang="fr-CA" sz="1200" dirty="0">
                  <a:solidFill>
                    <a:schemeClr val="bg1"/>
                  </a:solidFill>
                </a:rPr>
                <a:t> </a:t>
              </a:r>
            </a:p>
          </p:txBody>
        </p:sp>
      </p:grpSp>
      <p:grpSp>
        <p:nvGrpSpPr>
          <p:cNvPr id="29" name="Groupe 28">
            <a:extLst>
              <a:ext uri="{FF2B5EF4-FFF2-40B4-BE49-F238E27FC236}">
                <a16:creationId xmlns:a16="http://schemas.microsoft.com/office/drawing/2014/main" id="{A64354E6-EC46-4E5B-8A71-DD7910873BC6}"/>
              </a:ext>
            </a:extLst>
          </p:cNvPr>
          <p:cNvGrpSpPr/>
          <p:nvPr/>
        </p:nvGrpSpPr>
        <p:grpSpPr>
          <a:xfrm>
            <a:off x="4646074" y="1841404"/>
            <a:ext cx="3311742" cy="3766414"/>
            <a:chOff x="6390829" y="1170589"/>
            <a:chExt cx="4460495" cy="5072880"/>
          </a:xfrm>
        </p:grpSpPr>
        <p:pic>
          <p:nvPicPr>
            <p:cNvPr id="30" name="Espace réservé du contenu 3">
              <a:extLst>
                <a:ext uri="{FF2B5EF4-FFF2-40B4-BE49-F238E27FC236}">
                  <a16:creationId xmlns:a16="http://schemas.microsoft.com/office/drawing/2014/main" id="{46BB549F-46AC-4FDC-998C-458A9B5A7D39}"/>
                </a:ext>
              </a:extLst>
            </p:cNvPr>
            <p:cNvPicPr>
              <a:picLocks noChangeAspect="1"/>
            </p:cNvPicPr>
            <p:nvPr/>
          </p:nvPicPr>
          <p:blipFill>
            <a:blip r:embed="rId2"/>
            <a:stretch>
              <a:fillRect/>
            </a:stretch>
          </p:blipFill>
          <p:spPr>
            <a:xfrm>
              <a:off x="7453507" y="1357144"/>
              <a:ext cx="3397817" cy="4886325"/>
            </a:xfrm>
            <a:prstGeom prst="rect">
              <a:avLst/>
            </a:prstGeom>
          </p:spPr>
        </p:pic>
        <p:sp>
          <p:nvSpPr>
            <p:cNvPr id="31" name="ZoneTexte 30">
              <a:extLst>
                <a:ext uri="{FF2B5EF4-FFF2-40B4-BE49-F238E27FC236}">
                  <a16:creationId xmlns:a16="http://schemas.microsoft.com/office/drawing/2014/main" id="{FC28A707-B762-4A57-84D5-C46F030F64DF}"/>
                </a:ext>
              </a:extLst>
            </p:cNvPr>
            <p:cNvSpPr txBox="1"/>
            <p:nvPr/>
          </p:nvSpPr>
          <p:spPr>
            <a:xfrm>
              <a:off x="6390829" y="3061402"/>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V</a:t>
              </a:r>
            </a:p>
          </p:txBody>
        </p:sp>
        <p:sp>
          <p:nvSpPr>
            <p:cNvPr id="32" name="Flèche : droite 31">
              <a:extLst>
                <a:ext uri="{FF2B5EF4-FFF2-40B4-BE49-F238E27FC236}">
                  <a16:creationId xmlns:a16="http://schemas.microsoft.com/office/drawing/2014/main" id="{1EF42213-5CA2-455C-BFF7-FF492D23A5EF}"/>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solidFill>
                  <a:schemeClr val="tx2"/>
                </a:solidFill>
              </a:endParaRPr>
            </a:p>
          </p:txBody>
        </p:sp>
        <p:sp>
          <p:nvSpPr>
            <p:cNvPr id="33" name="ZoneTexte 32">
              <a:extLst>
                <a:ext uri="{FF2B5EF4-FFF2-40B4-BE49-F238E27FC236}">
                  <a16:creationId xmlns:a16="http://schemas.microsoft.com/office/drawing/2014/main" id="{DD460EC2-35C1-469D-A279-027634FE7A21}"/>
                </a:ext>
              </a:extLst>
            </p:cNvPr>
            <p:cNvSpPr txBox="1"/>
            <p:nvPr/>
          </p:nvSpPr>
          <p:spPr>
            <a:xfrm>
              <a:off x="6390829" y="1845779"/>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5 V</a:t>
              </a:r>
            </a:p>
          </p:txBody>
        </p:sp>
        <p:sp>
          <p:nvSpPr>
            <p:cNvPr id="34" name="Flèche : droite 33">
              <a:extLst>
                <a:ext uri="{FF2B5EF4-FFF2-40B4-BE49-F238E27FC236}">
                  <a16:creationId xmlns:a16="http://schemas.microsoft.com/office/drawing/2014/main" id="{99CFD170-1EF6-428B-803A-9163A3611F23}"/>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35" name="ZoneTexte 34">
              <a:extLst>
                <a:ext uri="{FF2B5EF4-FFF2-40B4-BE49-F238E27FC236}">
                  <a16:creationId xmlns:a16="http://schemas.microsoft.com/office/drawing/2014/main" id="{8682D0CB-D6BC-4B0A-9D50-AB18A539AFE0}"/>
                </a:ext>
              </a:extLst>
            </p:cNvPr>
            <p:cNvSpPr txBox="1"/>
            <p:nvPr/>
          </p:nvSpPr>
          <p:spPr>
            <a:xfrm>
              <a:off x="6390829" y="4324231"/>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0 V</a:t>
              </a:r>
            </a:p>
          </p:txBody>
        </p:sp>
        <p:sp>
          <p:nvSpPr>
            <p:cNvPr id="36" name="Flèche : droite 35">
              <a:extLst>
                <a:ext uri="{FF2B5EF4-FFF2-40B4-BE49-F238E27FC236}">
                  <a16:creationId xmlns:a16="http://schemas.microsoft.com/office/drawing/2014/main" id="{E8D7728D-9DBA-404F-B82D-A3D3D40F778A}"/>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37" name="ZoneTexte 36">
              <a:extLst>
                <a:ext uri="{FF2B5EF4-FFF2-40B4-BE49-F238E27FC236}">
                  <a16:creationId xmlns:a16="http://schemas.microsoft.com/office/drawing/2014/main" id="{4CCA9DAD-F158-419E-9F80-CD3E8D8A2195}"/>
                </a:ext>
              </a:extLst>
            </p:cNvPr>
            <p:cNvSpPr txBox="1"/>
            <p:nvPr/>
          </p:nvSpPr>
          <p:spPr>
            <a:xfrm>
              <a:off x="7936193" y="233886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10k </a:t>
              </a:r>
              <a:r>
                <a:rPr lang="el-GR" sz="1200" dirty="0">
                  <a:solidFill>
                    <a:schemeClr val="bg1"/>
                  </a:solidFill>
                </a:rPr>
                <a:t>Ω</a:t>
              </a:r>
              <a:r>
                <a:rPr lang="fr-CA" sz="1200" dirty="0">
                  <a:solidFill>
                    <a:schemeClr val="bg1"/>
                  </a:solidFill>
                </a:rPr>
                <a:t> </a:t>
              </a:r>
            </a:p>
          </p:txBody>
        </p:sp>
        <p:sp>
          <p:nvSpPr>
            <p:cNvPr id="38" name="ZoneTexte 37">
              <a:extLst>
                <a:ext uri="{FF2B5EF4-FFF2-40B4-BE49-F238E27FC236}">
                  <a16:creationId xmlns:a16="http://schemas.microsoft.com/office/drawing/2014/main" id="{65270A73-053C-42D1-B2C4-F846D68DDD47}"/>
                </a:ext>
              </a:extLst>
            </p:cNvPr>
            <p:cNvSpPr txBox="1"/>
            <p:nvPr/>
          </p:nvSpPr>
          <p:spPr>
            <a:xfrm>
              <a:off x="7302941" y="1170589"/>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A</a:t>
              </a:r>
            </a:p>
          </p:txBody>
        </p:sp>
        <p:sp>
          <p:nvSpPr>
            <p:cNvPr id="39" name="ZoneTexte 38">
              <a:extLst>
                <a:ext uri="{FF2B5EF4-FFF2-40B4-BE49-F238E27FC236}">
                  <a16:creationId xmlns:a16="http://schemas.microsoft.com/office/drawing/2014/main" id="{D98C4AEB-5914-485F-BD39-2C393CF15643}"/>
                </a:ext>
              </a:extLst>
            </p:cNvPr>
            <p:cNvSpPr txBox="1"/>
            <p:nvPr/>
          </p:nvSpPr>
          <p:spPr>
            <a:xfrm>
              <a:off x="7936193" y="372412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100 </a:t>
              </a:r>
              <a:r>
                <a:rPr lang="el-GR" sz="1200" dirty="0">
                  <a:solidFill>
                    <a:schemeClr val="bg1"/>
                  </a:solidFill>
                </a:rPr>
                <a:t>Ω</a:t>
              </a:r>
              <a:r>
                <a:rPr lang="fr-CA" sz="1200" dirty="0">
                  <a:solidFill>
                    <a:schemeClr val="bg1"/>
                  </a:solidFill>
                </a:rPr>
                <a:t> </a:t>
              </a:r>
            </a:p>
          </p:txBody>
        </p:sp>
      </p:grpSp>
      <p:grpSp>
        <p:nvGrpSpPr>
          <p:cNvPr id="40" name="Groupe 39">
            <a:extLst>
              <a:ext uri="{FF2B5EF4-FFF2-40B4-BE49-F238E27FC236}">
                <a16:creationId xmlns:a16="http://schemas.microsoft.com/office/drawing/2014/main" id="{80BC5496-ABF6-43BB-8F03-AE9307C9A311}"/>
              </a:ext>
            </a:extLst>
          </p:cNvPr>
          <p:cNvGrpSpPr/>
          <p:nvPr/>
        </p:nvGrpSpPr>
        <p:grpSpPr>
          <a:xfrm>
            <a:off x="8353536" y="1841404"/>
            <a:ext cx="3311742" cy="3766414"/>
            <a:chOff x="6390829" y="1170589"/>
            <a:chExt cx="4460495" cy="5072880"/>
          </a:xfrm>
        </p:grpSpPr>
        <p:pic>
          <p:nvPicPr>
            <p:cNvPr id="41" name="Espace réservé du contenu 3">
              <a:extLst>
                <a:ext uri="{FF2B5EF4-FFF2-40B4-BE49-F238E27FC236}">
                  <a16:creationId xmlns:a16="http://schemas.microsoft.com/office/drawing/2014/main" id="{164573CA-3464-452F-A6D7-DA5BF6FC857E}"/>
                </a:ext>
              </a:extLst>
            </p:cNvPr>
            <p:cNvPicPr>
              <a:picLocks noChangeAspect="1"/>
            </p:cNvPicPr>
            <p:nvPr/>
          </p:nvPicPr>
          <p:blipFill>
            <a:blip r:embed="rId2"/>
            <a:stretch>
              <a:fillRect/>
            </a:stretch>
          </p:blipFill>
          <p:spPr>
            <a:xfrm>
              <a:off x="7453507" y="1357144"/>
              <a:ext cx="3397817" cy="4886325"/>
            </a:xfrm>
            <a:prstGeom prst="rect">
              <a:avLst/>
            </a:prstGeom>
          </p:spPr>
        </p:pic>
        <p:sp>
          <p:nvSpPr>
            <p:cNvPr id="42" name="ZoneTexte 41">
              <a:extLst>
                <a:ext uri="{FF2B5EF4-FFF2-40B4-BE49-F238E27FC236}">
                  <a16:creationId xmlns:a16="http://schemas.microsoft.com/office/drawing/2014/main" id="{E2F640DD-FA51-4CD3-ABD8-88C791187B81}"/>
                </a:ext>
              </a:extLst>
            </p:cNvPr>
            <p:cNvSpPr txBox="1"/>
            <p:nvPr/>
          </p:nvSpPr>
          <p:spPr>
            <a:xfrm>
              <a:off x="6390829" y="3061402"/>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V</a:t>
              </a:r>
            </a:p>
          </p:txBody>
        </p:sp>
        <p:sp>
          <p:nvSpPr>
            <p:cNvPr id="43" name="Flèche : droite 42">
              <a:extLst>
                <a:ext uri="{FF2B5EF4-FFF2-40B4-BE49-F238E27FC236}">
                  <a16:creationId xmlns:a16="http://schemas.microsoft.com/office/drawing/2014/main" id="{416BD992-D75E-400B-BE98-E34AB74A2233}"/>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solidFill>
                  <a:schemeClr val="tx2"/>
                </a:solidFill>
              </a:endParaRPr>
            </a:p>
          </p:txBody>
        </p:sp>
        <p:sp>
          <p:nvSpPr>
            <p:cNvPr id="44" name="ZoneTexte 43">
              <a:extLst>
                <a:ext uri="{FF2B5EF4-FFF2-40B4-BE49-F238E27FC236}">
                  <a16:creationId xmlns:a16="http://schemas.microsoft.com/office/drawing/2014/main" id="{621C011B-9832-4202-AF33-9C1591FD1A55}"/>
                </a:ext>
              </a:extLst>
            </p:cNvPr>
            <p:cNvSpPr txBox="1"/>
            <p:nvPr/>
          </p:nvSpPr>
          <p:spPr>
            <a:xfrm>
              <a:off x="6390829" y="1845779"/>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5 V</a:t>
              </a:r>
            </a:p>
          </p:txBody>
        </p:sp>
        <p:sp>
          <p:nvSpPr>
            <p:cNvPr id="45" name="Flèche : droite 44">
              <a:extLst>
                <a:ext uri="{FF2B5EF4-FFF2-40B4-BE49-F238E27FC236}">
                  <a16:creationId xmlns:a16="http://schemas.microsoft.com/office/drawing/2014/main" id="{89AF122A-AB2D-4CD6-A351-3AB2F3B39824}"/>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46" name="ZoneTexte 45">
              <a:extLst>
                <a:ext uri="{FF2B5EF4-FFF2-40B4-BE49-F238E27FC236}">
                  <a16:creationId xmlns:a16="http://schemas.microsoft.com/office/drawing/2014/main" id="{11342437-E15D-477E-BC46-A8265FB520E2}"/>
                </a:ext>
              </a:extLst>
            </p:cNvPr>
            <p:cNvSpPr txBox="1"/>
            <p:nvPr/>
          </p:nvSpPr>
          <p:spPr>
            <a:xfrm>
              <a:off x="6390829" y="4324231"/>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0 V</a:t>
              </a:r>
            </a:p>
          </p:txBody>
        </p:sp>
        <p:sp>
          <p:nvSpPr>
            <p:cNvPr id="47" name="Flèche : droite 46">
              <a:extLst>
                <a:ext uri="{FF2B5EF4-FFF2-40B4-BE49-F238E27FC236}">
                  <a16:creationId xmlns:a16="http://schemas.microsoft.com/office/drawing/2014/main" id="{A58F453E-09E1-4BD1-8A4D-368C243AE797}"/>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48" name="ZoneTexte 47">
              <a:extLst>
                <a:ext uri="{FF2B5EF4-FFF2-40B4-BE49-F238E27FC236}">
                  <a16:creationId xmlns:a16="http://schemas.microsoft.com/office/drawing/2014/main" id="{71991B41-095D-454D-8E1F-5FB8B1E18E70}"/>
                </a:ext>
              </a:extLst>
            </p:cNvPr>
            <p:cNvSpPr txBox="1"/>
            <p:nvPr/>
          </p:nvSpPr>
          <p:spPr>
            <a:xfrm>
              <a:off x="7936193" y="233886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250 </a:t>
              </a:r>
              <a:r>
                <a:rPr lang="el-GR" sz="1200" dirty="0">
                  <a:solidFill>
                    <a:schemeClr val="bg1"/>
                  </a:solidFill>
                </a:rPr>
                <a:t>Ω</a:t>
              </a:r>
              <a:r>
                <a:rPr lang="fr-CA" sz="1200" dirty="0">
                  <a:solidFill>
                    <a:schemeClr val="bg1"/>
                  </a:solidFill>
                </a:rPr>
                <a:t> </a:t>
              </a:r>
            </a:p>
          </p:txBody>
        </p:sp>
        <p:sp>
          <p:nvSpPr>
            <p:cNvPr id="49" name="ZoneTexte 48">
              <a:extLst>
                <a:ext uri="{FF2B5EF4-FFF2-40B4-BE49-F238E27FC236}">
                  <a16:creationId xmlns:a16="http://schemas.microsoft.com/office/drawing/2014/main" id="{4CB464FC-413D-41BD-B6C6-0B947F8E1E47}"/>
                </a:ext>
              </a:extLst>
            </p:cNvPr>
            <p:cNvSpPr txBox="1"/>
            <p:nvPr/>
          </p:nvSpPr>
          <p:spPr>
            <a:xfrm>
              <a:off x="7302941" y="1170589"/>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A</a:t>
              </a:r>
            </a:p>
          </p:txBody>
        </p:sp>
        <p:sp>
          <p:nvSpPr>
            <p:cNvPr id="50" name="ZoneTexte 49">
              <a:extLst>
                <a:ext uri="{FF2B5EF4-FFF2-40B4-BE49-F238E27FC236}">
                  <a16:creationId xmlns:a16="http://schemas.microsoft.com/office/drawing/2014/main" id="{0DF6C15A-DDB7-4D92-9350-61929D9CB41F}"/>
                </a:ext>
              </a:extLst>
            </p:cNvPr>
            <p:cNvSpPr txBox="1"/>
            <p:nvPr/>
          </p:nvSpPr>
          <p:spPr>
            <a:xfrm>
              <a:off x="7936193" y="372412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1k </a:t>
              </a:r>
              <a:r>
                <a:rPr lang="el-GR" sz="1200" dirty="0">
                  <a:solidFill>
                    <a:schemeClr val="bg1"/>
                  </a:solidFill>
                </a:rPr>
                <a:t>Ω</a:t>
              </a:r>
              <a:r>
                <a:rPr lang="fr-CA" sz="1200" dirty="0">
                  <a:solidFill>
                    <a:schemeClr val="bg1"/>
                  </a:solidFill>
                </a:rPr>
                <a:t> </a:t>
              </a:r>
            </a:p>
          </p:txBody>
        </p:sp>
      </p:grpSp>
    </p:spTree>
    <p:extLst>
      <p:ext uri="{BB962C8B-B14F-4D97-AF65-F5344CB8AC3E}">
        <p14:creationId xmlns:p14="http://schemas.microsoft.com/office/powerpoint/2010/main" val="196593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000" dirty="0"/>
              <a:t>EXERCICE : MESURER UN DIVISEUR DE TENSION AVEC </a:t>
            </a:r>
            <a:r>
              <a:rPr lang="en-CA" sz="2000" dirty="0" err="1"/>
              <a:t>analogRead</a:t>
            </a:r>
            <a:r>
              <a:rPr lang="en-CA" sz="2000" dirty="0"/>
              <a:t>()</a:t>
            </a:r>
            <a:endParaRPr lang="fr-CA" sz="2000" dirty="0"/>
          </a:p>
        </p:txBody>
      </p:sp>
      <p:grpSp>
        <p:nvGrpSpPr>
          <p:cNvPr id="18" name="Groupe 17">
            <a:extLst>
              <a:ext uri="{FF2B5EF4-FFF2-40B4-BE49-F238E27FC236}">
                <a16:creationId xmlns:a16="http://schemas.microsoft.com/office/drawing/2014/main" id="{A68CC7AB-9FC9-40A9-993D-DFFAB67F376E}"/>
              </a:ext>
            </a:extLst>
          </p:cNvPr>
          <p:cNvGrpSpPr/>
          <p:nvPr/>
        </p:nvGrpSpPr>
        <p:grpSpPr>
          <a:xfrm>
            <a:off x="1922323" y="2391509"/>
            <a:ext cx="3611135" cy="4106781"/>
            <a:chOff x="1922323" y="2391509"/>
            <a:chExt cx="3611135" cy="4106781"/>
          </a:xfrm>
        </p:grpSpPr>
        <p:pic>
          <p:nvPicPr>
            <p:cNvPr id="3" name="Image 2">
              <a:extLst>
                <a:ext uri="{FF2B5EF4-FFF2-40B4-BE49-F238E27FC236}">
                  <a16:creationId xmlns:a16="http://schemas.microsoft.com/office/drawing/2014/main" id="{15984B50-F10C-4793-898D-4A642258437B}"/>
                </a:ext>
              </a:extLst>
            </p:cNvPr>
            <p:cNvPicPr>
              <a:picLocks noChangeAspect="1"/>
            </p:cNvPicPr>
            <p:nvPr/>
          </p:nvPicPr>
          <p:blipFill>
            <a:blip r:embed="rId2"/>
            <a:stretch>
              <a:fillRect/>
            </a:stretch>
          </p:blipFill>
          <p:spPr>
            <a:xfrm>
              <a:off x="1922323" y="2391509"/>
              <a:ext cx="3611135" cy="4106781"/>
            </a:xfrm>
            <a:prstGeom prst="rect">
              <a:avLst/>
            </a:prstGeom>
          </p:spPr>
        </p:pic>
        <p:sp>
          <p:nvSpPr>
            <p:cNvPr id="8" name="Flèche : droite 7">
              <a:extLst>
                <a:ext uri="{FF2B5EF4-FFF2-40B4-BE49-F238E27FC236}">
                  <a16:creationId xmlns:a16="http://schemas.microsoft.com/office/drawing/2014/main" id="{6CE89B5E-70CE-425C-AD9C-18A3EE5CAA1F}"/>
                </a:ext>
              </a:extLst>
            </p:cNvPr>
            <p:cNvSpPr/>
            <p:nvPr/>
          </p:nvSpPr>
          <p:spPr>
            <a:xfrm rot="2242138">
              <a:off x="3415068" y="4713483"/>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Flèche : droite 11">
              <a:extLst>
                <a:ext uri="{FF2B5EF4-FFF2-40B4-BE49-F238E27FC236}">
                  <a16:creationId xmlns:a16="http://schemas.microsoft.com/office/drawing/2014/main" id="{CDA1D6F6-FACB-4A05-AE8D-42D2A0C269D8}"/>
                </a:ext>
              </a:extLst>
            </p:cNvPr>
            <p:cNvSpPr/>
            <p:nvPr/>
          </p:nvSpPr>
          <p:spPr>
            <a:xfrm rot="2242138">
              <a:off x="3415068" y="5190510"/>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Flèche : droite 12">
              <a:extLst>
                <a:ext uri="{FF2B5EF4-FFF2-40B4-BE49-F238E27FC236}">
                  <a16:creationId xmlns:a16="http://schemas.microsoft.com/office/drawing/2014/main" id="{AD9D70AE-EE49-4E2E-97A6-64D47959DFBE}"/>
                </a:ext>
              </a:extLst>
            </p:cNvPr>
            <p:cNvSpPr/>
            <p:nvPr/>
          </p:nvSpPr>
          <p:spPr>
            <a:xfrm rot="2242138">
              <a:off x="3415068" y="5667537"/>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7" name="Groupe 16">
            <a:extLst>
              <a:ext uri="{FF2B5EF4-FFF2-40B4-BE49-F238E27FC236}">
                <a16:creationId xmlns:a16="http://schemas.microsoft.com/office/drawing/2014/main" id="{3010EB48-13CE-488C-A135-9D81E00F9CF7}"/>
              </a:ext>
            </a:extLst>
          </p:cNvPr>
          <p:cNvGrpSpPr/>
          <p:nvPr/>
        </p:nvGrpSpPr>
        <p:grpSpPr>
          <a:xfrm>
            <a:off x="6158116" y="2576831"/>
            <a:ext cx="2670842" cy="3612941"/>
            <a:chOff x="5440876" y="2279462"/>
            <a:chExt cx="3114736" cy="4213412"/>
          </a:xfrm>
        </p:grpSpPr>
        <p:pic>
          <p:nvPicPr>
            <p:cNvPr id="7" name="Image 6">
              <a:extLst>
                <a:ext uri="{FF2B5EF4-FFF2-40B4-BE49-F238E27FC236}">
                  <a16:creationId xmlns:a16="http://schemas.microsoft.com/office/drawing/2014/main" id="{8BBA7219-5351-4057-9A68-EA4E5B7FCC42}"/>
                </a:ext>
              </a:extLst>
            </p:cNvPr>
            <p:cNvPicPr>
              <a:picLocks noChangeAspect="1"/>
            </p:cNvPicPr>
            <p:nvPr/>
          </p:nvPicPr>
          <p:blipFill>
            <a:blip r:embed="rId3"/>
            <a:stretch>
              <a:fillRect/>
            </a:stretch>
          </p:blipFill>
          <p:spPr>
            <a:xfrm>
              <a:off x="5504323" y="2279462"/>
              <a:ext cx="3051289" cy="4213412"/>
            </a:xfrm>
            <a:prstGeom prst="rect">
              <a:avLst/>
            </a:prstGeom>
          </p:spPr>
        </p:pic>
        <p:sp>
          <p:nvSpPr>
            <p:cNvPr id="14" name="Flèche : droite 13">
              <a:extLst>
                <a:ext uri="{FF2B5EF4-FFF2-40B4-BE49-F238E27FC236}">
                  <a16:creationId xmlns:a16="http://schemas.microsoft.com/office/drawing/2014/main" id="{3E85AFEA-D894-41FF-A31F-CD36C19DD359}"/>
                </a:ext>
              </a:extLst>
            </p:cNvPr>
            <p:cNvSpPr/>
            <p:nvPr/>
          </p:nvSpPr>
          <p:spPr>
            <a:xfrm rot="2242138">
              <a:off x="5448150" y="2747923"/>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Flèche : droite 14">
              <a:extLst>
                <a:ext uri="{FF2B5EF4-FFF2-40B4-BE49-F238E27FC236}">
                  <a16:creationId xmlns:a16="http://schemas.microsoft.com/office/drawing/2014/main" id="{F07C7693-9572-4AF8-BA54-4128524BC20E}"/>
                </a:ext>
              </a:extLst>
            </p:cNvPr>
            <p:cNvSpPr/>
            <p:nvPr/>
          </p:nvSpPr>
          <p:spPr>
            <a:xfrm rot="2242138">
              <a:off x="5440876" y="3757904"/>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Flèche : droite 15">
              <a:extLst>
                <a:ext uri="{FF2B5EF4-FFF2-40B4-BE49-F238E27FC236}">
                  <a16:creationId xmlns:a16="http://schemas.microsoft.com/office/drawing/2014/main" id="{6A5852B8-919D-40B1-B0A6-9FC754AA1276}"/>
                </a:ext>
              </a:extLst>
            </p:cNvPr>
            <p:cNvSpPr/>
            <p:nvPr/>
          </p:nvSpPr>
          <p:spPr>
            <a:xfrm rot="2242138">
              <a:off x="5448151" y="5092755"/>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4895E33D-360B-46FB-9EF5-727142EC4DDD}"/>
                </a:ext>
              </a:extLst>
            </p:cNvPr>
            <p:cNvSpPr/>
            <p:nvPr/>
          </p:nvSpPr>
          <p:spPr>
            <a:xfrm>
              <a:off x="6339253" y="3805101"/>
              <a:ext cx="632389" cy="45719"/>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21" name="ZoneTexte 20">
            <a:extLst>
              <a:ext uri="{FF2B5EF4-FFF2-40B4-BE49-F238E27FC236}">
                <a16:creationId xmlns:a16="http://schemas.microsoft.com/office/drawing/2014/main" id="{608D3999-5BF4-4A3C-9D4C-1CF24891F31A}"/>
              </a:ext>
            </a:extLst>
          </p:cNvPr>
          <p:cNvSpPr txBox="1"/>
          <p:nvPr/>
        </p:nvSpPr>
        <p:spPr>
          <a:xfrm>
            <a:off x="838200" y="1061286"/>
            <a:ext cx="10515600" cy="1200329"/>
          </a:xfrm>
          <a:prstGeom prst="rect">
            <a:avLst/>
          </a:prstGeom>
          <a:noFill/>
        </p:spPr>
        <p:txBody>
          <a:bodyPr wrap="square" rtlCol="0">
            <a:spAutoFit/>
          </a:bodyPr>
          <a:lstStyle/>
          <a:p>
            <a:r>
              <a:rPr lang="fr-CA" dirty="0"/>
              <a:t>Écrivez un code qui effectue une mesure analogique à la broche A0. La valeur mesurée doit être affichée dans le moniteur série. Important : n’affichez la valeur que si la valeur mesurée change (il faut donc la comparer avec sa valeur précédente). Quelle est la valeur mesurée lorsque le câble jaune est branché aux points indiqués par les flèches jaunes?</a:t>
            </a:r>
          </a:p>
        </p:txBody>
      </p:sp>
    </p:spTree>
    <p:extLst>
      <p:ext uri="{BB962C8B-B14F-4D97-AF65-F5344CB8AC3E}">
        <p14:creationId xmlns:p14="http://schemas.microsoft.com/office/powerpoint/2010/main" val="88656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800" dirty="0"/>
              <a:t>map() : PASSER D’UNE ÉCHELLE À UNE AUTRE</a:t>
            </a:r>
            <a:endParaRPr lang="fr-CA" sz="2800" dirty="0"/>
          </a:p>
        </p:txBody>
      </p:sp>
      <p:grpSp>
        <p:nvGrpSpPr>
          <p:cNvPr id="3" name="Groupe 2">
            <a:extLst>
              <a:ext uri="{FF2B5EF4-FFF2-40B4-BE49-F238E27FC236}">
                <a16:creationId xmlns:a16="http://schemas.microsoft.com/office/drawing/2014/main" id="{459FBD6F-36BC-420E-8553-791C9198B1D5}"/>
              </a:ext>
            </a:extLst>
          </p:cNvPr>
          <p:cNvGrpSpPr/>
          <p:nvPr/>
        </p:nvGrpSpPr>
        <p:grpSpPr>
          <a:xfrm>
            <a:off x="1056118" y="5764125"/>
            <a:ext cx="10297682" cy="324256"/>
            <a:chOff x="947159" y="1177371"/>
            <a:chExt cx="10297682" cy="324256"/>
          </a:xfrm>
        </p:grpSpPr>
        <p:pic>
          <p:nvPicPr>
            <p:cNvPr id="9" name="Image 8">
              <a:extLst>
                <a:ext uri="{FF2B5EF4-FFF2-40B4-BE49-F238E27FC236}">
                  <a16:creationId xmlns:a16="http://schemas.microsoft.com/office/drawing/2014/main" id="{69C0CEF3-019F-42D2-9151-F7E761CD2F20}"/>
                </a:ext>
              </a:extLst>
            </p:cNvPr>
            <p:cNvPicPr>
              <a:picLocks noChangeAspect="1"/>
            </p:cNvPicPr>
            <p:nvPr/>
          </p:nvPicPr>
          <p:blipFill>
            <a:blip r:embed="rId2"/>
            <a:stretch>
              <a:fillRect/>
            </a:stretch>
          </p:blipFill>
          <p:spPr>
            <a:xfrm>
              <a:off x="947159" y="1178683"/>
              <a:ext cx="10297682" cy="322944"/>
            </a:xfrm>
            <a:prstGeom prst="rect">
              <a:avLst/>
            </a:prstGeom>
          </p:spPr>
        </p:pic>
        <p:sp>
          <p:nvSpPr>
            <p:cNvPr id="18" name="ZoneTexte 17">
              <a:extLst>
                <a:ext uri="{FF2B5EF4-FFF2-40B4-BE49-F238E27FC236}">
                  <a16:creationId xmlns:a16="http://schemas.microsoft.com/office/drawing/2014/main" id="{C4756DB3-7711-4238-BE4A-8C6A71823570}"/>
                </a:ext>
              </a:extLst>
            </p:cNvPr>
            <p:cNvSpPr txBox="1"/>
            <p:nvPr/>
          </p:nvSpPr>
          <p:spPr>
            <a:xfrm>
              <a:off x="1818831" y="1187756"/>
              <a:ext cx="76199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sortie</a:t>
              </a:r>
            </a:p>
          </p:txBody>
        </p:sp>
        <p:sp>
          <p:nvSpPr>
            <p:cNvPr id="20" name="ZoneTexte 19">
              <a:extLst>
                <a:ext uri="{FF2B5EF4-FFF2-40B4-BE49-F238E27FC236}">
                  <a16:creationId xmlns:a16="http://schemas.microsoft.com/office/drawing/2014/main" id="{C730560B-4D44-4E24-8987-FDB979C59E64}"/>
                </a:ext>
              </a:extLst>
            </p:cNvPr>
            <p:cNvSpPr txBox="1"/>
            <p:nvPr/>
          </p:nvSpPr>
          <p:spPr>
            <a:xfrm>
              <a:off x="3808577" y="1187756"/>
              <a:ext cx="936475"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entrée</a:t>
              </a:r>
            </a:p>
          </p:txBody>
        </p:sp>
        <p:sp>
          <p:nvSpPr>
            <p:cNvPr id="22" name="ZoneTexte 21">
              <a:extLst>
                <a:ext uri="{FF2B5EF4-FFF2-40B4-BE49-F238E27FC236}">
                  <a16:creationId xmlns:a16="http://schemas.microsoft.com/office/drawing/2014/main" id="{BA2A6989-0EC9-47C7-89C5-AD395EB8C07B}"/>
                </a:ext>
              </a:extLst>
            </p:cNvPr>
            <p:cNvSpPr txBox="1"/>
            <p:nvPr/>
          </p:nvSpPr>
          <p:spPr>
            <a:xfrm>
              <a:off x="5242758" y="1186267"/>
              <a:ext cx="1161341"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min. d’entrée</a:t>
              </a:r>
            </a:p>
          </p:txBody>
        </p:sp>
        <p:sp>
          <p:nvSpPr>
            <p:cNvPr id="24" name="ZoneTexte 23">
              <a:extLst>
                <a:ext uri="{FF2B5EF4-FFF2-40B4-BE49-F238E27FC236}">
                  <a16:creationId xmlns:a16="http://schemas.microsoft.com/office/drawing/2014/main" id="{F33BFD17-D8B0-40E9-AAD0-EA30A3F83AAC}"/>
                </a:ext>
              </a:extLst>
            </p:cNvPr>
            <p:cNvSpPr txBox="1"/>
            <p:nvPr/>
          </p:nvSpPr>
          <p:spPr>
            <a:xfrm>
              <a:off x="6746366" y="1179254"/>
              <a:ext cx="1161342"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max. d’entrée</a:t>
              </a:r>
            </a:p>
          </p:txBody>
        </p:sp>
        <p:sp>
          <p:nvSpPr>
            <p:cNvPr id="26" name="ZoneTexte 25">
              <a:extLst>
                <a:ext uri="{FF2B5EF4-FFF2-40B4-BE49-F238E27FC236}">
                  <a16:creationId xmlns:a16="http://schemas.microsoft.com/office/drawing/2014/main" id="{587BAA4C-18D4-424E-BCB4-C164669E9B8E}"/>
                </a:ext>
              </a:extLst>
            </p:cNvPr>
            <p:cNvSpPr txBox="1"/>
            <p:nvPr/>
          </p:nvSpPr>
          <p:spPr>
            <a:xfrm>
              <a:off x="8332149" y="1177765"/>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min. sortie</a:t>
              </a:r>
            </a:p>
          </p:txBody>
        </p:sp>
        <p:sp>
          <p:nvSpPr>
            <p:cNvPr id="28" name="ZoneTexte 27">
              <a:extLst>
                <a:ext uri="{FF2B5EF4-FFF2-40B4-BE49-F238E27FC236}">
                  <a16:creationId xmlns:a16="http://schemas.microsoft.com/office/drawing/2014/main" id="{33B15F41-AE48-4FEC-9BF8-EE599EDF3E32}"/>
                </a:ext>
              </a:extLst>
            </p:cNvPr>
            <p:cNvSpPr txBox="1"/>
            <p:nvPr/>
          </p:nvSpPr>
          <p:spPr>
            <a:xfrm>
              <a:off x="9909022" y="1177371"/>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max. sortie</a:t>
              </a:r>
            </a:p>
          </p:txBody>
        </p:sp>
      </p:grpSp>
      <p:grpSp>
        <p:nvGrpSpPr>
          <p:cNvPr id="4" name="Groupe 3">
            <a:extLst>
              <a:ext uri="{FF2B5EF4-FFF2-40B4-BE49-F238E27FC236}">
                <a16:creationId xmlns:a16="http://schemas.microsoft.com/office/drawing/2014/main" id="{EC77A7FA-026B-4241-BEFE-CC33F7D51093}"/>
              </a:ext>
            </a:extLst>
          </p:cNvPr>
          <p:cNvGrpSpPr/>
          <p:nvPr/>
        </p:nvGrpSpPr>
        <p:grpSpPr>
          <a:xfrm>
            <a:off x="3713479" y="1262463"/>
            <a:ext cx="4437816" cy="4186393"/>
            <a:chOff x="6404098" y="1802279"/>
            <a:chExt cx="4849536" cy="4574787"/>
          </a:xfrm>
        </p:grpSpPr>
        <p:pic>
          <p:nvPicPr>
            <p:cNvPr id="5" name="Image 4">
              <a:extLst>
                <a:ext uri="{FF2B5EF4-FFF2-40B4-BE49-F238E27FC236}">
                  <a16:creationId xmlns:a16="http://schemas.microsoft.com/office/drawing/2014/main" id="{C4E5EB5B-CB1B-40B5-816A-A78F5E854E1F}"/>
                </a:ext>
              </a:extLst>
            </p:cNvPr>
            <p:cNvPicPr>
              <a:picLocks noChangeAspect="1"/>
            </p:cNvPicPr>
            <p:nvPr/>
          </p:nvPicPr>
          <p:blipFill>
            <a:blip r:embed="rId3"/>
            <a:stretch>
              <a:fillRect/>
            </a:stretch>
          </p:blipFill>
          <p:spPr>
            <a:xfrm>
              <a:off x="6404099" y="1802279"/>
              <a:ext cx="4849535" cy="4186393"/>
            </a:xfrm>
            <a:prstGeom prst="rect">
              <a:avLst/>
            </a:prstGeom>
          </p:spPr>
        </p:pic>
        <p:sp>
          <p:nvSpPr>
            <p:cNvPr id="10" name="Rectangle 9">
              <a:extLst>
                <a:ext uri="{FF2B5EF4-FFF2-40B4-BE49-F238E27FC236}">
                  <a16:creationId xmlns:a16="http://schemas.microsoft.com/office/drawing/2014/main" id="{43467A69-1860-44BE-82EA-C680F965AAAD}"/>
                </a:ext>
              </a:extLst>
            </p:cNvPr>
            <p:cNvSpPr/>
            <p:nvPr/>
          </p:nvSpPr>
          <p:spPr>
            <a:xfrm>
              <a:off x="6404098" y="6069289"/>
              <a:ext cx="4849535" cy="307777"/>
            </a:xfrm>
            <a:prstGeom prst="rect">
              <a:avLst/>
            </a:prstGeom>
          </p:spPr>
          <p:txBody>
            <a:bodyPr wrap="square">
              <a:spAutoFit/>
            </a:bodyPr>
            <a:lstStyle/>
            <a:p>
              <a:pPr algn="ctr"/>
              <a:r>
                <a:rPr lang="fr-CA" sz="1200" dirty="0">
                  <a:hlinkClick r:id="rId4"/>
                </a:rPr>
                <a:t>https://www.arduino.cc/reference/en/language/functions/math/map/</a:t>
              </a:r>
              <a:endParaRPr lang="fr-CA" sz="1200" dirty="0"/>
            </a:p>
          </p:txBody>
        </p:sp>
      </p:grpSp>
    </p:spTree>
    <p:extLst>
      <p:ext uri="{BB962C8B-B14F-4D97-AF65-F5344CB8AC3E}">
        <p14:creationId xmlns:p14="http://schemas.microsoft.com/office/powerpoint/2010/main" val="149107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800" dirty="0"/>
              <a:t>map() : AFFICHER LA VALEUR </a:t>
            </a:r>
            <a:r>
              <a:rPr lang="en-CA" sz="2800" dirty="0" err="1"/>
              <a:t>d’analogRead</a:t>
            </a:r>
            <a:r>
              <a:rPr lang="en-CA" sz="2800" dirty="0"/>
              <a:t>() </a:t>
            </a:r>
            <a:r>
              <a:rPr lang="en-CA" sz="2800" dirty="0" err="1"/>
              <a:t>en</a:t>
            </a:r>
            <a:r>
              <a:rPr lang="en-CA" sz="2800" dirty="0"/>
              <a:t> Volts</a:t>
            </a:r>
            <a:endParaRPr lang="fr-CA" sz="2800" dirty="0"/>
          </a:p>
        </p:txBody>
      </p:sp>
      <p:grpSp>
        <p:nvGrpSpPr>
          <p:cNvPr id="3" name="Groupe 2">
            <a:extLst>
              <a:ext uri="{FF2B5EF4-FFF2-40B4-BE49-F238E27FC236}">
                <a16:creationId xmlns:a16="http://schemas.microsoft.com/office/drawing/2014/main" id="{8F5ABCB8-C393-4593-95AF-A689AD904CA6}"/>
              </a:ext>
            </a:extLst>
          </p:cNvPr>
          <p:cNvGrpSpPr/>
          <p:nvPr/>
        </p:nvGrpSpPr>
        <p:grpSpPr>
          <a:xfrm>
            <a:off x="1124124" y="5071603"/>
            <a:ext cx="10297682" cy="324256"/>
            <a:chOff x="1124124" y="5876135"/>
            <a:chExt cx="10297682" cy="324256"/>
          </a:xfrm>
        </p:grpSpPr>
        <p:pic>
          <p:nvPicPr>
            <p:cNvPr id="9" name="Image 8">
              <a:extLst>
                <a:ext uri="{FF2B5EF4-FFF2-40B4-BE49-F238E27FC236}">
                  <a16:creationId xmlns:a16="http://schemas.microsoft.com/office/drawing/2014/main" id="{69C0CEF3-019F-42D2-9151-F7E761CD2F20}"/>
                </a:ext>
              </a:extLst>
            </p:cNvPr>
            <p:cNvPicPr>
              <a:picLocks noChangeAspect="1"/>
            </p:cNvPicPr>
            <p:nvPr/>
          </p:nvPicPr>
          <p:blipFill>
            <a:blip r:embed="rId2"/>
            <a:stretch>
              <a:fillRect/>
            </a:stretch>
          </p:blipFill>
          <p:spPr>
            <a:xfrm>
              <a:off x="1124124" y="5877447"/>
              <a:ext cx="10297682" cy="322944"/>
            </a:xfrm>
            <a:prstGeom prst="rect">
              <a:avLst/>
            </a:prstGeom>
          </p:spPr>
        </p:pic>
        <p:sp>
          <p:nvSpPr>
            <p:cNvPr id="18" name="ZoneTexte 17">
              <a:extLst>
                <a:ext uri="{FF2B5EF4-FFF2-40B4-BE49-F238E27FC236}">
                  <a16:creationId xmlns:a16="http://schemas.microsoft.com/office/drawing/2014/main" id="{C4756DB3-7711-4238-BE4A-8C6A71823570}"/>
                </a:ext>
              </a:extLst>
            </p:cNvPr>
            <p:cNvSpPr txBox="1"/>
            <p:nvPr/>
          </p:nvSpPr>
          <p:spPr>
            <a:xfrm>
              <a:off x="1995796" y="5886520"/>
              <a:ext cx="76199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volts</a:t>
              </a:r>
            </a:p>
          </p:txBody>
        </p:sp>
        <p:sp>
          <p:nvSpPr>
            <p:cNvPr id="20" name="ZoneTexte 19">
              <a:extLst>
                <a:ext uri="{FF2B5EF4-FFF2-40B4-BE49-F238E27FC236}">
                  <a16:creationId xmlns:a16="http://schemas.microsoft.com/office/drawing/2014/main" id="{C730560B-4D44-4E24-8987-FDB979C59E64}"/>
                </a:ext>
              </a:extLst>
            </p:cNvPr>
            <p:cNvSpPr txBox="1"/>
            <p:nvPr/>
          </p:nvSpPr>
          <p:spPr>
            <a:xfrm>
              <a:off x="3828517" y="5886520"/>
              <a:ext cx="1250526"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err="1">
                  <a:solidFill>
                    <a:schemeClr val="bg1"/>
                  </a:solidFill>
                </a:rPr>
                <a:t>analogRead</a:t>
              </a:r>
              <a:endParaRPr lang="fr-CA" sz="1400" dirty="0">
                <a:solidFill>
                  <a:schemeClr val="bg1"/>
                </a:solidFill>
              </a:endParaRPr>
            </a:p>
          </p:txBody>
        </p:sp>
        <p:sp>
          <p:nvSpPr>
            <p:cNvPr id="22" name="ZoneTexte 21">
              <a:extLst>
                <a:ext uri="{FF2B5EF4-FFF2-40B4-BE49-F238E27FC236}">
                  <a16:creationId xmlns:a16="http://schemas.microsoft.com/office/drawing/2014/main" id="{BA2A6989-0EC9-47C7-89C5-AD395EB8C07B}"/>
                </a:ext>
              </a:extLst>
            </p:cNvPr>
            <p:cNvSpPr txBox="1"/>
            <p:nvPr/>
          </p:nvSpPr>
          <p:spPr>
            <a:xfrm>
              <a:off x="5419723" y="5885031"/>
              <a:ext cx="1161341"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a:t>
              </a:r>
            </a:p>
          </p:txBody>
        </p:sp>
        <p:sp>
          <p:nvSpPr>
            <p:cNvPr id="24" name="ZoneTexte 23">
              <a:extLst>
                <a:ext uri="{FF2B5EF4-FFF2-40B4-BE49-F238E27FC236}">
                  <a16:creationId xmlns:a16="http://schemas.microsoft.com/office/drawing/2014/main" id="{F33BFD17-D8B0-40E9-AAD0-EA30A3F83AAC}"/>
                </a:ext>
              </a:extLst>
            </p:cNvPr>
            <p:cNvSpPr txBox="1"/>
            <p:nvPr/>
          </p:nvSpPr>
          <p:spPr>
            <a:xfrm>
              <a:off x="6923331" y="5878018"/>
              <a:ext cx="1161342"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1023</a:t>
              </a:r>
            </a:p>
          </p:txBody>
        </p:sp>
        <p:sp>
          <p:nvSpPr>
            <p:cNvPr id="26" name="ZoneTexte 25">
              <a:extLst>
                <a:ext uri="{FF2B5EF4-FFF2-40B4-BE49-F238E27FC236}">
                  <a16:creationId xmlns:a16="http://schemas.microsoft.com/office/drawing/2014/main" id="{587BAA4C-18D4-424E-BCB4-C164669E9B8E}"/>
                </a:ext>
              </a:extLst>
            </p:cNvPr>
            <p:cNvSpPr txBox="1"/>
            <p:nvPr/>
          </p:nvSpPr>
          <p:spPr>
            <a:xfrm>
              <a:off x="8509114" y="5876529"/>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a:t>
              </a:r>
            </a:p>
          </p:txBody>
        </p:sp>
        <p:sp>
          <p:nvSpPr>
            <p:cNvPr id="28" name="ZoneTexte 27">
              <a:extLst>
                <a:ext uri="{FF2B5EF4-FFF2-40B4-BE49-F238E27FC236}">
                  <a16:creationId xmlns:a16="http://schemas.microsoft.com/office/drawing/2014/main" id="{33B15F41-AE48-4FEC-9BF8-EE599EDF3E32}"/>
                </a:ext>
              </a:extLst>
            </p:cNvPr>
            <p:cNvSpPr txBox="1"/>
            <p:nvPr/>
          </p:nvSpPr>
          <p:spPr>
            <a:xfrm>
              <a:off x="10085987" y="5876135"/>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5</a:t>
              </a:r>
            </a:p>
          </p:txBody>
        </p:sp>
      </p:grpSp>
      <p:sp>
        <p:nvSpPr>
          <p:cNvPr id="29" name="ZoneTexte 28">
            <a:extLst>
              <a:ext uri="{FF2B5EF4-FFF2-40B4-BE49-F238E27FC236}">
                <a16:creationId xmlns:a16="http://schemas.microsoft.com/office/drawing/2014/main" id="{832DD303-B4A7-4688-95EC-F37010CEECD6}"/>
              </a:ext>
            </a:extLst>
          </p:cNvPr>
          <p:cNvSpPr txBox="1"/>
          <p:nvPr/>
        </p:nvSpPr>
        <p:spPr>
          <a:xfrm>
            <a:off x="5051459" y="1754037"/>
            <a:ext cx="1872950"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entrée</a:t>
            </a:r>
          </a:p>
        </p:txBody>
      </p:sp>
      <p:sp>
        <p:nvSpPr>
          <p:cNvPr id="30" name="ZoneTexte 29">
            <a:extLst>
              <a:ext uri="{FF2B5EF4-FFF2-40B4-BE49-F238E27FC236}">
                <a16:creationId xmlns:a16="http://schemas.microsoft.com/office/drawing/2014/main" id="{3F1E6635-FBAC-401E-9448-4BCCE1DF753F}"/>
              </a:ext>
            </a:extLst>
          </p:cNvPr>
          <p:cNvSpPr txBox="1"/>
          <p:nvPr/>
        </p:nvSpPr>
        <p:spPr>
          <a:xfrm>
            <a:off x="3509118" y="1754036"/>
            <a:ext cx="1161341"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min. d’entrée</a:t>
            </a:r>
          </a:p>
        </p:txBody>
      </p:sp>
      <p:sp>
        <p:nvSpPr>
          <p:cNvPr id="31" name="ZoneTexte 30">
            <a:extLst>
              <a:ext uri="{FF2B5EF4-FFF2-40B4-BE49-F238E27FC236}">
                <a16:creationId xmlns:a16="http://schemas.microsoft.com/office/drawing/2014/main" id="{784D5EB6-21EF-4E1C-BFBC-A1DA3201D0A3}"/>
              </a:ext>
            </a:extLst>
          </p:cNvPr>
          <p:cNvSpPr txBox="1"/>
          <p:nvPr/>
        </p:nvSpPr>
        <p:spPr>
          <a:xfrm>
            <a:off x="5051459" y="2082772"/>
            <a:ext cx="1872950"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valeur d’</a:t>
            </a:r>
            <a:r>
              <a:rPr lang="fr-CA" sz="1400" dirty="0" err="1">
                <a:solidFill>
                  <a:schemeClr val="tx2"/>
                </a:solidFill>
              </a:rPr>
              <a:t>analogRead</a:t>
            </a:r>
            <a:r>
              <a:rPr lang="fr-CA" sz="1400" dirty="0">
                <a:solidFill>
                  <a:schemeClr val="tx2"/>
                </a:solidFill>
              </a:rPr>
              <a:t>()</a:t>
            </a:r>
          </a:p>
        </p:txBody>
      </p:sp>
      <p:sp>
        <p:nvSpPr>
          <p:cNvPr id="33" name="ZoneTexte 32">
            <a:extLst>
              <a:ext uri="{FF2B5EF4-FFF2-40B4-BE49-F238E27FC236}">
                <a16:creationId xmlns:a16="http://schemas.microsoft.com/office/drawing/2014/main" id="{2C7CADD3-E683-4779-AEBF-8A6602058011}"/>
              </a:ext>
            </a:extLst>
          </p:cNvPr>
          <p:cNvSpPr txBox="1"/>
          <p:nvPr/>
        </p:nvSpPr>
        <p:spPr>
          <a:xfrm>
            <a:off x="7215681" y="1754035"/>
            <a:ext cx="1161342"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max. d’entrée</a:t>
            </a:r>
          </a:p>
        </p:txBody>
      </p:sp>
      <p:sp>
        <p:nvSpPr>
          <p:cNvPr id="34" name="ZoneTexte 33">
            <a:extLst>
              <a:ext uri="{FF2B5EF4-FFF2-40B4-BE49-F238E27FC236}">
                <a16:creationId xmlns:a16="http://schemas.microsoft.com/office/drawing/2014/main" id="{40C6C637-0C43-4724-8C43-2762F0AB7A5B}"/>
              </a:ext>
            </a:extLst>
          </p:cNvPr>
          <p:cNvSpPr txBox="1"/>
          <p:nvPr/>
        </p:nvSpPr>
        <p:spPr>
          <a:xfrm>
            <a:off x="3509118" y="2081283"/>
            <a:ext cx="1161341"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0</a:t>
            </a:r>
          </a:p>
        </p:txBody>
      </p:sp>
      <p:sp>
        <p:nvSpPr>
          <p:cNvPr id="35" name="ZoneTexte 34">
            <a:extLst>
              <a:ext uri="{FF2B5EF4-FFF2-40B4-BE49-F238E27FC236}">
                <a16:creationId xmlns:a16="http://schemas.microsoft.com/office/drawing/2014/main" id="{FC47C0CC-FF75-45D6-9048-3CD5E712FC9E}"/>
              </a:ext>
            </a:extLst>
          </p:cNvPr>
          <p:cNvSpPr txBox="1"/>
          <p:nvPr/>
        </p:nvSpPr>
        <p:spPr>
          <a:xfrm>
            <a:off x="7215682" y="2082772"/>
            <a:ext cx="1161341"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1023</a:t>
            </a:r>
          </a:p>
        </p:txBody>
      </p:sp>
      <p:sp>
        <p:nvSpPr>
          <p:cNvPr id="36" name="ZoneTexte 35">
            <a:extLst>
              <a:ext uri="{FF2B5EF4-FFF2-40B4-BE49-F238E27FC236}">
                <a16:creationId xmlns:a16="http://schemas.microsoft.com/office/drawing/2014/main" id="{DA65526B-56C7-4CD6-97FF-194573117BEB}"/>
              </a:ext>
            </a:extLst>
          </p:cNvPr>
          <p:cNvSpPr txBox="1"/>
          <p:nvPr/>
        </p:nvSpPr>
        <p:spPr>
          <a:xfrm>
            <a:off x="4960129" y="3658254"/>
            <a:ext cx="1872950" cy="307777"/>
          </a:xfrm>
          <a:prstGeom prst="rect">
            <a:avLst/>
          </a:prstGeom>
          <a:solidFill>
            <a:srgbClr val="52525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sortie</a:t>
            </a:r>
          </a:p>
        </p:txBody>
      </p:sp>
      <p:sp>
        <p:nvSpPr>
          <p:cNvPr id="38" name="ZoneTexte 37">
            <a:extLst>
              <a:ext uri="{FF2B5EF4-FFF2-40B4-BE49-F238E27FC236}">
                <a16:creationId xmlns:a16="http://schemas.microsoft.com/office/drawing/2014/main" id="{1120CA9B-7C48-4AA9-8B9B-A56C4CBE3306}"/>
              </a:ext>
            </a:extLst>
          </p:cNvPr>
          <p:cNvSpPr txBox="1"/>
          <p:nvPr/>
        </p:nvSpPr>
        <p:spPr>
          <a:xfrm>
            <a:off x="4960129" y="3986989"/>
            <a:ext cx="1872950"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valeur en volts</a:t>
            </a:r>
          </a:p>
        </p:txBody>
      </p:sp>
      <p:sp>
        <p:nvSpPr>
          <p:cNvPr id="39" name="ZoneTexte 38">
            <a:extLst>
              <a:ext uri="{FF2B5EF4-FFF2-40B4-BE49-F238E27FC236}">
                <a16:creationId xmlns:a16="http://schemas.microsoft.com/office/drawing/2014/main" id="{4B44D478-311C-4464-9B10-5774687E43A8}"/>
              </a:ext>
            </a:extLst>
          </p:cNvPr>
          <p:cNvSpPr txBox="1"/>
          <p:nvPr/>
        </p:nvSpPr>
        <p:spPr>
          <a:xfrm>
            <a:off x="7124351" y="3658252"/>
            <a:ext cx="1161342" cy="307777"/>
          </a:xfrm>
          <a:prstGeom prst="rect">
            <a:avLst/>
          </a:prstGeom>
          <a:solidFill>
            <a:srgbClr val="52525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max. sortie</a:t>
            </a:r>
          </a:p>
        </p:txBody>
      </p:sp>
      <p:sp>
        <p:nvSpPr>
          <p:cNvPr id="40" name="ZoneTexte 39">
            <a:extLst>
              <a:ext uri="{FF2B5EF4-FFF2-40B4-BE49-F238E27FC236}">
                <a16:creationId xmlns:a16="http://schemas.microsoft.com/office/drawing/2014/main" id="{7E3D0F68-99C9-4509-A9CA-DA88E9F7889D}"/>
              </a:ext>
            </a:extLst>
          </p:cNvPr>
          <p:cNvSpPr txBox="1"/>
          <p:nvPr/>
        </p:nvSpPr>
        <p:spPr>
          <a:xfrm>
            <a:off x="3417788" y="3985500"/>
            <a:ext cx="1161341"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0</a:t>
            </a:r>
          </a:p>
        </p:txBody>
      </p:sp>
      <p:sp>
        <p:nvSpPr>
          <p:cNvPr id="41" name="ZoneTexte 40">
            <a:extLst>
              <a:ext uri="{FF2B5EF4-FFF2-40B4-BE49-F238E27FC236}">
                <a16:creationId xmlns:a16="http://schemas.microsoft.com/office/drawing/2014/main" id="{8F46BAF5-D196-4132-B561-5381ABFD4D23}"/>
              </a:ext>
            </a:extLst>
          </p:cNvPr>
          <p:cNvSpPr txBox="1"/>
          <p:nvPr/>
        </p:nvSpPr>
        <p:spPr>
          <a:xfrm>
            <a:off x="7124352" y="3986989"/>
            <a:ext cx="1161341"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5</a:t>
            </a:r>
          </a:p>
        </p:txBody>
      </p:sp>
      <p:sp>
        <p:nvSpPr>
          <p:cNvPr id="42" name="ZoneTexte 41">
            <a:extLst>
              <a:ext uri="{FF2B5EF4-FFF2-40B4-BE49-F238E27FC236}">
                <a16:creationId xmlns:a16="http://schemas.microsoft.com/office/drawing/2014/main" id="{88D081CE-4E14-4F49-8AC3-501652F4B4A6}"/>
              </a:ext>
            </a:extLst>
          </p:cNvPr>
          <p:cNvSpPr txBox="1"/>
          <p:nvPr/>
        </p:nvSpPr>
        <p:spPr>
          <a:xfrm>
            <a:off x="3417788" y="3658251"/>
            <a:ext cx="1161341"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min. sortie</a:t>
            </a:r>
          </a:p>
        </p:txBody>
      </p:sp>
      <p:sp>
        <p:nvSpPr>
          <p:cNvPr id="43" name="Flèche : droite 42">
            <a:extLst>
              <a:ext uri="{FF2B5EF4-FFF2-40B4-BE49-F238E27FC236}">
                <a16:creationId xmlns:a16="http://schemas.microsoft.com/office/drawing/2014/main" id="{AB8242EE-49CF-4EA8-93C3-E6A93B0CCD45}"/>
              </a:ext>
            </a:extLst>
          </p:cNvPr>
          <p:cNvSpPr/>
          <p:nvPr/>
        </p:nvSpPr>
        <p:spPr>
          <a:xfrm rot="5400000">
            <a:off x="5471983" y="2400559"/>
            <a:ext cx="1026915" cy="1247686"/>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44" name="ZoneTexte 43">
            <a:extLst>
              <a:ext uri="{FF2B5EF4-FFF2-40B4-BE49-F238E27FC236}">
                <a16:creationId xmlns:a16="http://schemas.microsoft.com/office/drawing/2014/main" id="{53664291-6947-49DB-9264-5464BDA5AA1B}"/>
              </a:ext>
            </a:extLst>
          </p:cNvPr>
          <p:cNvSpPr txBox="1"/>
          <p:nvPr/>
        </p:nvSpPr>
        <p:spPr>
          <a:xfrm>
            <a:off x="5530022" y="2801911"/>
            <a:ext cx="936475"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err="1">
                <a:solidFill>
                  <a:schemeClr val="tx2"/>
                </a:solidFill>
              </a:rPr>
              <a:t>map</a:t>
            </a:r>
            <a:r>
              <a:rPr lang="fr-CA" sz="1400" dirty="0">
                <a:solidFill>
                  <a:schemeClr val="tx2"/>
                </a:solidFill>
              </a:rPr>
              <a:t>()</a:t>
            </a:r>
          </a:p>
        </p:txBody>
      </p:sp>
      <p:grpSp>
        <p:nvGrpSpPr>
          <p:cNvPr id="27" name="Groupe 26">
            <a:extLst>
              <a:ext uri="{FF2B5EF4-FFF2-40B4-BE49-F238E27FC236}">
                <a16:creationId xmlns:a16="http://schemas.microsoft.com/office/drawing/2014/main" id="{D545888F-3EAF-457C-B144-451F7EF06307}"/>
              </a:ext>
            </a:extLst>
          </p:cNvPr>
          <p:cNvGrpSpPr/>
          <p:nvPr/>
        </p:nvGrpSpPr>
        <p:grpSpPr>
          <a:xfrm>
            <a:off x="1168624" y="5656985"/>
            <a:ext cx="10297682" cy="324256"/>
            <a:chOff x="1124124" y="5876135"/>
            <a:chExt cx="10297682" cy="324256"/>
          </a:xfrm>
        </p:grpSpPr>
        <p:pic>
          <p:nvPicPr>
            <p:cNvPr id="32" name="Image 31">
              <a:extLst>
                <a:ext uri="{FF2B5EF4-FFF2-40B4-BE49-F238E27FC236}">
                  <a16:creationId xmlns:a16="http://schemas.microsoft.com/office/drawing/2014/main" id="{36EF7981-1676-478D-8059-043451BBE9AA}"/>
                </a:ext>
              </a:extLst>
            </p:cNvPr>
            <p:cNvPicPr>
              <a:picLocks noChangeAspect="1"/>
            </p:cNvPicPr>
            <p:nvPr/>
          </p:nvPicPr>
          <p:blipFill>
            <a:blip r:embed="rId2"/>
            <a:stretch>
              <a:fillRect/>
            </a:stretch>
          </p:blipFill>
          <p:spPr>
            <a:xfrm>
              <a:off x="1124124" y="5877447"/>
              <a:ext cx="10297682" cy="322944"/>
            </a:xfrm>
            <a:prstGeom prst="rect">
              <a:avLst/>
            </a:prstGeom>
          </p:spPr>
        </p:pic>
        <p:sp>
          <p:nvSpPr>
            <p:cNvPr id="37" name="ZoneTexte 36">
              <a:extLst>
                <a:ext uri="{FF2B5EF4-FFF2-40B4-BE49-F238E27FC236}">
                  <a16:creationId xmlns:a16="http://schemas.microsoft.com/office/drawing/2014/main" id="{B873B20F-2E5B-4E71-B374-F3F54AADA150}"/>
                </a:ext>
              </a:extLst>
            </p:cNvPr>
            <p:cNvSpPr txBox="1"/>
            <p:nvPr/>
          </p:nvSpPr>
          <p:spPr>
            <a:xfrm>
              <a:off x="1995796" y="5886520"/>
              <a:ext cx="76199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mV</a:t>
              </a:r>
            </a:p>
          </p:txBody>
        </p:sp>
        <p:sp>
          <p:nvSpPr>
            <p:cNvPr id="45" name="ZoneTexte 44">
              <a:extLst>
                <a:ext uri="{FF2B5EF4-FFF2-40B4-BE49-F238E27FC236}">
                  <a16:creationId xmlns:a16="http://schemas.microsoft.com/office/drawing/2014/main" id="{57771997-0B98-47E6-BE69-0158A4CAA754}"/>
                </a:ext>
              </a:extLst>
            </p:cNvPr>
            <p:cNvSpPr txBox="1"/>
            <p:nvPr/>
          </p:nvSpPr>
          <p:spPr>
            <a:xfrm>
              <a:off x="3828517" y="5886520"/>
              <a:ext cx="1250526"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err="1">
                  <a:solidFill>
                    <a:schemeClr val="bg1"/>
                  </a:solidFill>
                </a:rPr>
                <a:t>analogRead</a:t>
              </a:r>
              <a:endParaRPr lang="fr-CA" sz="1400" dirty="0">
                <a:solidFill>
                  <a:schemeClr val="bg1"/>
                </a:solidFill>
              </a:endParaRPr>
            </a:p>
          </p:txBody>
        </p:sp>
        <p:sp>
          <p:nvSpPr>
            <p:cNvPr id="46" name="ZoneTexte 45">
              <a:extLst>
                <a:ext uri="{FF2B5EF4-FFF2-40B4-BE49-F238E27FC236}">
                  <a16:creationId xmlns:a16="http://schemas.microsoft.com/office/drawing/2014/main" id="{B8D42629-28E3-46BD-8865-9B9C8BFD58F3}"/>
                </a:ext>
              </a:extLst>
            </p:cNvPr>
            <p:cNvSpPr txBox="1"/>
            <p:nvPr/>
          </p:nvSpPr>
          <p:spPr>
            <a:xfrm>
              <a:off x="5419723" y="5885031"/>
              <a:ext cx="1161341"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a:t>
              </a:r>
            </a:p>
          </p:txBody>
        </p:sp>
        <p:sp>
          <p:nvSpPr>
            <p:cNvPr id="47" name="ZoneTexte 46">
              <a:extLst>
                <a:ext uri="{FF2B5EF4-FFF2-40B4-BE49-F238E27FC236}">
                  <a16:creationId xmlns:a16="http://schemas.microsoft.com/office/drawing/2014/main" id="{C265C489-7ED3-4F90-9F01-89C6E517C5FE}"/>
                </a:ext>
              </a:extLst>
            </p:cNvPr>
            <p:cNvSpPr txBox="1"/>
            <p:nvPr/>
          </p:nvSpPr>
          <p:spPr>
            <a:xfrm>
              <a:off x="6923331" y="5878018"/>
              <a:ext cx="1161342"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1023</a:t>
              </a:r>
            </a:p>
          </p:txBody>
        </p:sp>
        <p:sp>
          <p:nvSpPr>
            <p:cNvPr id="48" name="ZoneTexte 47">
              <a:extLst>
                <a:ext uri="{FF2B5EF4-FFF2-40B4-BE49-F238E27FC236}">
                  <a16:creationId xmlns:a16="http://schemas.microsoft.com/office/drawing/2014/main" id="{AEECDBB1-0E55-4F21-B6C6-FEAC1EA80CD9}"/>
                </a:ext>
              </a:extLst>
            </p:cNvPr>
            <p:cNvSpPr txBox="1"/>
            <p:nvPr/>
          </p:nvSpPr>
          <p:spPr>
            <a:xfrm>
              <a:off x="8509114" y="5876529"/>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a:t>
              </a:r>
            </a:p>
          </p:txBody>
        </p:sp>
        <p:sp>
          <p:nvSpPr>
            <p:cNvPr id="49" name="ZoneTexte 48">
              <a:extLst>
                <a:ext uri="{FF2B5EF4-FFF2-40B4-BE49-F238E27FC236}">
                  <a16:creationId xmlns:a16="http://schemas.microsoft.com/office/drawing/2014/main" id="{A2322DB1-5D90-4FEE-B6F8-4B4D32B75672}"/>
                </a:ext>
              </a:extLst>
            </p:cNvPr>
            <p:cNvSpPr txBox="1"/>
            <p:nvPr/>
          </p:nvSpPr>
          <p:spPr>
            <a:xfrm>
              <a:off x="10085987" y="5876135"/>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5000</a:t>
              </a:r>
            </a:p>
          </p:txBody>
        </p:sp>
      </p:grpSp>
    </p:spTree>
    <p:extLst>
      <p:ext uri="{BB962C8B-B14F-4D97-AF65-F5344CB8AC3E}">
        <p14:creationId xmlns:p14="http://schemas.microsoft.com/office/powerpoint/2010/main" val="9230164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475</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Thème Office</vt:lpstr>
      <vt:lpstr>PowerPoint Presentation</vt:lpstr>
      <vt:lpstr>COMMENT UTILISER DES CAPTEURS ANALOGIQUES?</vt:lpstr>
      <vt:lpstr>DIVISEUR DE TENSION : QUESTION</vt:lpstr>
      <vt:lpstr>DIVISEUR DE TENSION : CALCUL</vt:lpstr>
      <vt:lpstr>DIVISEUR DE TENSION : RÉPONSE</vt:lpstr>
      <vt:lpstr>DIVISEUR DE TENSION : EXERCICES</vt:lpstr>
      <vt:lpstr>EXERCICE : MESURER UN DIVISEUR DE TENSION AVEC analogRead()</vt:lpstr>
      <vt:lpstr>map() : PASSER D’UNE ÉCHELLE À UNE AUTRE</vt:lpstr>
      <vt:lpstr>map() : AFFICHER LA VALEUR d’analogRead() en Volts</vt:lpstr>
      <vt:lpstr>EXERCICE : CONVERTIR UNE MESURE analogRead() EN VOLTS AVEC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O Fredericks</dc:creator>
  <cp:lastModifiedBy>Thomas O Fredericks</cp:lastModifiedBy>
  <cp:revision>2</cp:revision>
  <dcterms:created xsi:type="dcterms:W3CDTF">2022-09-12T18:57:59Z</dcterms:created>
  <dcterms:modified xsi:type="dcterms:W3CDTF">2022-09-20T21:22:52Z</dcterms:modified>
</cp:coreProperties>
</file>