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3" r:id="rId2"/>
    <p:sldId id="2916" r:id="rId3"/>
    <p:sldId id="2901" r:id="rId4"/>
    <p:sldId id="2927"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DD9F87-4AF9-404D-AB3A-56CA7A6FF0D4}" v="1" dt="2022-09-14T13:09:55.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F7DD9F87-4AF9-404D-AB3A-56CA7A6FF0D4}"/>
    <pc:docChg chg="undo custSel delSld modSld">
      <pc:chgData name="Thomas O Fredericks" userId="9a40f032a9b16fc7" providerId="LiveId" clId="{F7DD9F87-4AF9-404D-AB3A-56CA7A6FF0D4}" dt="2022-09-14T13:21:46.928" v="110" actId="47"/>
      <pc:docMkLst>
        <pc:docMk/>
      </pc:docMkLst>
      <pc:sldChg chg="addSp delSp modSp del mod">
        <pc:chgData name="Thomas O Fredericks" userId="9a40f032a9b16fc7" providerId="LiveId" clId="{F7DD9F87-4AF9-404D-AB3A-56CA7A6FF0D4}" dt="2022-09-14T13:21:46.928" v="110" actId="47"/>
        <pc:sldMkLst>
          <pc:docMk/>
          <pc:sldMk cId="3771328365" sldId="2903"/>
        </pc:sldMkLst>
        <pc:spChg chg="del">
          <ac:chgData name="Thomas O Fredericks" userId="9a40f032a9b16fc7" providerId="LiveId" clId="{F7DD9F87-4AF9-404D-AB3A-56CA7A6FF0D4}" dt="2022-09-14T13:08:41.739" v="0" actId="478"/>
          <ac:spMkLst>
            <pc:docMk/>
            <pc:sldMk cId="3771328365" sldId="2903"/>
            <ac:spMk id="2" creationId="{7005A587-273D-4A3C-859E-17AD32EABF34}"/>
          </ac:spMkLst>
        </pc:spChg>
        <pc:spChg chg="add del mod">
          <ac:chgData name="Thomas O Fredericks" userId="9a40f032a9b16fc7" providerId="LiveId" clId="{F7DD9F87-4AF9-404D-AB3A-56CA7A6FF0D4}" dt="2022-09-14T13:08:42.756" v="1" actId="478"/>
          <ac:spMkLst>
            <pc:docMk/>
            <pc:sldMk cId="3771328365" sldId="2903"/>
            <ac:spMk id="4" creationId="{70DE8CEE-41D1-C6E0-C328-6186061D65F4}"/>
          </ac:spMkLst>
        </pc:spChg>
        <pc:spChg chg="mod">
          <ac:chgData name="Thomas O Fredericks" userId="9a40f032a9b16fc7" providerId="LiveId" clId="{F7DD9F87-4AF9-404D-AB3A-56CA7A6FF0D4}" dt="2022-09-14T13:10:52.519" v="68" actId="14100"/>
          <ac:spMkLst>
            <pc:docMk/>
            <pc:sldMk cId="3771328365" sldId="2903"/>
            <ac:spMk id="39" creationId="{BC8B228C-1F78-4B57-9871-DC0712061941}"/>
          </ac:spMkLst>
        </pc:spChg>
        <pc:spChg chg="mod">
          <ac:chgData name="Thomas O Fredericks" userId="9a40f032a9b16fc7" providerId="LiveId" clId="{F7DD9F87-4AF9-404D-AB3A-56CA7A6FF0D4}" dt="2022-09-14T13:10:54.690" v="69" actId="14100"/>
          <ac:spMkLst>
            <pc:docMk/>
            <pc:sldMk cId="3771328365" sldId="2903"/>
            <ac:spMk id="40" creationId="{C3D796ED-DF5F-4FE0-897F-638D45F81C07}"/>
          </ac:spMkLst>
        </pc:spChg>
        <pc:spChg chg="mod">
          <ac:chgData name="Thomas O Fredericks" userId="9a40f032a9b16fc7" providerId="LiveId" clId="{F7DD9F87-4AF9-404D-AB3A-56CA7A6FF0D4}" dt="2022-09-14T13:11:37.065" v="90" actId="14100"/>
          <ac:spMkLst>
            <pc:docMk/>
            <pc:sldMk cId="3771328365" sldId="2903"/>
            <ac:spMk id="41" creationId="{9B23C17D-32D0-4CF6-A2B9-6812CEC12B71}"/>
          </ac:spMkLst>
        </pc:spChg>
        <pc:spChg chg="mod">
          <ac:chgData name="Thomas O Fredericks" userId="9a40f032a9b16fc7" providerId="LiveId" clId="{F7DD9F87-4AF9-404D-AB3A-56CA7A6FF0D4}" dt="2022-09-14T13:11:39.556" v="91" actId="14100"/>
          <ac:spMkLst>
            <pc:docMk/>
            <pc:sldMk cId="3771328365" sldId="2903"/>
            <ac:spMk id="42" creationId="{E32945DF-D482-4F65-9C41-D63CD6706E9A}"/>
          </ac:spMkLst>
        </pc:spChg>
        <pc:spChg chg="mod">
          <ac:chgData name="Thomas O Fredericks" userId="9a40f032a9b16fc7" providerId="LiveId" clId="{F7DD9F87-4AF9-404D-AB3A-56CA7A6FF0D4}" dt="2022-09-14T13:13:33.865" v="108" actId="20577"/>
          <ac:spMkLst>
            <pc:docMk/>
            <pc:sldMk cId="3771328365" sldId="2903"/>
            <ac:spMk id="44" creationId="{4CC0A672-FE43-4BA5-A373-7A2F18C0AA4B}"/>
          </ac:spMkLst>
        </pc:spChg>
        <pc:spChg chg="mod">
          <ac:chgData name="Thomas O Fredericks" userId="9a40f032a9b16fc7" providerId="LiveId" clId="{F7DD9F87-4AF9-404D-AB3A-56CA7A6FF0D4}" dt="2022-09-14T13:13:03.733" v="102" actId="1076"/>
          <ac:spMkLst>
            <pc:docMk/>
            <pc:sldMk cId="3771328365" sldId="2903"/>
            <ac:spMk id="45" creationId="{4B9CF386-4212-4D9E-9A69-869A33CBBB9D}"/>
          </ac:spMkLst>
        </pc:spChg>
        <pc:spChg chg="mod">
          <ac:chgData name="Thomas O Fredericks" userId="9a40f032a9b16fc7" providerId="LiveId" clId="{F7DD9F87-4AF9-404D-AB3A-56CA7A6FF0D4}" dt="2022-09-14T13:13:35.398" v="109" actId="20577"/>
          <ac:spMkLst>
            <pc:docMk/>
            <pc:sldMk cId="3771328365" sldId="2903"/>
            <ac:spMk id="46" creationId="{02A75211-6D35-48C5-AA36-DB916E120B4F}"/>
          </ac:spMkLst>
        </pc:spChg>
        <pc:spChg chg="mod">
          <ac:chgData name="Thomas O Fredericks" userId="9a40f032a9b16fc7" providerId="LiveId" clId="{F7DD9F87-4AF9-404D-AB3A-56CA7A6FF0D4}" dt="2022-09-14T13:13:15.285" v="105" actId="14100"/>
          <ac:spMkLst>
            <pc:docMk/>
            <pc:sldMk cId="3771328365" sldId="2903"/>
            <ac:spMk id="47" creationId="{E8A546A9-2EA9-4DEC-98A0-4F05A7F21672}"/>
          </ac:spMkLst>
        </pc:spChg>
        <pc:grpChg chg="add mod">
          <ac:chgData name="Thomas O Fredericks" userId="9a40f032a9b16fc7" providerId="LiveId" clId="{F7DD9F87-4AF9-404D-AB3A-56CA7A6FF0D4}" dt="2022-09-14T13:09:55.595" v="15" actId="164"/>
          <ac:grpSpMkLst>
            <pc:docMk/>
            <pc:sldMk cId="3771328365" sldId="2903"/>
            <ac:grpSpMk id="7" creationId="{7F221C5C-08AE-2520-C0E5-F08B3874C08F}"/>
          </ac:grpSpMkLst>
        </pc:grpChg>
        <pc:picChg chg="add mod">
          <ac:chgData name="Thomas O Fredericks" userId="9a40f032a9b16fc7" providerId="LiveId" clId="{F7DD9F87-4AF9-404D-AB3A-56CA7A6FF0D4}" dt="2022-09-14T13:11:45.421" v="93" actId="1076"/>
          <ac:picMkLst>
            <pc:docMk/>
            <pc:sldMk cId="3771328365" sldId="2903"/>
            <ac:picMk id="6" creationId="{DCBE1DBB-6280-44BA-D2F6-084B09F071B1}"/>
          </ac:picMkLst>
        </pc:picChg>
        <pc:picChg chg="add del">
          <ac:chgData name="Thomas O Fredericks" userId="9a40f032a9b16fc7" providerId="LiveId" clId="{F7DD9F87-4AF9-404D-AB3A-56CA7A6FF0D4}" dt="2022-09-14T13:11:24.581" v="87" actId="478"/>
          <ac:picMkLst>
            <pc:docMk/>
            <pc:sldMk cId="3771328365" sldId="2903"/>
            <ac:picMk id="9" creationId="{20859E64-30D9-775D-103B-4DC05FB727DE}"/>
          </ac:picMkLst>
        </pc:picChg>
        <pc:picChg chg="add mod">
          <ac:chgData name="Thomas O Fredericks" userId="9a40f032a9b16fc7" providerId="LiveId" clId="{F7DD9F87-4AF9-404D-AB3A-56CA7A6FF0D4}" dt="2022-09-14T13:11:41.572" v="92" actId="1076"/>
          <ac:picMkLst>
            <pc:docMk/>
            <pc:sldMk cId="3771328365" sldId="2903"/>
            <ac:picMk id="11" creationId="{1C3666F6-375C-75CC-8D97-A5BEFC8BB905}"/>
          </ac:picMkLst>
        </pc:picChg>
        <pc:picChg chg="add mod">
          <ac:chgData name="Thomas O Fredericks" userId="9a40f032a9b16fc7" providerId="LiveId" clId="{F7DD9F87-4AF9-404D-AB3A-56CA7A6FF0D4}" dt="2022-09-14T13:13:22.984" v="107" actId="1076"/>
          <ac:picMkLst>
            <pc:docMk/>
            <pc:sldMk cId="3771328365" sldId="2903"/>
            <ac:picMk id="13" creationId="{EDB08D0C-E6BE-C331-58CD-08E3AF23ED56}"/>
          </ac:picMkLst>
        </pc:picChg>
        <pc:picChg chg="del">
          <ac:chgData name="Thomas O Fredericks" userId="9a40f032a9b16fc7" providerId="LiveId" clId="{F7DD9F87-4AF9-404D-AB3A-56CA7A6FF0D4}" dt="2022-09-14T13:09:25.565" v="2" actId="478"/>
          <ac:picMkLst>
            <pc:docMk/>
            <pc:sldMk cId="3771328365" sldId="2903"/>
            <ac:picMk id="14" creationId="{D2F53162-8EFE-475E-A5C7-DB500562ACB3}"/>
          </ac:picMkLst>
        </pc:picChg>
        <pc:picChg chg="add mod">
          <ac:chgData name="Thomas O Fredericks" userId="9a40f032a9b16fc7" providerId="LiveId" clId="{F7DD9F87-4AF9-404D-AB3A-56CA7A6FF0D4}" dt="2022-09-14T13:13:20.210" v="106" actId="1076"/>
          <ac:picMkLst>
            <pc:docMk/>
            <pc:sldMk cId="3771328365" sldId="2903"/>
            <ac:picMk id="16" creationId="{ACBE8AA1-173F-839C-B3A8-298D5B0D9CAD}"/>
          </ac:picMkLst>
        </pc:picChg>
        <pc:picChg chg="del">
          <ac:chgData name="Thomas O Fredericks" userId="9a40f032a9b16fc7" providerId="LiveId" clId="{F7DD9F87-4AF9-404D-AB3A-56CA7A6FF0D4}" dt="2022-09-14T13:10:46.364" v="67" actId="478"/>
          <ac:picMkLst>
            <pc:docMk/>
            <pc:sldMk cId="3771328365" sldId="2903"/>
            <ac:picMk id="33" creationId="{27CAA48D-5FEB-4C27-85B1-5A7D6D9DBCC7}"/>
          </ac:picMkLst>
        </pc:picChg>
        <pc:picChg chg="del mod">
          <ac:chgData name="Thomas O Fredericks" userId="9a40f032a9b16fc7" providerId="LiveId" clId="{F7DD9F87-4AF9-404D-AB3A-56CA7A6FF0D4}" dt="2022-09-14T13:12:03.949" v="94" actId="478"/>
          <ac:picMkLst>
            <pc:docMk/>
            <pc:sldMk cId="3771328365" sldId="2903"/>
            <ac:picMk id="36" creationId="{F5BF03D4-E8F8-4B6D-9111-6BA860BAA535}"/>
          </ac:picMkLst>
        </pc:picChg>
        <pc:picChg chg="del mod">
          <ac:chgData name="Thomas O Fredericks" userId="9a40f032a9b16fc7" providerId="LiveId" clId="{F7DD9F87-4AF9-404D-AB3A-56CA7A6FF0D4}" dt="2022-09-14T13:12:53.669" v="98" actId="478"/>
          <ac:picMkLst>
            <pc:docMk/>
            <pc:sldMk cId="3771328365" sldId="2903"/>
            <ac:picMk id="38" creationId="{EA63B3C4-5B19-4B33-AF5B-94BB2E3F545B}"/>
          </ac:picMkLst>
        </pc:picChg>
      </pc:sldChg>
    </pc:docChg>
  </pc:docChgLst>
  <pc:docChgLst>
    <pc:chgData name="Thomas O Fredericks" userId="9a40f032a9b16fc7" providerId="LiveId" clId="{DEA53F46-7824-4151-8276-6090B223C932}"/>
    <pc:docChg chg="delSld">
      <pc:chgData name="Thomas O Fredericks" userId="9a40f032a9b16fc7" providerId="LiveId" clId="{DEA53F46-7824-4151-8276-6090B223C932}" dt="2022-09-13T23:05:20.259" v="0" actId="2696"/>
      <pc:docMkLst>
        <pc:docMk/>
      </pc:docMkLst>
      <pc:sldChg chg="del">
        <pc:chgData name="Thomas O Fredericks" userId="9a40f032a9b16fc7" providerId="LiveId" clId="{DEA53F46-7824-4151-8276-6090B223C932}" dt="2022-09-13T23:05:20.259" v="0" actId="2696"/>
        <pc:sldMkLst>
          <pc:docMk/>
          <pc:sldMk cId="3245012975" sldId="2914"/>
        </pc:sldMkLst>
      </pc:sldChg>
    </pc:docChg>
  </pc:docChgLst>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20:53.801" v="5"/>
      <pc:docMkLst>
        <pc:docMk/>
      </pc:docMkLst>
      <pc:sldChg chg="del">
        <pc:chgData name="Thomas O Fredericks" userId="9a40f032a9b16fc7" providerId="LiveId" clId="{0070C532-8D39-4810-9AFC-FBE77E81F1D7}" dt="2022-09-12T18:58:52.054" v="2" actId="2696"/>
        <pc:sldMkLst>
          <pc:docMk/>
          <pc:sldMk cId="1698000687" sldId="256"/>
        </pc:sldMkLst>
      </pc:sldChg>
      <pc:sldChg chg="add">
        <pc:chgData name="Thomas O Fredericks" userId="9a40f032a9b16fc7" providerId="LiveId" clId="{0070C532-8D39-4810-9AFC-FBE77E81F1D7}" dt="2022-09-12T20:20:42.382" v="3"/>
        <pc:sldMkLst>
          <pc:docMk/>
          <pc:sldMk cId="537445708" sldId="2848"/>
        </pc:sldMkLst>
      </pc:sldChg>
      <pc:sldChg chg="add">
        <pc:chgData name="Thomas O Fredericks" userId="9a40f032a9b16fc7" providerId="LiveId" clId="{0070C532-8D39-4810-9AFC-FBE77E81F1D7}" dt="2022-09-12T20:20:53.801" v="5"/>
        <pc:sldMkLst>
          <pc:docMk/>
          <pc:sldMk cId="4117852690" sldId="2851"/>
        </pc:sldMkLst>
      </pc:sldChg>
      <pc:sldChg chg="add">
        <pc:chgData name="Thomas O Fredericks" userId="9a40f032a9b16fc7" providerId="LiveId" clId="{0070C532-8D39-4810-9AFC-FBE77E81F1D7}" dt="2022-09-12T20:20:44.844" v="4"/>
        <pc:sldMkLst>
          <pc:docMk/>
          <pc:sldMk cId="3713269728" sldId="2886"/>
        </pc:sldMkLst>
      </pc:sldChg>
      <pc:sldChg chg="add">
        <pc:chgData name="Thomas O Fredericks" userId="9a40f032a9b16fc7" providerId="LiveId" clId="{0070C532-8D39-4810-9AFC-FBE77E81F1D7}" dt="2022-09-12T18:58:17.219" v="0"/>
        <pc:sldMkLst>
          <pc:docMk/>
          <pc:sldMk cId="204711536" sldId="3038"/>
        </pc:sldMkLst>
      </pc:sldChg>
      <pc:sldChg chg="add">
        <pc:chgData name="Thomas O Fredericks" userId="9a40f032a9b16fc7" providerId="LiveId" clId="{0070C532-8D39-4810-9AFC-FBE77E81F1D7}" dt="2022-09-12T18:58:28.179" v="1"/>
        <pc:sldMkLst>
          <pc:docMk/>
          <pc:sldMk cId="3657096660" sldId="30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hasCustomPrompt="1"/>
          </p:nvPr>
        </p:nvSpPr>
        <p:spPr>
          <a:xfrm>
            <a:off x="838200" y="2935528"/>
            <a:ext cx="10515600" cy="986943"/>
          </a:xfrm>
        </p:spPr>
        <p:txBody>
          <a:bodyPr rtlCol="0"/>
          <a:lstStyle>
            <a:lvl1pPr algn="ctr">
              <a:defRPr/>
            </a:lvl1pPr>
          </a:lstStyle>
          <a:p>
            <a:pPr rtl="0"/>
            <a:r>
              <a:rPr lang="fr-FR" noProof="0" dirty="0"/>
              <a:t>MODIFIEZ LE STYLE DU TITRE</a:t>
            </a:r>
          </a:p>
        </p:txBody>
      </p:sp>
    </p:spTree>
    <p:extLst>
      <p:ext uri="{BB962C8B-B14F-4D97-AF65-F5344CB8AC3E}">
        <p14:creationId xmlns:p14="http://schemas.microsoft.com/office/powerpoint/2010/main" val="22888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37728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2022-09-14</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2022-09-14</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SABLIER LUMINEUX</a:t>
            </a:r>
            <a:endParaRPr lang="fr-CA" sz="2400" dirty="0"/>
          </a:p>
        </p:txBody>
      </p:sp>
      <p:pic>
        <p:nvPicPr>
          <p:cNvPr id="13" name="Image 12">
            <a:extLst>
              <a:ext uri="{FF2B5EF4-FFF2-40B4-BE49-F238E27FC236}">
                <a16:creationId xmlns:a16="http://schemas.microsoft.com/office/drawing/2014/main" id="{CDA86762-872E-4684-84D9-73F6A8EC6273}"/>
              </a:ext>
            </a:extLst>
          </p:cNvPr>
          <p:cNvPicPr>
            <a:picLocks noChangeAspect="1"/>
          </p:cNvPicPr>
          <p:nvPr/>
        </p:nvPicPr>
        <p:blipFill>
          <a:blip r:embed="rId2"/>
          <a:stretch>
            <a:fillRect/>
          </a:stretch>
        </p:blipFill>
        <p:spPr>
          <a:xfrm>
            <a:off x="3661884" y="1509493"/>
            <a:ext cx="2545568" cy="2413999"/>
          </a:xfrm>
          <a:prstGeom prst="rect">
            <a:avLst/>
          </a:prstGeom>
        </p:spPr>
      </p:pic>
      <p:pic>
        <p:nvPicPr>
          <p:cNvPr id="14" name="Image 13">
            <a:extLst>
              <a:ext uri="{FF2B5EF4-FFF2-40B4-BE49-F238E27FC236}">
                <a16:creationId xmlns:a16="http://schemas.microsoft.com/office/drawing/2014/main" id="{78AAEAC5-8791-4FBA-A26C-24F12D7D0CD6}"/>
              </a:ext>
            </a:extLst>
          </p:cNvPr>
          <p:cNvPicPr>
            <a:picLocks noChangeAspect="1"/>
          </p:cNvPicPr>
          <p:nvPr/>
        </p:nvPicPr>
        <p:blipFill>
          <a:blip r:embed="rId2"/>
          <a:stretch>
            <a:fillRect/>
          </a:stretch>
        </p:blipFill>
        <p:spPr>
          <a:xfrm>
            <a:off x="6359852" y="1509493"/>
            <a:ext cx="2545568" cy="2413999"/>
          </a:xfrm>
          <a:prstGeom prst="rect">
            <a:avLst/>
          </a:prstGeom>
        </p:spPr>
      </p:pic>
      <p:pic>
        <p:nvPicPr>
          <p:cNvPr id="15" name="Image 14">
            <a:extLst>
              <a:ext uri="{FF2B5EF4-FFF2-40B4-BE49-F238E27FC236}">
                <a16:creationId xmlns:a16="http://schemas.microsoft.com/office/drawing/2014/main" id="{CDD834F6-9C55-4202-B020-9D6DA44BCC93}"/>
              </a:ext>
            </a:extLst>
          </p:cNvPr>
          <p:cNvPicPr>
            <a:picLocks noChangeAspect="1"/>
          </p:cNvPicPr>
          <p:nvPr/>
        </p:nvPicPr>
        <p:blipFill>
          <a:blip r:embed="rId2"/>
          <a:stretch>
            <a:fillRect/>
          </a:stretch>
        </p:blipFill>
        <p:spPr>
          <a:xfrm>
            <a:off x="9057820" y="1509493"/>
            <a:ext cx="2545568" cy="2413999"/>
          </a:xfrm>
          <a:prstGeom prst="rect">
            <a:avLst/>
          </a:prstGeom>
        </p:spPr>
      </p:pic>
      <p:pic>
        <p:nvPicPr>
          <p:cNvPr id="16" name="Image 15">
            <a:extLst>
              <a:ext uri="{FF2B5EF4-FFF2-40B4-BE49-F238E27FC236}">
                <a16:creationId xmlns:a16="http://schemas.microsoft.com/office/drawing/2014/main" id="{DA0B49E1-532C-4094-B116-713B48DCB304}"/>
              </a:ext>
            </a:extLst>
          </p:cNvPr>
          <p:cNvPicPr>
            <a:picLocks noChangeAspect="1"/>
          </p:cNvPicPr>
          <p:nvPr/>
        </p:nvPicPr>
        <p:blipFill>
          <a:blip r:embed="rId3"/>
          <a:stretch>
            <a:fillRect/>
          </a:stretch>
        </p:blipFill>
        <p:spPr>
          <a:xfrm>
            <a:off x="973182" y="2017014"/>
            <a:ext cx="2473437" cy="1559903"/>
          </a:xfrm>
          <a:prstGeom prst="rect">
            <a:avLst/>
          </a:prstGeom>
        </p:spPr>
      </p:pic>
      <p:sp>
        <p:nvSpPr>
          <p:cNvPr id="3" name="ZoneTexte 2">
            <a:extLst>
              <a:ext uri="{FF2B5EF4-FFF2-40B4-BE49-F238E27FC236}">
                <a16:creationId xmlns:a16="http://schemas.microsoft.com/office/drawing/2014/main" id="{167B25F8-DD06-4100-8BF3-FD6735047637}"/>
              </a:ext>
            </a:extLst>
          </p:cNvPr>
          <p:cNvSpPr txBox="1"/>
          <p:nvPr/>
        </p:nvSpPr>
        <p:spPr>
          <a:xfrm>
            <a:off x="938249" y="4329196"/>
            <a:ext cx="10315502" cy="1477328"/>
          </a:xfrm>
          <a:prstGeom prst="rect">
            <a:avLst/>
          </a:prstGeom>
          <a:noFill/>
        </p:spPr>
        <p:txBody>
          <a:bodyPr wrap="square" rtlCol="0">
            <a:spAutoFit/>
          </a:bodyPr>
          <a:lstStyle/>
          <a:p>
            <a:r>
              <a:rPr lang="fr-CA" dirty="0"/>
              <a:t>Avec cet exemple, nous voulons que lorsqu’on appuie une fois sur l’interrupteur, il allume en ordre les trois DEL l’une après l’autre avec une intervalle de 1 seconde entre chaque. </a:t>
            </a:r>
          </a:p>
          <a:p>
            <a:endParaRPr lang="fr-CA" dirty="0"/>
          </a:p>
          <a:p>
            <a:r>
              <a:rPr lang="fr-CA" dirty="0"/>
              <a:t>De plus, nous voulons que lorsque l’on appuie de nouveau sur l’interrupteur,  toutes les DEL s’éteignent, peu importe ou elles sont rendues dans l’animation.</a:t>
            </a:r>
          </a:p>
        </p:txBody>
      </p:sp>
    </p:spTree>
    <p:extLst>
      <p:ext uri="{BB962C8B-B14F-4D97-AF65-F5344CB8AC3E}">
        <p14:creationId xmlns:p14="http://schemas.microsoft.com/office/powerpoint/2010/main" val="246790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FAIRE CLIGNOTER UNE DEL SANS BLOQUER</a:t>
            </a:r>
            <a:endParaRPr lang="fr-CA" sz="2400" dirty="0"/>
          </a:p>
        </p:txBody>
      </p:sp>
      <p:pic>
        <p:nvPicPr>
          <p:cNvPr id="7" name="Image 6">
            <a:extLst>
              <a:ext uri="{FF2B5EF4-FFF2-40B4-BE49-F238E27FC236}">
                <a16:creationId xmlns:a16="http://schemas.microsoft.com/office/drawing/2014/main" id="{49E1B728-3C7F-413A-A83F-FB300BDA6991}"/>
              </a:ext>
            </a:extLst>
          </p:cNvPr>
          <p:cNvPicPr>
            <a:picLocks noChangeAspect="1"/>
          </p:cNvPicPr>
          <p:nvPr/>
        </p:nvPicPr>
        <p:blipFill>
          <a:blip r:embed="rId2"/>
          <a:stretch>
            <a:fillRect/>
          </a:stretch>
        </p:blipFill>
        <p:spPr>
          <a:xfrm>
            <a:off x="3404499" y="1338349"/>
            <a:ext cx="5287865" cy="5110237"/>
          </a:xfrm>
          <a:prstGeom prst="rect">
            <a:avLst/>
          </a:prstGeom>
        </p:spPr>
      </p:pic>
    </p:spTree>
    <p:extLst>
      <p:ext uri="{BB962C8B-B14F-4D97-AF65-F5344CB8AC3E}">
        <p14:creationId xmlns:p14="http://schemas.microsoft.com/office/powerpoint/2010/main" val="292693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44DB7-1D8B-4CE1-AE30-7CD751B9BC3B}"/>
              </a:ext>
            </a:extLst>
          </p:cNvPr>
          <p:cNvSpPr>
            <a:spLocks noGrp="1"/>
          </p:cNvSpPr>
          <p:nvPr>
            <p:ph type="title"/>
          </p:nvPr>
        </p:nvSpPr>
        <p:spPr>
          <a:xfrm>
            <a:off x="838200" y="748146"/>
            <a:ext cx="10515600" cy="5361708"/>
          </a:xfrm>
        </p:spPr>
        <p:txBody>
          <a:bodyPr>
            <a:noAutofit/>
          </a:bodyPr>
          <a:lstStyle/>
          <a:p>
            <a:r>
              <a:rPr lang="en-CA" sz="3600" dirty="0">
                <a:solidFill>
                  <a:schemeClr val="accent2"/>
                </a:solidFill>
              </a:rPr>
              <a:t>À PARTIR DE MAINTENANT,  VOUS DEVEZ </a:t>
            </a:r>
            <a:r>
              <a:rPr lang="en-CA" sz="3600" dirty="0">
                <a:solidFill>
                  <a:schemeClr val="accent4"/>
                </a:solidFill>
              </a:rPr>
              <a:t>ÉVITER</a:t>
            </a:r>
            <a:r>
              <a:rPr lang="en-CA" sz="3600" dirty="0">
                <a:solidFill>
                  <a:schemeClr val="accent2"/>
                </a:solidFill>
              </a:rPr>
              <a:t> D’UTILISER </a:t>
            </a:r>
            <a:r>
              <a:rPr lang="en-CA" sz="3600" dirty="0">
                <a:solidFill>
                  <a:schemeClr val="accent1"/>
                </a:solidFill>
              </a:rPr>
              <a:t>DELAY</a:t>
            </a:r>
            <a:r>
              <a:rPr lang="en-CA" sz="3600" dirty="0">
                <a:solidFill>
                  <a:schemeClr val="accent2"/>
                </a:solidFill>
              </a:rPr>
              <a:t> DANS VOTRE CODE </a:t>
            </a:r>
            <a:r>
              <a:rPr lang="en-CA" sz="3600" dirty="0">
                <a:solidFill>
                  <a:schemeClr val="bg2"/>
                </a:solidFill>
              </a:rPr>
              <a:t>À MOINS D’INQUICATION CONTRAIRE</a:t>
            </a:r>
            <a:r>
              <a:rPr lang="en-CA" sz="3600" dirty="0">
                <a:solidFill>
                  <a:schemeClr val="accent2"/>
                </a:solidFill>
              </a:rPr>
              <a:t>.</a:t>
            </a:r>
            <a:endParaRPr lang="fr-CA" sz="3600" dirty="0">
              <a:solidFill>
                <a:schemeClr val="accent2"/>
              </a:solidFill>
            </a:endParaRPr>
          </a:p>
        </p:txBody>
      </p:sp>
    </p:spTree>
    <p:extLst>
      <p:ext uri="{BB962C8B-B14F-4D97-AF65-F5344CB8AC3E}">
        <p14:creationId xmlns:p14="http://schemas.microsoft.com/office/powerpoint/2010/main" val="32005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6B2BD-2F48-4698-B1A0-2E495BE7A47F}"/>
              </a:ext>
            </a:extLst>
          </p:cNvPr>
          <p:cNvSpPr>
            <a:spLocks noGrp="1"/>
          </p:cNvSpPr>
          <p:nvPr>
            <p:ph type="title"/>
          </p:nvPr>
        </p:nvSpPr>
        <p:spPr>
          <a:xfrm>
            <a:off x="2443942" y="837039"/>
            <a:ext cx="7304116" cy="1760672"/>
          </a:xfrm>
        </p:spPr>
        <p:txBody>
          <a:bodyPr/>
          <a:lstStyle/>
          <a:p>
            <a:r>
              <a:rPr lang="en-CA" dirty="0"/>
              <a:t>TRAVAIL SOMMATIF 5</a:t>
            </a:r>
            <a:endParaRPr lang="fr-CA" dirty="0"/>
          </a:p>
        </p:txBody>
      </p:sp>
      <p:sp>
        <p:nvSpPr>
          <p:cNvPr id="3" name="Espace réservé du texte 2">
            <a:extLst>
              <a:ext uri="{FF2B5EF4-FFF2-40B4-BE49-F238E27FC236}">
                <a16:creationId xmlns:a16="http://schemas.microsoft.com/office/drawing/2014/main" id="{1D440292-8311-4B9B-9A1B-AC81EA61A8C7}"/>
              </a:ext>
            </a:extLst>
          </p:cNvPr>
          <p:cNvSpPr>
            <a:spLocks noGrp="1"/>
          </p:cNvSpPr>
          <p:nvPr>
            <p:ph type="body" sz="quarter" idx="11"/>
          </p:nvPr>
        </p:nvSpPr>
        <p:spPr>
          <a:xfrm>
            <a:off x="2019300" y="2642065"/>
            <a:ext cx="8153400" cy="3311060"/>
          </a:xfrm>
        </p:spPr>
        <p:txBody>
          <a:bodyPr>
            <a:normAutofit lnSpcReduction="10000"/>
          </a:bodyPr>
          <a:lstStyle/>
          <a:p>
            <a:pPr marL="0" indent="0" algn="just">
              <a:buNone/>
            </a:pPr>
            <a:r>
              <a:rPr lang="fr-CA" dirty="0"/>
              <a:t>Réalisez une «flamme de bougie» avec une DEL rouge et une DEL jaune :</a:t>
            </a:r>
          </a:p>
          <a:p>
            <a:pPr algn="just"/>
            <a:r>
              <a:rPr lang="fr-CA" dirty="0"/>
              <a:t>Un interrupteur permet de basculer (i.e. </a:t>
            </a:r>
            <a:r>
              <a:rPr lang="fr-CA" i="1" dirty="0" err="1"/>
              <a:t>toggle</a:t>
            </a:r>
            <a:r>
              <a:rPr lang="fr-CA" dirty="0"/>
              <a:t>) de l’état chandelle allumée à l’état chandelle éteinte. </a:t>
            </a:r>
          </a:p>
          <a:p>
            <a:pPr algn="just"/>
            <a:r>
              <a:rPr lang="fr-CA" dirty="0"/>
              <a:t>Vous devez simuler l’effet de chandelle en faisant varier la modulation de largeur d'impulsions de la DEL jaune et de la DEL rouge selon une valeur aléatoire entre le minium et le maximum. La valeur de modulation de la DEL jaune et de la DEL rouge doivent être différentes.</a:t>
            </a:r>
          </a:p>
          <a:p>
            <a:pPr algn="just"/>
            <a:r>
              <a:rPr lang="fr-CA" dirty="0"/>
              <a:t>La DEL rouge et la DEL jaune doivent varier à des vitesses différentes (intervalles différentes). Par exemple, la DEL rouge à chaque 10 ms et la DEL jaune à chaque 5 ms.</a:t>
            </a:r>
          </a:p>
          <a:p>
            <a:pPr algn="just"/>
            <a:r>
              <a:rPr lang="fr-CA" dirty="0"/>
              <a:t>Vous ne pouvez pas utiliser de </a:t>
            </a:r>
            <a:r>
              <a:rPr lang="fr-CA" i="1" dirty="0" err="1"/>
              <a:t>delay</a:t>
            </a:r>
            <a:r>
              <a:rPr lang="fr-CA" dirty="0"/>
              <a:t> dans votre code.</a:t>
            </a:r>
          </a:p>
          <a:p>
            <a:pPr algn="just"/>
            <a:r>
              <a:rPr lang="fr-CA" dirty="0"/>
              <a:t>Défi supplémentaire : les intervalles sont aléatoires. C’est-à-dire que chaque fois que la valeur PWM d’une DEL change, un nouvel intervalle est choisi.</a:t>
            </a:r>
          </a:p>
        </p:txBody>
      </p:sp>
    </p:spTree>
    <p:extLst>
      <p:ext uri="{BB962C8B-B14F-4D97-AF65-F5344CB8AC3E}">
        <p14:creationId xmlns:p14="http://schemas.microsoft.com/office/powerpoint/2010/main" val="5300957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251</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Thème Office</vt:lpstr>
      <vt:lpstr>SABLIER LUMINEUX</vt:lpstr>
      <vt:lpstr>FAIRE CLIGNOTER UNE DEL SANS BLOQUER</vt:lpstr>
      <vt:lpstr>À PARTIR DE MAINTENANT,  VOUS DEVEZ ÉVITER D’UTILISER DELAY DANS VOTRE CODE À MOINS D’INQUICATION CONTRAIRE.</vt:lpstr>
      <vt:lpstr>TRAVAIL SOMMATIF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3</cp:revision>
  <dcterms:created xsi:type="dcterms:W3CDTF">2022-09-12T18:57:59Z</dcterms:created>
  <dcterms:modified xsi:type="dcterms:W3CDTF">2022-09-14T13:21:57Z</dcterms:modified>
</cp:coreProperties>
</file>