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7" r:id="rId2"/>
    <p:sldId id="2945" r:id="rId3"/>
    <p:sldId id="2948" r:id="rId4"/>
    <p:sldId id="29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A03ED-A360-4011-8A53-9A8B055F8590}" v="1" dt="2022-09-12T19:00:4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19:00:48.917" v="1"/>
      <pc:docMkLst>
        <pc:docMk/>
      </pc:docMkLst>
      <pc:sldChg chg="add">
        <pc:chgData name="Thomas O Fredericks" userId="9a40f032a9b16fc7" providerId="LiveId" clId="{0070C532-8D39-4810-9AFC-FBE77E81F1D7}" dt="2022-09-12T19:00:48.917" v="1"/>
        <pc:sldMkLst>
          <pc:docMk/>
          <pc:sldMk cId="3148165328" sldId="3047"/>
        </pc:sldMkLst>
      </pc:sldChg>
      <pc:sldChg chg="del">
        <pc:chgData name="Thomas O Fredericks" userId="9a40f032a9b16fc7" providerId="LiveId" clId="{0070C532-8D39-4810-9AFC-FBE77E81F1D7}" dt="2022-09-12T19:00:45.474" v="0" actId="2696"/>
        <pc:sldMkLst>
          <pc:docMk/>
          <pc:sldMk cId="3962952338" sldId="305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20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633687" y="2856321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4604617" cy="1380616"/>
          </a:xfrm>
        </p:spPr>
        <p:txBody>
          <a:bodyPr>
            <a:normAutofit/>
          </a:bodyPr>
          <a:lstStyle/>
          <a:p>
            <a:r>
              <a:rPr lang="fr-CA" dirty="0"/>
              <a:t>CONNECTER</a:t>
            </a:r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4FDA328-C796-411D-ABF8-19DB2FB4DCB2}"/>
              </a:ext>
            </a:extLst>
          </p:cNvPr>
          <p:cNvSpPr txBox="1"/>
          <p:nvPr/>
        </p:nvSpPr>
        <p:spPr>
          <a:xfrm flipH="1">
            <a:off x="786032" y="1896814"/>
            <a:ext cx="632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Ajoutez le potentiomètre à votre circuit.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AA65E7E-EFC7-45B9-A719-6E8FC60AED6D}"/>
              </a:ext>
            </a:extLst>
          </p:cNvPr>
          <p:cNvGrpSpPr/>
          <p:nvPr/>
        </p:nvGrpSpPr>
        <p:grpSpPr>
          <a:xfrm>
            <a:off x="4773439" y="1323860"/>
            <a:ext cx="2035636" cy="2854295"/>
            <a:chOff x="6535841" y="339072"/>
            <a:chExt cx="2905198" cy="4073562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3C03798-2AC9-4F5C-9904-31AAEA79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1DCAE0F-AA3A-45B5-9A70-4A462789F29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9DF38C0-FA70-40F3-B09E-AE55C3FACF1E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3D9944D-A3D3-421D-A537-77E4CAB03EDA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32A2BC2-FD39-423B-A4C6-BCAE04933DBC}"/>
              </a:ext>
            </a:extLst>
          </p:cNvPr>
          <p:cNvSpPr/>
          <p:nvPr/>
        </p:nvSpPr>
        <p:spPr>
          <a:xfrm>
            <a:off x="7231626" y="3732352"/>
            <a:ext cx="4425048" cy="269102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C7DFD3-57F0-4CDA-AA37-51DD7C7C77A5}"/>
              </a:ext>
            </a:extLst>
          </p:cNvPr>
          <p:cNvSpPr/>
          <p:nvPr/>
        </p:nvSpPr>
        <p:spPr>
          <a:xfrm>
            <a:off x="3900178" y="4367305"/>
            <a:ext cx="1053874" cy="97742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81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BD86-1677-4312-9146-A273FB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Autofit/>
          </a:bodyPr>
          <a:lstStyle/>
          <a:p>
            <a:r>
              <a:rPr lang="en-CA" sz="2800" dirty="0"/>
              <a:t>POTENTIOMÈTRE (CAPTEUR ANALOGIQUE PASSIF)</a:t>
            </a:r>
            <a:endParaRPr lang="fr-CA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F4D55-F78C-428B-8E90-6D505D5A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2" y="1670876"/>
            <a:ext cx="5225462" cy="19060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11F2A9-3E9C-47E5-AAFB-6A014E98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85" y="1308386"/>
            <a:ext cx="5272744" cy="25503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9BCA07-D836-442D-ADAC-9A576C136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45" y="4571531"/>
            <a:ext cx="5877745" cy="15718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A94-E41D-4B85-A2D0-B625D4214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630" y="3686921"/>
            <a:ext cx="1808390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BD86-1677-4312-9146-A273FB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Autofit/>
          </a:bodyPr>
          <a:lstStyle/>
          <a:p>
            <a:r>
              <a:rPr lang="en-CA" sz="2000" dirty="0"/>
              <a:t>EXERCICE : REMPLACEZ LE DIVISEUR DE TENSION PAR LE POTENTIOMÈTRE</a:t>
            </a:r>
            <a:endParaRPr lang="fr-CA" sz="20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8D3999-5BF4-4A3C-9D4C-1CF24891F31A}"/>
              </a:ext>
            </a:extLst>
          </p:cNvPr>
          <p:cNvSpPr txBox="1"/>
          <p:nvPr/>
        </p:nvSpPr>
        <p:spPr>
          <a:xfrm>
            <a:off x="838200" y="10612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Remplacez le diviseur de tension par le potentiomètre et modifiez le code de l’exercice précédent pour que la valeur mesurée par </a:t>
            </a:r>
            <a:r>
              <a:rPr lang="fr-CA" dirty="0" err="1"/>
              <a:t>analogRead</a:t>
            </a:r>
            <a:r>
              <a:rPr lang="fr-CA" dirty="0"/>
              <a:t>() s’affiche maintenant en degrés de rotation à l’aide de </a:t>
            </a:r>
            <a:r>
              <a:rPr lang="fr-CA" dirty="0" err="1"/>
              <a:t>map</a:t>
            </a:r>
            <a:r>
              <a:rPr lang="fr-CA" dirty="0"/>
              <a:t>().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2FE2C31-47E6-492E-95F5-86F03D9C5ED5}"/>
              </a:ext>
            </a:extLst>
          </p:cNvPr>
          <p:cNvGrpSpPr/>
          <p:nvPr/>
        </p:nvGrpSpPr>
        <p:grpSpPr>
          <a:xfrm>
            <a:off x="572772" y="2105129"/>
            <a:ext cx="6589076" cy="3408323"/>
            <a:chOff x="785835" y="1838164"/>
            <a:chExt cx="8252907" cy="426897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240957E-83AB-4ADB-9E1E-A3E40FD2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35" y="2244386"/>
              <a:ext cx="4220863" cy="35863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5A1817-3311-42AD-8E04-EADADA93C963}"/>
                </a:ext>
              </a:extLst>
            </p:cNvPr>
            <p:cNvSpPr/>
            <p:nvPr/>
          </p:nvSpPr>
          <p:spPr>
            <a:xfrm>
              <a:off x="1691688" y="4305286"/>
              <a:ext cx="588903" cy="105825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BBF750-9994-4B65-8A59-0E9FC7164302}"/>
                </a:ext>
              </a:extLst>
            </p:cNvPr>
            <p:cNvSpPr/>
            <p:nvPr/>
          </p:nvSpPr>
          <p:spPr>
            <a:xfrm>
              <a:off x="3586672" y="4209858"/>
              <a:ext cx="1420025" cy="115368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9E8AB8F3-EB0F-4565-BABF-D499A3489EEA}"/>
                </a:ext>
              </a:extLst>
            </p:cNvPr>
            <p:cNvSpPr/>
            <p:nvPr/>
          </p:nvSpPr>
          <p:spPr>
            <a:xfrm rot="10800000">
              <a:off x="2539638" y="4638167"/>
              <a:ext cx="920271" cy="48792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F0CB761-7E72-4013-B78C-F49DA4AD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1428" y="1838164"/>
              <a:ext cx="3957314" cy="426897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15EA9D-91EE-4B5E-B44D-3285CC7E93B9}"/>
                </a:ext>
              </a:extLst>
            </p:cNvPr>
            <p:cNvSpPr/>
            <p:nvPr/>
          </p:nvSpPr>
          <p:spPr>
            <a:xfrm>
              <a:off x="5041545" y="2869997"/>
              <a:ext cx="622682" cy="1073717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BC213D-618C-43F3-8142-067168D53D0D}"/>
                </a:ext>
              </a:extLst>
            </p:cNvPr>
            <p:cNvSpPr/>
            <p:nvPr/>
          </p:nvSpPr>
          <p:spPr>
            <a:xfrm>
              <a:off x="6108345" y="2506873"/>
              <a:ext cx="609597" cy="180102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Flèche : droite 43">
              <a:extLst>
                <a:ext uri="{FF2B5EF4-FFF2-40B4-BE49-F238E27FC236}">
                  <a16:creationId xmlns:a16="http://schemas.microsoft.com/office/drawing/2014/main" id="{3FFB5158-89CA-4DF3-A3AA-E365617B08C6}"/>
                </a:ext>
              </a:extLst>
            </p:cNvPr>
            <p:cNvSpPr/>
            <p:nvPr/>
          </p:nvSpPr>
          <p:spPr>
            <a:xfrm>
              <a:off x="5738957" y="3261564"/>
              <a:ext cx="281572" cy="28808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pic>
        <p:nvPicPr>
          <p:cNvPr id="4" name="Image 3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6F3FF956-3B70-4F39-BF1F-61AB81AF5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5" r="17561"/>
          <a:stretch/>
        </p:blipFill>
        <p:spPr>
          <a:xfrm>
            <a:off x="7193690" y="2429454"/>
            <a:ext cx="3992257" cy="328859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EB6803C-CCA7-4C88-B0EA-4C5B39266CA5}"/>
              </a:ext>
            </a:extLst>
          </p:cNvPr>
          <p:cNvSpPr/>
          <p:nvPr/>
        </p:nvSpPr>
        <p:spPr>
          <a:xfrm>
            <a:off x="8904366" y="441273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1</a:t>
            </a:r>
            <a:endParaRPr lang="fr-CA" sz="1100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FD542C-79A3-4403-A3FA-201914ACC5B4}"/>
              </a:ext>
            </a:extLst>
          </p:cNvPr>
          <p:cNvSpPr/>
          <p:nvPr/>
        </p:nvSpPr>
        <p:spPr>
          <a:xfrm>
            <a:off x="9015583" y="4555608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2</a:t>
            </a:r>
            <a:endParaRPr lang="fr-CA" sz="1100" b="1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E97E3F-B1E1-458F-85DD-958F9ECAA46B}"/>
              </a:ext>
            </a:extLst>
          </p:cNvPr>
          <p:cNvSpPr/>
          <p:nvPr/>
        </p:nvSpPr>
        <p:spPr>
          <a:xfrm>
            <a:off x="9128558" y="469848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3</a:t>
            </a:r>
            <a:endParaRPr lang="fr-CA" sz="1100" b="1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2532A5C-4D7F-46CB-9636-3CE685F4AFA7}"/>
              </a:ext>
            </a:extLst>
          </p:cNvPr>
          <p:cNvSpPr/>
          <p:nvPr/>
        </p:nvSpPr>
        <p:spPr>
          <a:xfrm>
            <a:off x="9948941" y="3495158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1</a:t>
            </a:r>
            <a:endParaRPr lang="fr-CA" sz="1100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E256753-9DBE-4435-A382-6BD3AC593156}"/>
              </a:ext>
            </a:extLst>
          </p:cNvPr>
          <p:cNvSpPr/>
          <p:nvPr/>
        </p:nvSpPr>
        <p:spPr>
          <a:xfrm>
            <a:off x="10144374" y="348563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2</a:t>
            </a:r>
            <a:endParaRPr lang="fr-CA" sz="1100" b="1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4485FAB-7A18-4F99-91E1-44F9EC36C343}"/>
              </a:ext>
            </a:extLst>
          </p:cNvPr>
          <p:cNvSpPr/>
          <p:nvPr/>
        </p:nvSpPr>
        <p:spPr>
          <a:xfrm>
            <a:off x="10212558" y="373309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3</a:t>
            </a:r>
            <a:endParaRPr lang="fr-CA" sz="1100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7FD7C14-4325-4DB4-B283-A7766C762F61}"/>
              </a:ext>
            </a:extLst>
          </p:cNvPr>
          <p:cNvSpPr/>
          <p:nvPr/>
        </p:nvSpPr>
        <p:spPr>
          <a:xfrm>
            <a:off x="4085440" y="3043515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1</a:t>
            </a:r>
            <a:endParaRPr lang="fr-CA" sz="1100" b="1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22388FB-21D4-4BBD-AD72-AC2938C16870}"/>
              </a:ext>
            </a:extLst>
          </p:cNvPr>
          <p:cNvSpPr/>
          <p:nvPr/>
        </p:nvSpPr>
        <p:spPr>
          <a:xfrm>
            <a:off x="4336093" y="3260208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2</a:t>
            </a:r>
            <a:endParaRPr lang="fr-CA" sz="1100" b="1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EDC0B4E-C3E7-409E-836A-8C0979F895F9}"/>
              </a:ext>
            </a:extLst>
          </p:cNvPr>
          <p:cNvSpPr/>
          <p:nvPr/>
        </p:nvSpPr>
        <p:spPr>
          <a:xfrm>
            <a:off x="4085440" y="3517227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3</a:t>
            </a:r>
            <a:endParaRPr lang="fr-CA" sz="1100" b="1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BF63992-1C9C-46D3-A25E-FA09D994A59B}"/>
              </a:ext>
            </a:extLst>
          </p:cNvPr>
          <p:cNvSpPr/>
          <p:nvPr/>
        </p:nvSpPr>
        <p:spPr>
          <a:xfrm>
            <a:off x="2792700" y="4223619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1</a:t>
            </a:r>
            <a:endParaRPr lang="fr-CA" sz="1100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DAC86E5-0D57-4D8B-9798-B978C8CC26D8}"/>
              </a:ext>
            </a:extLst>
          </p:cNvPr>
          <p:cNvSpPr/>
          <p:nvPr/>
        </p:nvSpPr>
        <p:spPr>
          <a:xfrm>
            <a:off x="2780433" y="4419294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2</a:t>
            </a:r>
            <a:endParaRPr lang="fr-CA" sz="1100" b="1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A2DB306-C830-4352-B0C9-7E39D268C6F4}"/>
              </a:ext>
            </a:extLst>
          </p:cNvPr>
          <p:cNvSpPr/>
          <p:nvPr/>
        </p:nvSpPr>
        <p:spPr>
          <a:xfrm>
            <a:off x="2777103" y="461136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3</a:t>
            </a:r>
            <a:endParaRPr lang="fr-CA" sz="11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7329EB-8AE3-496C-9369-420D9469BFB0}"/>
              </a:ext>
            </a:extLst>
          </p:cNvPr>
          <p:cNvSpPr txBox="1"/>
          <p:nvPr/>
        </p:nvSpPr>
        <p:spPr>
          <a:xfrm>
            <a:off x="1361009" y="415597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X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ACF016-D238-49B0-A113-EDA356091309}"/>
              </a:ext>
            </a:extLst>
          </p:cNvPr>
          <p:cNvSpPr txBox="1"/>
          <p:nvPr/>
        </p:nvSpPr>
        <p:spPr>
          <a:xfrm>
            <a:off x="1462367" y="448155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X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FE16A26-6192-41D7-819E-FFB8A8EBE8A7}"/>
              </a:ext>
            </a:extLst>
          </p:cNvPr>
          <p:cNvSpPr txBox="1"/>
          <p:nvPr/>
        </p:nvSpPr>
        <p:spPr>
          <a:xfrm>
            <a:off x="4814618" y="273254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X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AB85EB-7E2A-4067-ABCA-D45C3916AED5}"/>
              </a:ext>
            </a:extLst>
          </p:cNvPr>
          <p:cNvSpPr txBox="1"/>
          <p:nvPr/>
        </p:nvSpPr>
        <p:spPr>
          <a:xfrm>
            <a:off x="4820262" y="364964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X</a:t>
            </a:r>
            <a:endParaRPr lang="fr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6B2BD-2F48-4698-B1A0-2E495BE7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39" y="370754"/>
            <a:ext cx="10659122" cy="1760672"/>
          </a:xfrm>
        </p:spPr>
        <p:txBody>
          <a:bodyPr/>
          <a:lstStyle/>
          <a:p>
            <a:r>
              <a:rPr lang="en-CA" sz="5400" dirty="0"/>
              <a:t>TRAVAIL SOMMATIF 7 CONTRÔLER MAX</a:t>
            </a:r>
            <a:endParaRPr lang="fr-CA" sz="5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40292-8311-4B9B-9A1B-AC81EA61A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9300" y="2149413"/>
            <a:ext cx="8153400" cy="26397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CA" dirty="0"/>
              <a:t>Intégrez 2 capteurs : un potentiomètre et un interrupteur. </a:t>
            </a:r>
          </a:p>
          <a:p>
            <a:pPr algn="just"/>
            <a:r>
              <a:rPr lang="fr-CA" dirty="0"/>
              <a:t>Recevez dans Max les données de ces capteurs. Discriminez dans le même </a:t>
            </a:r>
            <a:r>
              <a:rPr lang="fr-CA" i="1" dirty="0"/>
              <a:t>route </a:t>
            </a:r>
            <a:r>
              <a:rPr lang="fr-CA" dirty="0"/>
              <a:t>entre les messages qui commencent avec </a:t>
            </a:r>
            <a:r>
              <a:rPr lang="fr-CA" i="1" dirty="0"/>
              <a:t>pot</a:t>
            </a:r>
            <a:r>
              <a:rPr lang="fr-CA" dirty="0"/>
              <a:t> pour le potentiomètre et </a:t>
            </a:r>
            <a:r>
              <a:rPr lang="fr-CA" i="1" dirty="0"/>
              <a:t>switch</a:t>
            </a:r>
            <a:r>
              <a:rPr lang="fr-CA" dirty="0"/>
              <a:t> pour l’interrupteur. </a:t>
            </a:r>
          </a:p>
          <a:p>
            <a:pPr algn="just"/>
            <a:r>
              <a:rPr lang="fr-CA" dirty="0"/>
              <a:t>Lorsque qu’on appuie sur l’interrupteur, une tonalité joue dans Max tant et aussi longtemps qu’on appuie pas de nouveau sur l’interrupteur. Ne pas oublier d’utiliser Bounce2!</a:t>
            </a:r>
          </a:p>
          <a:p>
            <a:pPr algn="just"/>
            <a:r>
              <a:rPr lang="fr-CA" dirty="0"/>
              <a:t>En tournant le potentiomètre, on peut changer la fréquence du son jouer. La fréquence doit changer graduellement.</a:t>
            </a:r>
          </a:p>
          <a:p>
            <a:pPr algn="just"/>
            <a:r>
              <a:rPr lang="fr-CA" dirty="0"/>
              <a:t>Les sons doivent jouer dans Max!</a:t>
            </a:r>
          </a:p>
          <a:p>
            <a:pPr algn="just"/>
            <a:r>
              <a:rPr lang="fr-CA" dirty="0"/>
              <a:t>Remettre votre code Arduino (le dossier complet), le patcher Max et une vidéo démontrant le fonctionnement.</a:t>
            </a:r>
          </a:p>
          <a:p>
            <a:pPr algn="just"/>
            <a:endParaRPr lang="fr-C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B4D4B8-6336-4DBD-8B49-4127E453A3F2}"/>
              </a:ext>
            </a:extLst>
          </p:cNvPr>
          <p:cNvSpPr/>
          <p:nvPr/>
        </p:nvSpPr>
        <p:spPr>
          <a:xfrm>
            <a:off x="2337635" y="4832533"/>
            <a:ext cx="1546789" cy="15467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6D92154-A5D4-484A-935F-A92FD489E19E}"/>
              </a:ext>
            </a:extLst>
          </p:cNvPr>
          <p:cNvSpPr/>
          <p:nvPr/>
        </p:nvSpPr>
        <p:spPr>
          <a:xfrm>
            <a:off x="4335926" y="4832531"/>
            <a:ext cx="1546789" cy="15467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28F64E-6048-478F-AA00-A68FCBB9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5" t="19757" r="18768" b="20002"/>
          <a:stretch/>
        </p:blipFill>
        <p:spPr>
          <a:xfrm>
            <a:off x="2625399" y="5227214"/>
            <a:ext cx="989851" cy="7140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92793-C27D-426E-9182-7E0578E1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74" y="5253411"/>
            <a:ext cx="1152662" cy="7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5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248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Image</vt:lpstr>
      <vt:lpstr>CONNECTER</vt:lpstr>
      <vt:lpstr>POTENTIOMÈTRE (CAPTEUR ANALOGIQUE PASSIF)</vt:lpstr>
      <vt:lpstr>EXERCICE : REMPLACEZ LE DIVISEUR DE TENSION PAR LE POTENTIOMÈTRE</vt:lpstr>
      <vt:lpstr>TRAVAIL SOMMATIF 7 CONTRÔLER 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2022-09-12T18:57:59Z</dcterms:created>
  <dcterms:modified xsi:type="dcterms:W3CDTF">2022-09-12T21:47:44Z</dcterms:modified>
</cp:coreProperties>
</file>