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24" r:id="rId5"/>
    <p:sldId id="3087" r:id="rId6"/>
    <p:sldId id="3056" r:id="rId7"/>
    <p:sldId id="3088" r:id="rId8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ill Sans MT" panose="020B0502020104020203" pitchFamily="34" charset="0"/>
      <p:regular r:id="rId15"/>
      <p:bold r:id="rId16"/>
      <p:italic r:id="rId17"/>
      <p:boldItalic r:id="rId18"/>
    </p:embeddedFont>
    <p:embeddedFont>
      <p:font typeface="Gill Sans Nova Light" panose="020B0302020104020203" pitchFamily="34" charset="0"/>
      <p:regular r:id="rId19"/>
      <p:italic r:id="rId20"/>
    </p:embeddedFont>
  </p:embeddedFont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0990E53-D662-4AC3-9844-4B399E8DDCF8}">
          <p14:sldIdLst>
            <p14:sldId id="2524"/>
            <p14:sldId id="3087"/>
            <p14:sldId id="3056"/>
            <p14:sldId id="30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00"/>
    <a:srgbClr val="CCCC00"/>
    <a:srgbClr val="3F3F3F"/>
    <a:srgbClr val="1CFF82"/>
    <a:srgbClr val="FFFFFF"/>
    <a:srgbClr val="74C046"/>
    <a:srgbClr val="D5AE76"/>
    <a:srgbClr val="FF00F7"/>
    <a:srgbClr val="662D91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408619-3315-4644-9F98-3FFB02820F6F}" v="151" dt="2021-09-27T22:08:09.542"/>
    <p1510:client id="{9B6497DD-814A-44D8-8112-745F02F3484E}" v="131" dt="2021-09-27T21:32:33.06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80256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58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766" y="78"/>
      </p:cViewPr>
      <p:guideLst/>
    </p:cSldViewPr>
  </p:notesViewPr>
  <p:gridSpacing cx="216001" cy="216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5DB661-9218-4D06-90BF-49C4452C0C70}" type="datetime1">
              <a:rPr lang="fr-FR" smtClean="0"/>
              <a:t>27/09/2021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9ED3DB-095D-4A24-825E-62E1C3701A02}" type="datetime1">
              <a:rPr lang="fr-FR" noProof="0" smtClean="0"/>
              <a:t>27/09/2021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</p:spPr>
        <p:txBody>
          <a:bodyPr rtlCol="0"/>
          <a:lstStyle/>
          <a:p>
            <a:pPr rtl="0"/>
            <a:fld id="{3CFA0038-7055-434C-B6C4-B8C69565C60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584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01675"/>
          </a:xfrm>
        </p:spPr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u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fr-FR" noProof="0" dirty="0"/>
              <a:t>La légende vient ici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35528"/>
            <a:ext cx="10515600" cy="98694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2268905"/>
            <a:ext cx="4791342" cy="1157958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SÉANCE 99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0329" y="3427322"/>
            <a:ext cx="4791746" cy="190525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1006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vail_somm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538385"/>
            <a:ext cx="4791342" cy="1760672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TRAVAIL SOMMATIF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0D74CE3-292C-4954-9888-FB47C6FC9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70" y="2469850"/>
            <a:ext cx="5771664" cy="401225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5048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064128"/>
            <a:ext cx="5771664" cy="348907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0"/>
            <a:r>
              <a:rPr lang="fr-FR" dirty="0"/>
              <a:t>Remettre le formulaire à l’enseignant</a:t>
            </a:r>
          </a:p>
          <a:p>
            <a:pPr lvl="0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64EFCB-9915-4191-B438-3189E93CA22A}"/>
              </a:ext>
            </a:extLst>
          </p:cNvPr>
          <p:cNvSpPr txBox="1"/>
          <p:nvPr userDrawn="1"/>
        </p:nvSpPr>
        <p:spPr>
          <a:xfrm>
            <a:off x="3210370" y="1130838"/>
            <a:ext cx="5771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TRAVAIL</a:t>
            </a:r>
            <a:br>
              <a:rPr lang="fr-FR" sz="6000" b="1" noProof="0" dirty="0">
                <a:solidFill>
                  <a:schemeClr val="bg1"/>
                </a:solidFill>
                <a:latin typeface="+mj-lt"/>
              </a:rPr>
            </a:b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FORMATIF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294869"/>
            <a:ext cx="5771664" cy="3258331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04FFF8-175B-4D19-9220-C454DCD6E0A4}"/>
              </a:ext>
            </a:extLst>
          </p:cNvPr>
          <p:cNvSpPr txBox="1"/>
          <p:nvPr userDrawn="1"/>
        </p:nvSpPr>
        <p:spPr>
          <a:xfrm>
            <a:off x="3210370" y="535541"/>
            <a:ext cx="5771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POUR LA PROCHAINE SÉANCE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2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5" name="Forme 61">
            <a:extLst>
              <a:ext uri="{FF2B5EF4-FFF2-40B4-BE49-F238E27FC236}">
                <a16:creationId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-1279921" y="4068517"/>
            <a:ext cx="3398046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FR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ESPACE INTERACTIF</a:t>
            </a:r>
          </a:p>
        </p:txBody>
      </p:sp>
      <p:sp>
        <p:nvSpPr>
          <p:cNvPr id="16" name="Forme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27810" y="1314994"/>
            <a:ext cx="0" cy="2252508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 dirty="0">
              <a:latin typeface="Gill Sans MT" panose="020B0502020104020203" pitchFamily="34" charset="0"/>
            </a:endParaRPr>
          </a:p>
        </p:txBody>
      </p:sp>
      <p:sp>
        <p:nvSpPr>
          <p:cNvPr id="17" name="Forme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86CB4B4D-7CA3-9044-876B-883B54F8677D}" type="slidenum">
              <a:rPr lang="fr-FR" sz="1050" noProof="0" smtClean="0">
                <a:solidFill>
                  <a:schemeClr val="tx2"/>
                </a:solidFill>
              </a:rPr>
              <a:pPr algn="ctr" rtl="0"/>
              <a:t>‹N°›</a:t>
            </a:fld>
            <a:endParaRPr lang="fr-FR" sz="1050" noProof="0" dirty="0">
              <a:solidFill>
                <a:schemeClr val="tx2"/>
              </a:solidFill>
            </a:endParaRPr>
          </a:p>
        </p:txBody>
      </p:sp>
      <p:sp>
        <p:nvSpPr>
          <p:cNvPr id="19" name="Forme 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38537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fr-FR" sz="44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13" name="Forme 61">
            <a:extLst>
              <a:ext uri="{FF2B5EF4-FFF2-40B4-BE49-F238E27FC236}">
                <a16:creationId xmlns:a16="http://schemas.microsoft.com/office/drawing/2014/main" id="{0F86F919-DE82-498E-921C-3A5A06118BA6}"/>
              </a:ext>
            </a:extLst>
          </p:cNvPr>
          <p:cNvSpPr/>
          <p:nvPr userDrawn="1"/>
        </p:nvSpPr>
        <p:spPr>
          <a:xfrm rot="16200000">
            <a:off x="-1083197" y="1784352"/>
            <a:ext cx="3004599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algn="r"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CA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582 434</a:t>
            </a:r>
            <a:endParaRPr lang="fr-FR" sz="16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308648-1B58-4611-96C2-894995AB152C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2084" y="6098087"/>
            <a:ext cx="654034" cy="6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4" r:id="rId2"/>
    <p:sldLayoutId id="2147483685" r:id="rId3"/>
    <p:sldLayoutId id="2147483686" r:id="rId4"/>
    <p:sldLayoutId id="2147483687" r:id="rId5"/>
    <p:sldLayoutId id="2147483673" r:id="rId6"/>
    <p:sldLayoutId id="2147483651" r:id="rId7"/>
    <p:sldLayoutId id="2147483674" r:id="rId8"/>
    <p:sldLayoutId id="2147483670" r:id="rId9"/>
    <p:sldLayoutId id="2147483669" r:id="rId10"/>
    <p:sldLayoutId id="2147483664" r:id="rId11"/>
    <p:sldLayoutId id="2147483653" r:id="rId12"/>
    <p:sldLayoutId id="2147483680" r:id="rId13"/>
    <p:sldLayoutId id="2147483678" r:id="rId14"/>
    <p:sldLayoutId id="2147483679" r:id="rId15"/>
    <p:sldLayoutId id="2147483683" r:id="rId16"/>
    <p:sldLayoutId id="2147483675" r:id="rId17"/>
    <p:sldLayoutId id="2147483681" r:id="rId18"/>
    <p:sldLayoutId id="2147483682" r:id="rId19"/>
    <p:sldLayoutId id="2147483671" r:id="rId20"/>
    <p:sldLayoutId id="2147483677" r:id="rId21"/>
    <p:sldLayoutId id="214748367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 rtlCol="0" anchor="ctr">
            <a:normAutofit/>
          </a:bodyPr>
          <a:lstStyle/>
          <a:p>
            <a:r>
              <a:rPr lang="fr-FR" dirty="0"/>
              <a:t>ARDUINO À MAX À VCV RACK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13CB2FF-0FD0-4EE6-9411-18D01372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78101"/>
            <a:ext cx="3606832" cy="281235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FE1B2B9-5E90-4B64-B576-7F58AA129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639" y="2078101"/>
            <a:ext cx="2788332" cy="275185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8E80711-85C0-4262-95A8-6237B11D3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597" y="2078101"/>
            <a:ext cx="2294176" cy="262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B02E591-AE4D-4DA2-9F25-490FF317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32" y="2955849"/>
            <a:ext cx="3687850" cy="3597351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42C10F38-8247-4F6E-B365-EB0CBA01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25" y="594361"/>
            <a:ext cx="10560523" cy="1611630"/>
          </a:xfrm>
        </p:spPr>
        <p:txBody>
          <a:bodyPr anchor="t">
            <a:normAutofit/>
          </a:bodyPr>
          <a:lstStyle/>
          <a:p>
            <a:r>
              <a:rPr lang="fr-CA" sz="3600" dirty="0">
                <a:solidFill>
                  <a:schemeClr val="accent4"/>
                </a:solidFill>
              </a:rPr>
              <a:t>CONFIGURATION DE </a:t>
            </a:r>
            <a:r>
              <a:rPr lang="fr-CA" sz="3600" dirty="0" err="1">
                <a:solidFill>
                  <a:schemeClr val="accent2"/>
                </a:solidFill>
              </a:rPr>
              <a:t>cvOSCcv</a:t>
            </a:r>
            <a:r>
              <a:rPr lang="fr-CA" sz="3600" dirty="0">
                <a:solidFill>
                  <a:schemeClr val="accent2"/>
                </a:solidFill>
              </a:rPr>
              <a:t> </a:t>
            </a:r>
            <a:r>
              <a:rPr lang="fr-CA" sz="3600" dirty="0">
                <a:solidFill>
                  <a:schemeClr val="accent4"/>
                </a:solidFill>
              </a:rPr>
              <a:t>DANS </a:t>
            </a:r>
            <a:r>
              <a:rPr lang="fr-CA" sz="3600" dirty="0">
                <a:solidFill>
                  <a:schemeClr val="accent5"/>
                </a:solidFill>
              </a:rPr>
              <a:t>VCV RACK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F175815-DCE0-4745-A4FB-56F4B246D5CE}"/>
              </a:ext>
            </a:extLst>
          </p:cNvPr>
          <p:cNvSpPr txBox="1"/>
          <p:nvPr/>
        </p:nvSpPr>
        <p:spPr>
          <a:xfrm>
            <a:off x="4721980" y="2200134"/>
            <a:ext cx="3041458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2) Mettre le port «7474» dans le «In Port»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AAE94612-94A0-4ADF-84DB-FB24F49AE8DB}"/>
              </a:ext>
            </a:extLst>
          </p:cNvPr>
          <p:cNvSpPr/>
          <p:nvPr/>
        </p:nvSpPr>
        <p:spPr>
          <a:xfrm>
            <a:off x="2709285" y="2205738"/>
            <a:ext cx="3239195" cy="1647911"/>
          </a:xfrm>
          <a:custGeom>
            <a:avLst/>
            <a:gdLst>
              <a:gd name="connsiteX0" fmla="*/ 395244 w 610819"/>
              <a:gd name="connsiteY0" fmla="*/ 3606326 h 3606326"/>
              <a:gd name="connsiteX1" fmla="*/ 2137 w 610819"/>
              <a:gd name="connsiteY1" fmla="*/ 2640651 h 3606326"/>
              <a:gd name="connsiteX2" fmla="*/ 549068 w 610819"/>
              <a:gd name="connsiteY2" fmla="*/ 1350236 h 3606326"/>
              <a:gd name="connsiteX3" fmla="*/ 574706 w 610819"/>
              <a:gd name="connsiteY3" fmla="*/ 0 h 3606326"/>
              <a:gd name="connsiteX0" fmla="*/ 667188 w 667188"/>
              <a:gd name="connsiteY0" fmla="*/ 3725967 h 3725967"/>
              <a:gd name="connsiteX1" fmla="*/ 615 w 667188"/>
              <a:gd name="connsiteY1" fmla="*/ 2640651 h 3725967"/>
              <a:gd name="connsiteX2" fmla="*/ 547546 w 667188"/>
              <a:gd name="connsiteY2" fmla="*/ 1350236 h 3725967"/>
              <a:gd name="connsiteX3" fmla="*/ 573184 w 667188"/>
              <a:gd name="connsiteY3" fmla="*/ 0 h 3725967"/>
              <a:gd name="connsiteX0" fmla="*/ 667188 w 667188"/>
              <a:gd name="connsiteY0" fmla="*/ 3725967 h 3725967"/>
              <a:gd name="connsiteX1" fmla="*/ 615 w 667188"/>
              <a:gd name="connsiteY1" fmla="*/ 2640651 h 3725967"/>
              <a:gd name="connsiteX2" fmla="*/ 547546 w 667188"/>
              <a:gd name="connsiteY2" fmla="*/ 1350236 h 3725967"/>
              <a:gd name="connsiteX3" fmla="*/ 573184 w 667188"/>
              <a:gd name="connsiteY3" fmla="*/ 0 h 3725967"/>
              <a:gd name="connsiteX0" fmla="*/ 539174 w 539174"/>
              <a:gd name="connsiteY0" fmla="*/ 3725967 h 3725967"/>
              <a:gd name="connsiteX1" fmla="*/ 788 w 539174"/>
              <a:gd name="connsiteY1" fmla="*/ 2888479 h 3725967"/>
              <a:gd name="connsiteX2" fmla="*/ 419532 w 539174"/>
              <a:gd name="connsiteY2" fmla="*/ 1350236 h 3725967"/>
              <a:gd name="connsiteX3" fmla="*/ 445170 w 539174"/>
              <a:gd name="connsiteY3" fmla="*/ 0 h 3725967"/>
              <a:gd name="connsiteX0" fmla="*/ 554418 w 554418"/>
              <a:gd name="connsiteY0" fmla="*/ 3725967 h 3725967"/>
              <a:gd name="connsiteX1" fmla="*/ 16032 w 554418"/>
              <a:gd name="connsiteY1" fmla="*/ 2888479 h 3725967"/>
              <a:gd name="connsiteX2" fmla="*/ 169857 w 554418"/>
              <a:gd name="connsiteY2" fmla="*/ 1897166 h 3725967"/>
              <a:gd name="connsiteX3" fmla="*/ 460414 w 554418"/>
              <a:gd name="connsiteY3" fmla="*/ 0 h 3725967"/>
              <a:gd name="connsiteX0" fmla="*/ 559266 w 774625"/>
              <a:gd name="connsiteY0" fmla="*/ 1991171 h 1991171"/>
              <a:gd name="connsiteX1" fmla="*/ 20880 w 774625"/>
              <a:gd name="connsiteY1" fmla="*/ 1153683 h 1991171"/>
              <a:gd name="connsiteX2" fmla="*/ 174705 w 774625"/>
              <a:gd name="connsiteY2" fmla="*/ 162370 h 1991171"/>
              <a:gd name="connsiteX3" fmla="*/ 772911 w 774625"/>
              <a:gd name="connsiteY3" fmla="*/ 0 h 1991171"/>
              <a:gd name="connsiteX0" fmla="*/ 559266 w 772911"/>
              <a:gd name="connsiteY0" fmla="*/ 1991976 h 1991976"/>
              <a:gd name="connsiteX1" fmla="*/ 20880 w 772911"/>
              <a:gd name="connsiteY1" fmla="*/ 1154488 h 1991976"/>
              <a:gd name="connsiteX2" fmla="*/ 174705 w 772911"/>
              <a:gd name="connsiteY2" fmla="*/ 163175 h 1991976"/>
              <a:gd name="connsiteX3" fmla="*/ 772911 w 772911"/>
              <a:gd name="connsiteY3" fmla="*/ 805 h 1991976"/>
              <a:gd name="connsiteX0" fmla="*/ 560671 w 842682"/>
              <a:gd name="connsiteY0" fmla="*/ 1964711 h 1964711"/>
              <a:gd name="connsiteX1" fmla="*/ 22285 w 842682"/>
              <a:gd name="connsiteY1" fmla="*/ 1127223 h 1964711"/>
              <a:gd name="connsiteX2" fmla="*/ 176110 w 842682"/>
              <a:gd name="connsiteY2" fmla="*/ 135910 h 1964711"/>
              <a:gd name="connsiteX3" fmla="*/ 842682 w 842682"/>
              <a:gd name="connsiteY3" fmla="*/ 7723 h 1964711"/>
              <a:gd name="connsiteX0" fmla="*/ 560671 w 560671"/>
              <a:gd name="connsiteY0" fmla="*/ 1828801 h 1828801"/>
              <a:gd name="connsiteX1" fmla="*/ 22285 w 560671"/>
              <a:gd name="connsiteY1" fmla="*/ 991313 h 1828801"/>
              <a:gd name="connsiteX2" fmla="*/ 176110 w 560671"/>
              <a:gd name="connsiteY2" fmla="*/ 0 h 1828801"/>
              <a:gd name="connsiteX0" fmla="*/ 561469 w 911847"/>
              <a:gd name="connsiteY0" fmla="*/ 1982625 h 1982625"/>
              <a:gd name="connsiteX1" fmla="*/ 23083 w 911847"/>
              <a:gd name="connsiteY1" fmla="*/ 1145137 h 1982625"/>
              <a:gd name="connsiteX2" fmla="*/ 911847 w 911847"/>
              <a:gd name="connsiteY2" fmla="*/ 0 h 1982625"/>
              <a:gd name="connsiteX0" fmla="*/ 561469 w 911847"/>
              <a:gd name="connsiteY0" fmla="*/ 1982626 h 1982626"/>
              <a:gd name="connsiteX1" fmla="*/ 23083 w 911847"/>
              <a:gd name="connsiteY1" fmla="*/ 1145138 h 1982626"/>
              <a:gd name="connsiteX2" fmla="*/ 911847 w 911847"/>
              <a:gd name="connsiteY2" fmla="*/ 1 h 1982626"/>
              <a:gd name="connsiteX0" fmla="*/ 554100 w 904478"/>
              <a:gd name="connsiteY0" fmla="*/ 1982628 h 1982628"/>
              <a:gd name="connsiteX1" fmla="*/ 24260 w 904478"/>
              <a:gd name="connsiteY1" fmla="*/ 828946 h 1982628"/>
              <a:gd name="connsiteX2" fmla="*/ 904478 w 904478"/>
              <a:gd name="connsiteY2" fmla="*/ 3 h 1982628"/>
              <a:gd name="connsiteX0" fmla="*/ 0 w 350378"/>
              <a:gd name="connsiteY0" fmla="*/ 1982625 h 1982625"/>
              <a:gd name="connsiteX1" fmla="*/ 350378 w 350378"/>
              <a:gd name="connsiteY1" fmla="*/ 0 h 1982625"/>
              <a:gd name="connsiteX0" fmla="*/ 255845 w 606223"/>
              <a:gd name="connsiteY0" fmla="*/ 1982625 h 1982625"/>
              <a:gd name="connsiteX1" fmla="*/ 606223 w 606223"/>
              <a:gd name="connsiteY1" fmla="*/ 0 h 1982625"/>
              <a:gd name="connsiteX0" fmla="*/ 405004 w 755382"/>
              <a:gd name="connsiteY0" fmla="*/ 1982818 h 1982818"/>
              <a:gd name="connsiteX1" fmla="*/ 755382 w 755382"/>
              <a:gd name="connsiteY1" fmla="*/ 193 h 1982818"/>
              <a:gd name="connsiteX0" fmla="*/ 3658495 w 3658495"/>
              <a:gd name="connsiteY0" fmla="*/ 1940093 h 1940093"/>
              <a:gd name="connsiteX1" fmla="*/ 111991 w 3658495"/>
              <a:gd name="connsiteY1" fmla="*/ 197 h 1940093"/>
              <a:gd name="connsiteX0" fmla="*/ 3633079 w 3680499"/>
              <a:gd name="connsiteY0" fmla="*/ 1940093 h 1940093"/>
              <a:gd name="connsiteX1" fmla="*/ 86575 w 3680499"/>
              <a:gd name="connsiteY1" fmla="*/ 197 h 1940093"/>
              <a:gd name="connsiteX0" fmla="*/ 3641488 w 3688831"/>
              <a:gd name="connsiteY0" fmla="*/ 1999908 h 1999908"/>
              <a:gd name="connsiteX1" fmla="*/ 86438 w 3688831"/>
              <a:gd name="connsiteY1" fmla="*/ 192 h 1999908"/>
              <a:gd name="connsiteX0" fmla="*/ 0 w 1256232"/>
              <a:gd name="connsiteY0" fmla="*/ 48 h 145326"/>
              <a:gd name="connsiteX1" fmla="*/ 1256232 w 1256232"/>
              <a:gd name="connsiteY1" fmla="*/ 145326 h 145326"/>
              <a:gd name="connsiteX0" fmla="*/ 3204816 w 3256509"/>
              <a:gd name="connsiteY0" fmla="*/ 4 h 1256236"/>
              <a:gd name="connsiteX1" fmla="*/ 94147 w 3256509"/>
              <a:gd name="connsiteY1" fmla="*/ 1256236 h 1256236"/>
              <a:gd name="connsiteX0" fmla="*/ 3216400 w 3216438"/>
              <a:gd name="connsiteY0" fmla="*/ 0 h 1256232"/>
              <a:gd name="connsiteX1" fmla="*/ 105731 w 3216438"/>
              <a:gd name="connsiteY1" fmla="*/ 1256232 h 1256232"/>
              <a:gd name="connsiteX0" fmla="*/ 2001704 w 2001761"/>
              <a:gd name="connsiteY0" fmla="*/ 0 h 1222049"/>
              <a:gd name="connsiteX1" fmla="*/ 147267 w 2001761"/>
              <a:gd name="connsiteY1" fmla="*/ 1222049 h 1222049"/>
              <a:gd name="connsiteX0" fmla="*/ 1854437 w 1854613"/>
              <a:gd name="connsiteY0" fmla="*/ 0 h 1222049"/>
              <a:gd name="connsiteX1" fmla="*/ 0 w 1854613"/>
              <a:gd name="connsiteY1" fmla="*/ 1222049 h 1222049"/>
              <a:gd name="connsiteX0" fmla="*/ 2469734 w 2469837"/>
              <a:gd name="connsiteY0" fmla="*/ 145951 h 288519"/>
              <a:gd name="connsiteX1" fmla="*/ 0 w 2469837"/>
              <a:gd name="connsiteY1" fmla="*/ 673 h 288519"/>
              <a:gd name="connsiteX0" fmla="*/ 2794474 w 2794558"/>
              <a:gd name="connsiteY0" fmla="*/ 0 h 204833"/>
              <a:gd name="connsiteX1" fmla="*/ 0 w 2794558"/>
              <a:gd name="connsiteY1" fmla="*/ 111095 h 204833"/>
              <a:gd name="connsiteX0" fmla="*/ 2844628 w 2844673"/>
              <a:gd name="connsiteY0" fmla="*/ 98464 h 209559"/>
              <a:gd name="connsiteX1" fmla="*/ 50154 w 2844673"/>
              <a:gd name="connsiteY1" fmla="*/ 209559 h 209559"/>
              <a:gd name="connsiteX0" fmla="*/ 2854007 w 2854007"/>
              <a:gd name="connsiteY0" fmla="*/ 185091 h 296186"/>
              <a:gd name="connsiteX1" fmla="*/ 59533 w 2854007"/>
              <a:gd name="connsiteY1" fmla="*/ 296186 h 296186"/>
              <a:gd name="connsiteX0" fmla="*/ 2921082 w 2921082"/>
              <a:gd name="connsiteY0" fmla="*/ 196626 h 290630"/>
              <a:gd name="connsiteX1" fmla="*/ 58241 w 2921082"/>
              <a:gd name="connsiteY1" fmla="*/ 290630 h 290630"/>
              <a:gd name="connsiteX0" fmla="*/ 2916016 w 2916016"/>
              <a:gd name="connsiteY0" fmla="*/ 189924 h 283928"/>
              <a:gd name="connsiteX1" fmla="*/ 53175 w 2916016"/>
              <a:gd name="connsiteY1" fmla="*/ 283928 h 283928"/>
              <a:gd name="connsiteX0" fmla="*/ 3044455 w 3044455"/>
              <a:gd name="connsiteY0" fmla="*/ 769678 h 863682"/>
              <a:gd name="connsiteX1" fmla="*/ 181614 w 3044455"/>
              <a:gd name="connsiteY1" fmla="*/ 863682 h 863682"/>
              <a:gd name="connsiteX0" fmla="*/ 3264842 w 3264842"/>
              <a:gd name="connsiteY0" fmla="*/ 686183 h 780187"/>
              <a:gd name="connsiteX1" fmla="*/ 402001 w 3264842"/>
              <a:gd name="connsiteY1" fmla="*/ 780187 h 780187"/>
              <a:gd name="connsiteX0" fmla="*/ 3219968 w 3219968"/>
              <a:gd name="connsiteY0" fmla="*/ 1244589 h 1338593"/>
              <a:gd name="connsiteX1" fmla="*/ 2442801 w 3219968"/>
              <a:gd name="connsiteY1" fmla="*/ 0 h 1338593"/>
              <a:gd name="connsiteX2" fmla="*/ 357127 w 3219968"/>
              <a:gd name="connsiteY2" fmla="*/ 1338593 h 1338593"/>
              <a:gd name="connsiteX0" fmla="*/ 3380753 w 3380753"/>
              <a:gd name="connsiteY0" fmla="*/ 1254207 h 1348211"/>
              <a:gd name="connsiteX1" fmla="*/ 2603586 w 3380753"/>
              <a:gd name="connsiteY1" fmla="*/ 9618 h 1348211"/>
              <a:gd name="connsiteX2" fmla="*/ 517912 w 3380753"/>
              <a:gd name="connsiteY2" fmla="*/ 1348211 h 1348211"/>
              <a:gd name="connsiteX0" fmla="*/ 3380753 w 3380753"/>
              <a:gd name="connsiteY0" fmla="*/ 1266731 h 1360735"/>
              <a:gd name="connsiteX1" fmla="*/ 2603586 w 3380753"/>
              <a:gd name="connsiteY1" fmla="*/ 22142 h 1360735"/>
              <a:gd name="connsiteX2" fmla="*/ 517912 w 3380753"/>
              <a:gd name="connsiteY2" fmla="*/ 1360735 h 1360735"/>
              <a:gd name="connsiteX0" fmla="*/ 3380037 w 3380037"/>
              <a:gd name="connsiteY0" fmla="*/ 1328451 h 1422455"/>
              <a:gd name="connsiteX1" fmla="*/ 2602870 w 3380037"/>
              <a:gd name="connsiteY1" fmla="*/ 83862 h 1422455"/>
              <a:gd name="connsiteX2" fmla="*/ 517196 w 3380037"/>
              <a:gd name="connsiteY2" fmla="*/ 1422455 h 1422455"/>
              <a:gd name="connsiteX0" fmla="*/ 3428564 w 3428564"/>
              <a:gd name="connsiteY0" fmla="*/ 1264399 h 1358403"/>
              <a:gd name="connsiteX1" fmla="*/ 2275382 w 3428564"/>
              <a:gd name="connsiteY1" fmla="*/ 105268 h 1358403"/>
              <a:gd name="connsiteX2" fmla="*/ 565723 w 3428564"/>
              <a:gd name="connsiteY2" fmla="*/ 1358403 h 1358403"/>
              <a:gd name="connsiteX0" fmla="*/ 3419954 w 3419954"/>
              <a:gd name="connsiteY0" fmla="*/ 1215071 h 1309075"/>
              <a:gd name="connsiteX1" fmla="*/ 2266772 w 3419954"/>
              <a:gd name="connsiteY1" fmla="*/ 55940 h 1309075"/>
              <a:gd name="connsiteX2" fmla="*/ 557113 w 3419954"/>
              <a:gd name="connsiteY2" fmla="*/ 1309075 h 1309075"/>
              <a:gd name="connsiteX0" fmla="*/ 3419954 w 3419954"/>
              <a:gd name="connsiteY0" fmla="*/ 1215071 h 1309075"/>
              <a:gd name="connsiteX1" fmla="*/ 2266772 w 3419954"/>
              <a:gd name="connsiteY1" fmla="*/ 55940 h 1309075"/>
              <a:gd name="connsiteX2" fmla="*/ 557113 w 3419954"/>
              <a:gd name="connsiteY2" fmla="*/ 1309075 h 1309075"/>
              <a:gd name="connsiteX0" fmla="*/ 3419939 w 3419939"/>
              <a:gd name="connsiteY0" fmla="*/ 1219725 h 1313729"/>
              <a:gd name="connsiteX1" fmla="*/ 2266757 w 3419939"/>
              <a:gd name="connsiteY1" fmla="*/ 60594 h 1313729"/>
              <a:gd name="connsiteX2" fmla="*/ 557098 w 3419939"/>
              <a:gd name="connsiteY2" fmla="*/ 1313729 h 1313729"/>
              <a:gd name="connsiteX0" fmla="*/ 3069101 w 3069101"/>
              <a:gd name="connsiteY0" fmla="*/ 1160428 h 1254432"/>
              <a:gd name="connsiteX1" fmla="*/ 1915919 w 3069101"/>
              <a:gd name="connsiteY1" fmla="*/ 1297 h 1254432"/>
              <a:gd name="connsiteX2" fmla="*/ 206260 w 3069101"/>
              <a:gd name="connsiteY2" fmla="*/ 1254432 h 1254432"/>
              <a:gd name="connsiteX0" fmla="*/ 3119199 w 3119199"/>
              <a:gd name="connsiteY0" fmla="*/ 1159605 h 1253609"/>
              <a:gd name="connsiteX1" fmla="*/ 1966017 w 3119199"/>
              <a:gd name="connsiteY1" fmla="*/ 474 h 1253609"/>
              <a:gd name="connsiteX2" fmla="*/ 256358 w 3119199"/>
              <a:gd name="connsiteY2" fmla="*/ 1253609 h 1253609"/>
              <a:gd name="connsiteX0" fmla="*/ 3013924 w 3013924"/>
              <a:gd name="connsiteY0" fmla="*/ 1159539 h 1313364"/>
              <a:gd name="connsiteX1" fmla="*/ 1860742 w 3013924"/>
              <a:gd name="connsiteY1" fmla="*/ 408 h 1313364"/>
              <a:gd name="connsiteX2" fmla="*/ 245086 w 3013924"/>
              <a:gd name="connsiteY2" fmla="*/ 1313364 h 1313364"/>
              <a:gd name="connsiteX0" fmla="*/ 3040268 w 3040268"/>
              <a:gd name="connsiteY0" fmla="*/ 1159291 h 1313116"/>
              <a:gd name="connsiteX1" fmla="*/ 1887086 w 3040268"/>
              <a:gd name="connsiteY1" fmla="*/ 160 h 1313116"/>
              <a:gd name="connsiteX2" fmla="*/ 271430 w 3040268"/>
              <a:gd name="connsiteY2" fmla="*/ 1313116 h 1313116"/>
              <a:gd name="connsiteX0" fmla="*/ 3115718 w 3115718"/>
              <a:gd name="connsiteY0" fmla="*/ 1150750 h 1304575"/>
              <a:gd name="connsiteX1" fmla="*/ 1389968 w 3115718"/>
              <a:gd name="connsiteY1" fmla="*/ 164 h 1304575"/>
              <a:gd name="connsiteX2" fmla="*/ 346880 w 3115718"/>
              <a:gd name="connsiteY2" fmla="*/ 1304575 h 1304575"/>
              <a:gd name="connsiteX0" fmla="*/ 3115687 w 3115687"/>
              <a:gd name="connsiteY0" fmla="*/ 1151423 h 1305248"/>
              <a:gd name="connsiteX1" fmla="*/ 1389937 w 3115687"/>
              <a:gd name="connsiteY1" fmla="*/ 837 h 1305248"/>
              <a:gd name="connsiteX2" fmla="*/ 346849 w 3115687"/>
              <a:gd name="connsiteY2" fmla="*/ 1305248 h 1305248"/>
              <a:gd name="connsiteX0" fmla="*/ 3115724 w 3115724"/>
              <a:gd name="connsiteY0" fmla="*/ 1150594 h 1304419"/>
              <a:gd name="connsiteX1" fmla="*/ 1389974 w 3115724"/>
              <a:gd name="connsiteY1" fmla="*/ 8 h 1304419"/>
              <a:gd name="connsiteX2" fmla="*/ 346886 w 3115724"/>
              <a:gd name="connsiteY2" fmla="*/ 1304419 h 1304419"/>
              <a:gd name="connsiteX0" fmla="*/ 700797 w 1311057"/>
              <a:gd name="connsiteY0" fmla="*/ 0 h 1974079"/>
              <a:gd name="connsiteX1" fmla="*/ 1308049 w 1311057"/>
              <a:gd name="connsiteY1" fmla="*/ 669668 h 1974079"/>
              <a:gd name="connsiteX2" fmla="*/ 264961 w 1311057"/>
              <a:gd name="connsiteY2" fmla="*/ 1974079 h 1974079"/>
              <a:gd name="connsiteX0" fmla="*/ 700797 w 1313721"/>
              <a:gd name="connsiteY0" fmla="*/ 0 h 1974079"/>
              <a:gd name="connsiteX1" fmla="*/ 1308049 w 1313721"/>
              <a:gd name="connsiteY1" fmla="*/ 669668 h 1974079"/>
              <a:gd name="connsiteX2" fmla="*/ 264961 w 1313721"/>
              <a:gd name="connsiteY2" fmla="*/ 1974079 h 1974079"/>
              <a:gd name="connsiteX0" fmla="*/ 435836 w 435836"/>
              <a:gd name="connsiteY0" fmla="*/ 0 h 1974079"/>
              <a:gd name="connsiteX1" fmla="*/ 0 w 435836"/>
              <a:gd name="connsiteY1" fmla="*/ 1974079 h 1974079"/>
              <a:gd name="connsiteX0" fmla="*/ 0 w 905854"/>
              <a:gd name="connsiteY0" fmla="*/ 0 h 1717706"/>
              <a:gd name="connsiteX1" fmla="*/ 905854 w 905854"/>
              <a:gd name="connsiteY1" fmla="*/ 1717706 h 1717706"/>
              <a:gd name="connsiteX0" fmla="*/ 0 w 3238856"/>
              <a:gd name="connsiteY0" fmla="*/ 0 h 1640794"/>
              <a:gd name="connsiteX1" fmla="*/ 3238856 w 3238856"/>
              <a:gd name="connsiteY1" fmla="*/ 1640794 h 1640794"/>
              <a:gd name="connsiteX0" fmla="*/ 0 w 3238856"/>
              <a:gd name="connsiteY0" fmla="*/ 0 h 1645200"/>
              <a:gd name="connsiteX1" fmla="*/ 3238856 w 3238856"/>
              <a:gd name="connsiteY1" fmla="*/ 1640794 h 1645200"/>
              <a:gd name="connsiteX0" fmla="*/ 339 w 3239195"/>
              <a:gd name="connsiteY0" fmla="*/ 0 h 1647911"/>
              <a:gd name="connsiteX1" fmla="*/ 3239195 w 3239195"/>
              <a:gd name="connsiteY1" fmla="*/ 1640794 h 164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9195" h="1647911">
                <a:moveTo>
                  <a:pt x="339" y="0"/>
                </a:moveTo>
                <a:cubicBezTo>
                  <a:pt x="-5358" y="1034041"/>
                  <a:pt x="23127" y="1726252"/>
                  <a:pt x="3239195" y="1640794"/>
                </a:cubicBezTo>
              </a:path>
            </a:pathLst>
          </a:custGeom>
          <a:noFill/>
          <a:ln w="571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7820856-F6D3-46EB-A901-F8248096A613}"/>
              </a:ext>
            </a:extLst>
          </p:cNvPr>
          <p:cNvSpPr txBox="1"/>
          <p:nvPr/>
        </p:nvSpPr>
        <p:spPr>
          <a:xfrm>
            <a:off x="8153214" y="2599786"/>
            <a:ext cx="3041458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3) Activez la communication en cliquant sur «ENABLE».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FA96B0-5F93-4561-8E60-D13EA593D607}"/>
              </a:ext>
            </a:extLst>
          </p:cNvPr>
          <p:cNvSpPr txBox="1"/>
          <p:nvPr/>
        </p:nvSpPr>
        <p:spPr>
          <a:xfrm>
            <a:off x="1128570" y="1789105"/>
            <a:ext cx="3041458" cy="4616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1) Cliquez sur «CONFIG» pour configurer </a:t>
            </a:r>
            <a:r>
              <a:rPr lang="fr-CA" sz="1200" dirty="0" err="1">
                <a:solidFill>
                  <a:schemeClr val="bg1"/>
                </a:solidFill>
              </a:rPr>
              <a:t>cvOSCcv</a:t>
            </a:r>
            <a:endParaRPr lang="fr-CA" sz="1200" dirty="0">
              <a:solidFill>
                <a:schemeClr val="bg1"/>
              </a:solidFill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E2B27DAA-7BCE-4954-B8AD-3ED270763F12}"/>
              </a:ext>
            </a:extLst>
          </p:cNvPr>
          <p:cNvSpPr/>
          <p:nvPr/>
        </p:nvSpPr>
        <p:spPr>
          <a:xfrm>
            <a:off x="7485699" y="3011182"/>
            <a:ext cx="2240351" cy="598371"/>
          </a:xfrm>
          <a:custGeom>
            <a:avLst/>
            <a:gdLst>
              <a:gd name="connsiteX0" fmla="*/ 395244 w 610819"/>
              <a:gd name="connsiteY0" fmla="*/ 3606326 h 3606326"/>
              <a:gd name="connsiteX1" fmla="*/ 2137 w 610819"/>
              <a:gd name="connsiteY1" fmla="*/ 2640651 h 3606326"/>
              <a:gd name="connsiteX2" fmla="*/ 549068 w 610819"/>
              <a:gd name="connsiteY2" fmla="*/ 1350236 h 3606326"/>
              <a:gd name="connsiteX3" fmla="*/ 574706 w 610819"/>
              <a:gd name="connsiteY3" fmla="*/ 0 h 3606326"/>
              <a:gd name="connsiteX0" fmla="*/ 667188 w 667188"/>
              <a:gd name="connsiteY0" fmla="*/ 3725967 h 3725967"/>
              <a:gd name="connsiteX1" fmla="*/ 615 w 667188"/>
              <a:gd name="connsiteY1" fmla="*/ 2640651 h 3725967"/>
              <a:gd name="connsiteX2" fmla="*/ 547546 w 667188"/>
              <a:gd name="connsiteY2" fmla="*/ 1350236 h 3725967"/>
              <a:gd name="connsiteX3" fmla="*/ 573184 w 667188"/>
              <a:gd name="connsiteY3" fmla="*/ 0 h 3725967"/>
              <a:gd name="connsiteX0" fmla="*/ 667188 w 667188"/>
              <a:gd name="connsiteY0" fmla="*/ 3725967 h 3725967"/>
              <a:gd name="connsiteX1" fmla="*/ 615 w 667188"/>
              <a:gd name="connsiteY1" fmla="*/ 2640651 h 3725967"/>
              <a:gd name="connsiteX2" fmla="*/ 547546 w 667188"/>
              <a:gd name="connsiteY2" fmla="*/ 1350236 h 3725967"/>
              <a:gd name="connsiteX3" fmla="*/ 573184 w 667188"/>
              <a:gd name="connsiteY3" fmla="*/ 0 h 3725967"/>
              <a:gd name="connsiteX0" fmla="*/ 539174 w 539174"/>
              <a:gd name="connsiteY0" fmla="*/ 3725967 h 3725967"/>
              <a:gd name="connsiteX1" fmla="*/ 788 w 539174"/>
              <a:gd name="connsiteY1" fmla="*/ 2888479 h 3725967"/>
              <a:gd name="connsiteX2" fmla="*/ 419532 w 539174"/>
              <a:gd name="connsiteY2" fmla="*/ 1350236 h 3725967"/>
              <a:gd name="connsiteX3" fmla="*/ 445170 w 539174"/>
              <a:gd name="connsiteY3" fmla="*/ 0 h 3725967"/>
              <a:gd name="connsiteX0" fmla="*/ 554418 w 554418"/>
              <a:gd name="connsiteY0" fmla="*/ 3725967 h 3725967"/>
              <a:gd name="connsiteX1" fmla="*/ 16032 w 554418"/>
              <a:gd name="connsiteY1" fmla="*/ 2888479 h 3725967"/>
              <a:gd name="connsiteX2" fmla="*/ 169857 w 554418"/>
              <a:gd name="connsiteY2" fmla="*/ 1897166 h 3725967"/>
              <a:gd name="connsiteX3" fmla="*/ 460414 w 554418"/>
              <a:gd name="connsiteY3" fmla="*/ 0 h 3725967"/>
              <a:gd name="connsiteX0" fmla="*/ 559266 w 774625"/>
              <a:gd name="connsiteY0" fmla="*/ 1991171 h 1991171"/>
              <a:gd name="connsiteX1" fmla="*/ 20880 w 774625"/>
              <a:gd name="connsiteY1" fmla="*/ 1153683 h 1991171"/>
              <a:gd name="connsiteX2" fmla="*/ 174705 w 774625"/>
              <a:gd name="connsiteY2" fmla="*/ 162370 h 1991171"/>
              <a:gd name="connsiteX3" fmla="*/ 772911 w 774625"/>
              <a:gd name="connsiteY3" fmla="*/ 0 h 1991171"/>
              <a:gd name="connsiteX0" fmla="*/ 559266 w 772911"/>
              <a:gd name="connsiteY0" fmla="*/ 1991976 h 1991976"/>
              <a:gd name="connsiteX1" fmla="*/ 20880 w 772911"/>
              <a:gd name="connsiteY1" fmla="*/ 1154488 h 1991976"/>
              <a:gd name="connsiteX2" fmla="*/ 174705 w 772911"/>
              <a:gd name="connsiteY2" fmla="*/ 163175 h 1991976"/>
              <a:gd name="connsiteX3" fmla="*/ 772911 w 772911"/>
              <a:gd name="connsiteY3" fmla="*/ 805 h 1991976"/>
              <a:gd name="connsiteX0" fmla="*/ 560671 w 842682"/>
              <a:gd name="connsiteY0" fmla="*/ 1964711 h 1964711"/>
              <a:gd name="connsiteX1" fmla="*/ 22285 w 842682"/>
              <a:gd name="connsiteY1" fmla="*/ 1127223 h 1964711"/>
              <a:gd name="connsiteX2" fmla="*/ 176110 w 842682"/>
              <a:gd name="connsiteY2" fmla="*/ 135910 h 1964711"/>
              <a:gd name="connsiteX3" fmla="*/ 842682 w 842682"/>
              <a:gd name="connsiteY3" fmla="*/ 7723 h 1964711"/>
              <a:gd name="connsiteX0" fmla="*/ 560671 w 560671"/>
              <a:gd name="connsiteY0" fmla="*/ 1828801 h 1828801"/>
              <a:gd name="connsiteX1" fmla="*/ 22285 w 560671"/>
              <a:gd name="connsiteY1" fmla="*/ 991313 h 1828801"/>
              <a:gd name="connsiteX2" fmla="*/ 176110 w 560671"/>
              <a:gd name="connsiteY2" fmla="*/ 0 h 1828801"/>
              <a:gd name="connsiteX0" fmla="*/ 561469 w 911847"/>
              <a:gd name="connsiteY0" fmla="*/ 1982625 h 1982625"/>
              <a:gd name="connsiteX1" fmla="*/ 23083 w 911847"/>
              <a:gd name="connsiteY1" fmla="*/ 1145137 h 1982625"/>
              <a:gd name="connsiteX2" fmla="*/ 911847 w 911847"/>
              <a:gd name="connsiteY2" fmla="*/ 0 h 1982625"/>
              <a:gd name="connsiteX0" fmla="*/ 561469 w 911847"/>
              <a:gd name="connsiteY0" fmla="*/ 1982626 h 1982626"/>
              <a:gd name="connsiteX1" fmla="*/ 23083 w 911847"/>
              <a:gd name="connsiteY1" fmla="*/ 1145138 h 1982626"/>
              <a:gd name="connsiteX2" fmla="*/ 911847 w 911847"/>
              <a:gd name="connsiteY2" fmla="*/ 1 h 1982626"/>
              <a:gd name="connsiteX0" fmla="*/ 554100 w 904478"/>
              <a:gd name="connsiteY0" fmla="*/ 1982628 h 1982628"/>
              <a:gd name="connsiteX1" fmla="*/ 24260 w 904478"/>
              <a:gd name="connsiteY1" fmla="*/ 828946 h 1982628"/>
              <a:gd name="connsiteX2" fmla="*/ 904478 w 904478"/>
              <a:gd name="connsiteY2" fmla="*/ 3 h 1982628"/>
              <a:gd name="connsiteX0" fmla="*/ 0 w 350378"/>
              <a:gd name="connsiteY0" fmla="*/ 1982625 h 1982625"/>
              <a:gd name="connsiteX1" fmla="*/ 350378 w 350378"/>
              <a:gd name="connsiteY1" fmla="*/ 0 h 1982625"/>
              <a:gd name="connsiteX0" fmla="*/ 255845 w 606223"/>
              <a:gd name="connsiteY0" fmla="*/ 1982625 h 1982625"/>
              <a:gd name="connsiteX1" fmla="*/ 606223 w 606223"/>
              <a:gd name="connsiteY1" fmla="*/ 0 h 1982625"/>
              <a:gd name="connsiteX0" fmla="*/ 405004 w 755382"/>
              <a:gd name="connsiteY0" fmla="*/ 1982818 h 1982818"/>
              <a:gd name="connsiteX1" fmla="*/ 755382 w 755382"/>
              <a:gd name="connsiteY1" fmla="*/ 193 h 1982818"/>
              <a:gd name="connsiteX0" fmla="*/ 3658495 w 3658495"/>
              <a:gd name="connsiteY0" fmla="*/ 1940093 h 1940093"/>
              <a:gd name="connsiteX1" fmla="*/ 111991 w 3658495"/>
              <a:gd name="connsiteY1" fmla="*/ 197 h 1940093"/>
              <a:gd name="connsiteX0" fmla="*/ 3633079 w 3680499"/>
              <a:gd name="connsiteY0" fmla="*/ 1940093 h 1940093"/>
              <a:gd name="connsiteX1" fmla="*/ 86575 w 3680499"/>
              <a:gd name="connsiteY1" fmla="*/ 197 h 1940093"/>
              <a:gd name="connsiteX0" fmla="*/ 3641488 w 3688831"/>
              <a:gd name="connsiteY0" fmla="*/ 1999908 h 1999908"/>
              <a:gd name="connsiteX1" fmla="*/ 86438 w 3688831"/>
              <a:gd name="connsiteY1" fmla="*/ 192 h 1999908"/>
              <a:gd name="connsiteX0" fmla="*/ 0 w 1256232"/>
              <a:gd name="connsiteY0" fmla="*/ 48 h 145326"/>
              <a:gd name="connsiteX1" fmla="*/ 1256232 w 1256232"/>
              <a:gd name="connsiteY1" fmla="*/ 145326 h 145326"/>
              <a:gd name="connsiteX0" fmla="*/ 3204816 w 3256509"/>
              <a:gd name="connsiteY0" fmla="*/ 4 h 1256236"/>
              <a:gd name="connsiteX1" fmla="*/ 94147 w 3256509"/>
              <a:gd name="connsiteY1" fmla="*/ 1256236 h 1256236"/>
              <a:gd name="connsiteX0" fmla="*/ 3216400 w 3216438"/>
              <a:gd name="connsiteY0" fmla="*/ 0 h 1256232"/>
              <a:gd name="connsiteX1" fmla="*/ 105731 w 3216438"/>
              <a:gd name="connsiteY1" fmla="*/ 1256232 h 1256232"/>
              <a:gd name="connsiteX0" fmla="*/ 2001704 w 2001761"/>
              <a:gd name="connsiteY0" fmla="*/ 0 h 1222049"/>
              <a:gd name="connsiteX1" fmla="*/ 147267 w 2001761"/>
              <a:gd name="connsiteY1" fmla="*/ 1222049 h 1222049"/>
              <a:gd name="connsiteX0" fmla="*/ 1854437 w 1854613"/>
              <a:gd name="connsiteY0" fmla="*/ 0 h 1222049"/>
              <a:gd name="connsiteX1" fmla="*/ 0 w 1854613"/>
              <a:gd name="connsiteY1" fmla="*/ 1222049 h 1222049"/>
              <a:gd name="connsiteX0" fmla="*/ 3905428 w 3905480"/>
              <a:gd name="connsiteY0" fmla="*/ 2281870 h 2322029"/>
              <a:gd name="connsiteX1" fmla="*/ 0 w 3905480"/>
              <a:gd name="connsiteY1" fmla="*/ 144 h 2322029"/>
              <a:gd name="connsiteX0" fmla="*/ 3905428 w 4034795"/>
              <a:gd name="connsiteY0" fmla="*/ 2281888 h 2283983"/>
              <a:gd name="connsiteX1" fmla="*/ 0 w 4034795"/>
              <a:gd name="connsiteY1" fmla="*/ 162 h 2283983"/>
              <a:gd name="connsiteX0" fmla="*/ 3905428 w 4029251"/>
              <a:gd name="connsiteY0" fmla="*/ 2281726 h 2284884"/>
              <a:gd name="connsiteX1" fmla="*/ 0 w 4029251"/>
              <a:gd name="connsiteY1" fmla="*/ 0 h 2284884"/>
              <a:gd name="connsiteX0" fmla="*/ 3871245 w 3995993"/>
              <a:gd name="connsiteY0" fmla="*/ 2170631 h 2174020"/>
              <a:gd name="connsiteX1" fmla="*/ 0 w 3995993"/>
              <a:gd name="connsiteY1" fmla="*/ 0 h 2174020"/>
              <a:gd name="connsiteX0" fmla="*/ 3956703 w 4079164"/>
              <a:gd name="connsiteY0" fmla="*/ 2221906 h 2225185"/>
              <a:gd name="connsiteX1" fmla="*/ 0 w 4079164"/>
              <a:gd name="connsiteY1" fmla="*/ 0 h 2225185"/>
              <a:gd name="connsiteX0" fmla="*/ 3956703 w 4622415"/>
              <a:gd name="connsiteY0" fmla="*/ 2221906 h 2221906"/>
              <a:gd name="connsiteX1" fmla="*/ 0 w 4622415"/>
              <a:gd name="connsiteY1" fmla="*/ 0 h 2221906"/>
              <a:gd name="connsiteX0" fmla="*/ 3956703 w 4631542"/>
              <a:gd name="connsiteY0" fmla="*/ 2221906 h 2221906"/>
              <a:gd name="connsiteX1" fmla="*/ 0 w 4631542"/>
              <a:gd name="connsiteY1" fmla="*/ 0 h 2221906"/>
              <a:gd name="connsiteX0" fmla="*/ 3922520 w 4600429"/>
              <a:gd name="connsiteY0" fmla="*/ 2230452 h 2230452"/>
              <a:gd name="connsiteX1" fmla="*/ 0 w 4600429"/>
              <a:gd name="connsiteY1" fmla="*/ 0 h 2230452"/>
              <a:gd name="connsiteX0" fmla="*/ 3922520 w 5354854"/>
              <a:gd name="connsiteY0" fmla="*/ 2230452 h 2230452"/>
              <a:gd name="connsiteX1" fmla="*/ 4458639 w 5354854"/>
              <a:gd name="connsiteY1" fmla="*/ 698794 h 2230452"/>
              <a:gd name="connsiteX2" fmla="*/ 0 w 5354854"/>
              <a:gd name="connsiteY2" fmla="*/ 0 h 2230452"/>
              <a:gd name="connsiteX0" fmla="*/ 3922520 w 4754955"/>
              <a:gd name="connsiteY0" fmla="*/ 2230452 h 2230452"/>
              <a:gd name="connsiteX1" fmla="*/ 4458639 w 4754955"/>
              <a:gd name="connsiteY1" fmla="*/ 698794 h 2230452"/>
              <a:gd name="connsiteX2" fmla="*/ 0 w 4754955"/>
              <a:gd name="connsiteY2" fmla="*/ 0 h 2230452"/>
              <a:gd name="connsiteX0" fmla="*/ 3922520 w 4904837"/>
              <a:gd name="connsiteY0" fmla="*/ 2230452 h 2230475"/>
              <a:gd name="connsiteX1" fmla="*/ 4458639 w 4904837"/>
              <a:gd name="connsiteY1" fmla="*/ 698794 h 2230475"/>
              <a:gd name="connsiteX2" fmla="*/ 0 w 4904837"/>
              <a:gd name="connsiteY2" fmla="*/ 0 h 2230475"/>
              <a:gd name="connsiteX0" fmla="*/ 3922520 w 3922520"/>
              <a:gd name="connsiteY0" fmla="*/ 2230452 h 2230452"/>
              <a:gd name="connsiteX1" fmla="*/ 0 w 3922520"/>
              <a:gd name="connsiteY1" fmla="*/ 0 h 2230452"/>
              <a:gd name="connsiteX0" fmla="*/ 3922520 w 3922520"/>
              <a:gd name="connsiteY0" fmla="*/ 487110 h 487110"/>
              <a:gd name="connsiteX1" fmla="*/ 0 w 3922520"/>
              <a:gd name="connsiteY1" fmla="*/ 0 h 487110"/>
              <a:gd name="connsiteX0" fmla="*/ 3922520 w 3923029"/>
              <a:gd name="connsiteY0" fmla="*/ 487110 h 711490"/>
              <a:gd name="connsiteX1" fmla="*/ 0 w 3923029"/>
              <a:gd name="connsiteY1" fmla="*/ 0 h 711490"/>
              <a:gd name="connsiteX0" fmla="*/ 2144995 w 2146484"/>
              <a:gd name="connsiteY0" fmla="*/ 0 h 598371"/>
              <a:gd name="connsiteX1" fmla="*/ 0 w 2146484"/>
              <a:gd name="connsiteY1" fmla="*/ 512748 h 598371"/>
              <a:gd name="connsiteX0" fmla="*/ 2238999 w 2240351"/>
              <a:gd name="connsiteY0" fmla="*/ 0 h 598371"/>
              <a:gd name="connsiteX1" fmla="*/ 0 w 2240351"/>
              <a:gd name="connsiteY1" fmla="*/ 512748 h 5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40351" h="598371">
                <a:moveTo>
                  <a:pt x="2238999" y="0"/>
                </a:moveTo>
                <a:cubicBezTo>
                  <a:pt x="2281727" y="658026"/>
                  <a:pt x="1307507" y="675118"/>
                  <a:pt x="0" y="512748"/>
                </a:cubicBezTo>
              </a:path>
            </a:pathLst>
          </a:custGeom>
          <a:noFill/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DCDF2D69-1DA0-4C04-BFA4-F657BB0D0804}"/>
              </a:ext>
            </a:extLst>
          </p:cNvPr>
          <p:cNvSpPr/>
          <p:nvPr/>
        </p:nvSpPr>
        <p:spPr>
          <a:xfrm>
            <a:off x="6193780" y="2448118"/>
            <a:ext cx="160789" cy="999860"/>
          </a:xfrm>
          <a:custGeom>
            <a:avLst/>
            <a:gdLst>
              <a:gd name="connsiteX0" fmla="*/ 395244 w 610819"/>
              <a:gd name="connsiteY0" fmla="*/ 3606326 h 3606326"/>
              <a:gd name="connsiteX1" fmla="*/ 2137 w 610819"/>
              <a:gd name="connsiteY1" fmla="*/ 2640651 h 3606326"/>
              <a:gd name="connsiteX2" fmla="*/ 549068 w 610819"/>
              <a:gd name="connsiteY2" fmla="*/ 1350236 h 3606326"/>
              <a:gd name="connsiteX3" fmla="*/ 574706 w 610819"/>
              <a:gd name="connsiteY3" fmla="*/ 0 h 3606326"/>
              <a:gd name="connsiteX0" fmla="*/ 667188 w 667188"/>
              <a:gd name="connsiteY0" fmla="*/ 3725967 h 3725967"/>
              <a:gd name="connsiteX1" fmla="*/ 615 w 667188"/>
              <a:gd name="connsiteY1" fmla="*/ 2640651 h 3725967"/>
              <a:gd name="connsiteX2" fmla="*/ 547546 w 667188"/>
              <a:gd name="connsiteY2" fmla="*/ 1350236 h 3725967"/>
              <a:gd name="connsiteX3" fmla="*/ 573184 w 667188"/>
              <a:gd name="connsiteY3" fmla="*/ 0 h 3725967"/>
              <a:gd name="connsiteX0" fmla="*/ 667188 w 667188"/>
              <a:gd name="connsiteY0" fmla="*/ 3725967 h 3725967"/>
              <a:gd name="connsiteX1" fmla="*/ 615 w 667188"/>
              <a:gd name="connsiteY1" fmla="*/ 2640651 h 3725967"/>
              <a:gd name="connsiteX2" fmla="*/ 547546 w 667188"/>
              <a:gd name="connsiteY2" fmla="*/ 1350236 h 3725967"/>
              <a:gd name="connsiteX3" fmla="*/ 573184 w 667188"/>
              <a:gd name="connsiteY3" fmla="*/ 0 h 3725967"/>
              <a:gd name="connsiteX0" fmla="*/ 539174 w 539174"/>
              <a:gd name="connsiteY0" fmla="*/ 3725967 h 3725967"/>
              <a:gd name="connsiteX1" fmla="*/ 788 w 539174"/>
              <a:gd name="connsiteY1" fmla="*/ 2888479 h 3725967"/>
              <a:gd name="connsiteX2" fmla="*/ 419532 w 539174"/>
              <a:gd name="connsiteY2" fmla="*/ 1350236 h 3725967"/>
              <a:gd name="connsiteX3" fmla="*/ 445170 w 539174"/>
              <a:gd name="connsiteY3" fmla="*/ 0 h 3725967"/>
              <a:gd name="connsiteX0" fmla="*/ 554418 w 554418"/>
              <a:gd name="connsiteY0" fmla="*/ 3725967 h 3725967"/>
              <a:gd name="connsiteX1" fmla="*/ 16032 w 554418"/>
              <a:gd name="connsiteY1" fmla="*/ 2888479 h 3725967"/>
              <a:gd name="connsiteX2" fmla="*/ 169857 w 554418"/>
              <a:gd name="connsiteY2" fmla="*/ 1897166 h 3725967"/>
              <a:gd name="connsiteX3" fmla="*/ 460414 w 554418"/>
              <a:gd name="connsiteY3" fmla="*/ 0 h 3725967"/>
              <a:gd name="connsiteX0" fmla="*/ 559266 w 774625"/>
              <a:gd name="connsiteY0" fmla="*/ 1991171 h 1991171"/>
              <a:gd name="connsiteX1" fmla="*/ 20880 w 774625"/>
              <a:gd name="connsiteY1" fmla="*/ 1153683 h 1991171"/>
              <a:gd name="connsiteX2" fmla="*/ 174705 w 774625"/>
              <a:gd name="connsiteY2" fmla="*/ 162370 h 1991171"/>
              <a:gd name="connsiteX3" fmla="*/ 772911 w 774625"/>
              <a:gd name="connsiteY3" fmla="*/ 0 h 1991171"/>
              <a:gd name="connsiteX0" fmla="*/ 559266 w 772911"/>
              <a:gd name="connsiteY0" fmla="*/ 1991976 h 1991976"/>
              <a:gd name="connsiteX1" fmla="*/ 20880 w 772911"/>
              <a:gd name="connsiteY1" fmla="*/ 1154488 h 1991976"/>
              <a:gd name="connsiteX2" fmla="*/ 174705 w 772911"/>
              <a:gd name="connsiteY2" fmla="*/ 163175 h 1991976"/>
              <a:gd name="connsiteX3" fmla="*/ 772911 w 772911"/>
              <a:gd name="connsiteY3" fmla="*/ 805 h 1991976"/>
              <a:gd name="connsiteX0" fmla="*/ 560671 w 842682"/>
              <a:gd name="connsiteY0" fmla="*/ 1964711 h 1964711"/>
              <a:gd name="connsiteX1" fmla="*/ 22285 w 842682"/>
              <a:gd name="connsiteY1" fmla="*/ 1127223 h 1964711"/>
              <a:gd name="connsiteX2" fmla="*/ 176110 w 842682"/>
              <a:gd name="connsiteY2" fmla="*/ 135910 h 1964711"/>
              <a:gd name="connsiteX3" fmla="*/ 842682 w 842682"/>
              <a:gd name="connsiteY3" fmla="*/ 7723 h 1964711"/>
              <a:gd name="connsiteX0" fmla="*/ 560671 w 560671"/>
              <a:gd name="connsiteY0" fmla="*/ 1828801 h 1828801"/>
              <a:gd name="connsiteX1" fmla="*/ 22285 w 560671"/>
              <a:gd name="connsiteY1" fmla="*/ 991313 h 1828801"/>
              <a:gd name="connsiteX2" fmla="*/ 176110 w 560671"/>
              <a:gd name="connsiteY2" fmla="*/ 0 h 1828801"/>
              <a:gd name="connsiteX0" fmla="*/ 561469 w 911847"/>
              <a:gd name="connsiteY0" fmla="*/ 1982625 h 1982625"/>
              <a:gd name="connsiteX1" fmla="*/ 23083 w 911847"/>
              <a:gd name="connsiteY1" fmla="*/ 1145137 h 1982625"/>
              <a:gd name="connsiteX2" fmla="*/ 911847 w 911847"/>
              <a:gd name="connsiteY2" fmla="*/ 0 h 1982625"/>
              <a:gd name="connsiteX0" fmla="*/ 561469 w 911847"/>
              <a:gd name="connsiteY0" fmla="*/ 1982626 h 1982626"/>
              <a:gd name="connsiteX1" fmla="*/ 23083 w 911847"/>
              <a:gd name="connsiteY1" fmla="*/ 1145138 h 1982626"/>
              <a:gd name="connsiteX2" fmla="*/ 911847 w 911847"/>
              <a:gd name="connsiteY2" fmla="*/ 1 h 1982626"/>
              <a:gd name="connsiteX0" fmla="*/ 554100 w 904478"/>
              <a:gd name="connsiteY0" fmla="*/ 1982628 h 1982628"/>
              <a:gd name="connsiteX1" fmla="*/ 24260 w 904478"/>
              <a:gd name="connsiteY1" fmla="*/ 828946 h 1982628"/>
              <a:gd name="connsiteX2" fmla="*/ 904478 w 904478"/>
              <a:gd name="connsiteY2" fmla="*/ 3 h 1982628"/>
              <a:gd name="connsiteX0" fmla="*/ 0 w 350378"/>
              <a:gd name="connsiteY0" fmla="*/ 1982625 h 1982625"/>
              <a:gd name="connsiteX1" fmla="*/ 350378 w 350378"/>
              <a:gd name="connsiteY1" fmla="*/ 0 h 1982625"/>
              <a:gd name="connsiteX0" fmla="*/ 255845 w 606223"/>
              <a:gd name="connsiteY0" fmla="*/ 1982625 h 1982625"/>
              <a:gd name="connsiteX1" fmla="*/ 606223 w 606223"/>
              <a:gd name="connsiteY1" fmla="*/ 0 h 1982625"/>
              <a:gd name="connsiteX0" fmla="*/ 405004 w 755382"/>
              <a:gd name="connsiteY0" fmla="*/ 1982818 h 1982818"/>
              <a:gd name="connsiteX1" fmla="*/ 755382 w 755382"/>
              <a:gd name="connsiteY1" fmla="*/ 193 h 1982818"/>
              <a:gd name="connsiteX0" fmla="*/ 3658495 w 3658495"/>
              <a:gd name="connsiteY0" fmla="*/ 1940093 h 1940093"/>
              <a:gd name="connsiteX1" fmla="*/ 111991 w 3658495"/>
              <a:gd name="connsiteY1" fmla="*/ 197 h 1940093"/>
              <a:gd name="connsiteX0" fmla="*/ 3633079 w 3680499"/>
              <a:gd name="connsiteY0" fmla="*/ 1940093 h 1940093"/>
              <a:gd name="connsiteX1" fmla="*/ 86575 w 3680499"/>
              <a:gd name="connsiteY1" fmla="*/ 197 h 1940093"/>
              <a:gd name="connsiteX0" fmla="*/ 3641488 w 3688831"/>
              <a:gd name="connsiteY0" fmla="*/ 1999908 h 1999908"/>
              <a:gd name="connsiteX1" fmla="*/ 86438 w 3688831"/>
              <a:gd name="connsiteY1" fmla="*/ 192 h 1999908"/>
              <a:gd name="connsiteX0" fmla="*/ 0 w 1256232"/>
              <a:gd name="connsiteY0" fmla="*/ 48 h 145326"/>
              <a:gd name="connsiteX1" fmla="*/ 1256232 w 1256232"/>
              <a:gd name="connsiteY1" fmla="*/ 145326 h 145326"/>
              <a:gd name="connsiteX0" fmla="*/ 3204816 w 3256509"/>
              <a:gd name="connsiteY0" fmla="*/ 4 h 1256236"/>
              <a:gd name="connsiteX1" fmla="*/ 94147 w 3256509"/>
              <a:gd name="connsiteY1" fmla="*/ 1256236 h 1256236"/>
              <a:gd name="connsiteX0" fmla="*/ 3216400 w 3216438"/>
              <a:gd name="connsiteY0" fmla="*/ 0 h 1256232"/>
              <a:gd name="connsiteX1" fmla="*/ 105731 w 3216438"/>
              <a:gd name="connsiteY1" fmla="*/ 1256232 h 1256232"/>
              <a:gd name="connsiteX0" fmla="*/ 2001704 w 2001761"/>
              <a:gd name="connsiteY0" fmla="*/ 0 h 1222049"/>
              <a:gd name="connsiteX1" fmla="*/ 147267 w 2001761"/>
              <a:gd name="connsiteY1" fmla="*/ 1222049 h 1222049"/>
              <a:gd name="connsiteX0" fmla="*/ 1854437 w 1854613"/>
              <a:gd name="connsiteY0" fmla="*/ 0 h 1222049"/>
              <a:gd name="connsiteX1" fmla="*/ 0 w 1854613"/>
              <a:gd name="connsiteY1" fmla="*/ 1222049 h 1222049"/>
              <a:gd name="connsiteX0" fmla="*/ 2589375 w 2589470"/>
              <a:gd name="connsiteY0" fmla="*/ 0 h 752031"/>
              <a:gd name="connsiteX1" fmla="*/ 0 w 2589470"/>
              <a:gd name="connsiteY1" fmla="*/ 752031 h 752031"/>
              <a:gd name="connsiteX0" fmla="*/ 2589375 w 2589375"/>
              <a:gd name="connsiteY0" fmla="*/ 0 h 752031"/>
              <a:gd name="connsiteX1" fmla="*/ 0 w 2589375"/>
              <a:gd name="connsiteY1" fmla="*/ 752031 h 752031"/>
              <a:gd name="connsiteX0" fmla="*/ 2392822 w 2392822"/>
              <a:gd name="connsiteY0" fmla="*/ 1247979 h 1248535"/>
              <a:gd name="connsiteX1" fmla="*/ 0 w 2392822"/>
              <a:gd name="connsiteY1" fmla="*/ 295 h 1248535"/>
              <a:gd name="connsiteX0" fmla="*/ 2452642 w 2452642"/>
              <a:gd name="connsiteY0" fmla="*/ 1256523 h 1257076"/>
              <a:gd name="connsiteX1" fmla="*/ 0 w 2452642"/>
              <a:gd name="connsiteY1" fmla="*/ 293 h 1257076"/>
              <a:gd name="connsiteX0" fmla="*/ 2751745 w 2751745"/>
              <a:gd name="connsiteY0" fmla="*/ 0 h 307651"/>
              <a:gd name="connsiteX1" fmla="*/ 0 w 2751745"/>
              <a:gd name="connsiteY1" fmla="*/ 307651 h 307651"/>
              <a:gd name="connsiteX0" fmla="*/ 2751745 w 2751745"/>
              <a:gd name="connsiteY0" fmla="*/ 0 h 307651"/>
              <a:gd name="connsiteX1" fmla="*/ 0 w 2751745"/>
              <a:gd name="connsiteY1" fmla="*/ 307651 h 307651"/>
              <a:gd name="connsiteX0" fmla="*/ 68365 w 466965"/>
              <a:gd name="connsiteY0" fmla="*/ 0 h 999860"/>
              <a:gd name="connsiteX1" fmla="*/ 0 w 466965"/>
              <a:gd name="connsiteY1" fmla="*/ 999860 h 999860"/>
              <a:gd name="connsiteX0" fmla="*/ 68365 w 175374"/>
              <a:gd name="connsiteY0" fmla="*/ 0 h 999860"/>
              <a:gd name="connsiteX1" fmla="*/ 0 w 175374"/>
              <a:gd name="connsiteY1" fmla="*/ 999860 h 999860"/>
              <a:gd name="connsiteX0" fmla="*/ 17091 w 160789"/>
              <a:gd name="connsiteY0" fmla="*/ 0 h 999860"/>
              <a:gd name="connsiteX1" fmla="*/ 0 w 160789"/>
              <a:gd name="connsiteY1" fmla="*/ 999860 h 99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789" h="999860">
                <a:moveTo>
                  <a:pt x="17091" y="0"/>
                </a:moveTo>
                <a:cubicBezTo>
                  <a:pt x="-2848" y="373165"/>
                  <a:pt x="361772" y="524143"/>
                  <a:pt x="0" y="99986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DAF5D9F-A73B-47A0-9A62-6B56C5B7F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723" y="4014291"/>
            <a:ext cx="1457528" cy="137179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C2EA3AD-AAD1-4058-B0F0-DBB0FF3C6710}"/>
              </a:ext>
            </a:extLst>
          </p:cNvPr>
          <p:cNvSpPr txBox="1"/>
          <p:nvPr/>
        </p:nvSpPr>
        <p:spPr>
          <a:xfrm>
            <a:off x="10009251" y="4288248"/>
            <a:ext cx="598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Tout est beau!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2D40F5E-B4B2-4E20-8974-92972399DACA}"/>
              </a:ext>
            </a:extLst>
          </p:cNvPr>
          <p:cNvSpPr txBox="1"/>
          <p:nvPr/>
        </p:nvSpPr>
        <p:spPr>
          <a:xfrm>
            <a:off x="8551723" y="5429206"/>
            <a:ext cx="1457528" cy="8309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4) «OSC Not </a:t>
            </a:r>
            <a:r>
              <a:rPr lang="fr-CA" sz="1200" dirty="0" err="1">
                <a:solidFill>
                  <a:schemeClr val="bg1"/>
                </a:solidFill>
              </a:rPr>
              <a:t>Connected</a:t>
            </a:r>
            <a:r>
              <a:rPr lang="fr-CA" sz="1200" dirty="0">
                <a:solidFill>
                  <a:schemeClr val="bg1"/>
                </a:solidFill>
              </a:rPr>
              <a:t>» devrait maintenant afficher «127.0.01»</a:t>
            </a:r>
          </a:p>
        </p:txBody>
      </p:sp>
    </p:spTree>
    <p:extLst>
      <p:ext uri="{BB962C8B-B14F-4D97-AF65-F5344CB8AC3E}">
        <p14:creationId xmlns:p14="http://schemas.microsoft.com/office/powerpoint/2010/main" val="122457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81C3F7-2E3E-4B91-A8EE-19A9392D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454" y="1525480"/>
            <a:ext cx="8421530" cy="701675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solidFill>
                  <a:schemeClr val="bg2"/>
                </a:solidFill>
                <a:cs typeface="Gill Sans"/>
              </a:rPr>
              <a:t>MAX</a:t>
            </a:r>
            <a:r>
              <a:rPr lang="en-CA" sz="3200" dirty="0">
                <a:cs typeface="Gill Sans"/>
              </a:rPr>
              <a:t> : AJOUTER UN MOT AU DÉBUT D’UN MESSAGE</a:t>
            </a:r>
            <a:endParaRPr lang="fr-CA" sz="3200" dirty="0">
              <a:solidFill>
                <a:schemeClr val="accent5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3DFF7C7-FF8A-4B05-99E9-A76D29144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406" y="2948477"/>
            <a:ext cx="3875383" cy="226360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D50778F-FC37-45F5-86EC-03BEA4B271A6}"/>
              </a:ext>
            </a:extLst>
          </p:cNvPr>
          <p:cNvSpPr txBox="1"/>
          <p:nvPr/>
        </p:nvSpPr>
        <p:spPr>
          <a:xfrm>
            <a:off x="6637789" y="2986499"/>
            <a:ext cx="3041458" cy="5847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Au début le message est composé de «un deux trois».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163922B-FF6B-4789-A8CA-2B0B0949DAD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332718" y="3278887"/>
            <a:ext cx="2305071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814EE727-9EE1-4574-A066-035A6CF358D5}"/>
              </a:ext>
            </a:extLst>
          </p:cNvPr>
          <p:cNvSpPr txBox="1"/>
          <p:nvPr/>
        </p:nvSpPr>
        <p:spPr>
          <a:xfrm>
            <a:off x="6637789" y="3758542"/>
            <a:ext cx="3041458" cy="5847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«</a:t>
            </a:r>
            <a:r>
              <a:rPr lang="fr-CA" sz="1600" dirty="0" err="1">
                <a:solidFill>
                  <a:schemeClr val="bg1"/>
                </a:solidFill>
              </a:rPr>
              <a:t>prepend</a:t>
            </a:r>
            <a:r>
              <a:rPr lang="fr-CA" sz="1600" dirty="0">
                <a:solidFill>
                  <a:schemeClr val="bg1"/>
                </a:solidFill>
              </a:rPr>
              <a:t>» va ajouter le mot «devant» au début du message.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293E6B6-6907-49C5-958F-30ABD4751D6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700097" y="4050930"/>
            <a:ext cx="1937692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FD7E2E4-FC25-4AA8-AE34-E92333AF9014}"/>
              </a:ext>
            </a:extLst>
          </p:cNvPr>
          <p:cNvSpPr txBox="1"/>
          <p:nvPr/>
        </p:nvSpPr>
        <p:spPr>
          <a:xfrm>
            <a:off x="6637789" y="4572082"/>
            <a:ext cx="3041458" cy="5847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Le message final devient «devant un deux trois».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1062F3E-3DE3-42D2-912D-3A5685E2146A}"/>
              </a:ext>
            </a:extLst>
          </p:cNvPr>
          <p:cNvCxnSpPr>
            <a:cxnSpLocks/>
          </p:cNvCxnSpPr>
          <p:nvPr/>
        </p:nvCxnSpPr>
        <p:spPr>
          <a:xfrm flipH="1">
            <a:off x="6366617" y="4864469"/>
            <a:ext cx="358054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9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630DCFCF-6CB5-47E6-8DF9-111DA0E0E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97" y="1756115"/>
            <a:ext cx="4191585" cy="4610743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42C10F38-8247-4F6E-B365-EB0CBA01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889"/>
            <a:ext cx="8766419" cy="1611630"/>
          </a:xfrm>
        </p:spPr>
        <p:txBody>
          <a:bodyPr>
            <a:normAutofit/>
          </a:bodyPr>
          <a:lstStyle/>
          <a:p>
            <a:r>
              <a:rPr lang="fr-CA" dirty="0"/>
              <a:t>CONNECTER ARDUINO À </a:t>
            </a:r>
            <a:r>
              <a:rPr lang="fr-CA" dirty="0">
                <a:solidFill>
                  <a:schemeClr val="bg2"/>
                </a:solidFill>
              </a:rPr>
              <a:t>MAX</a:t>
            </a:r>
            <a:r>
              <a:rPr lang="fr-CA" dirty="0"/>
              <a:t> À </a:t>
            </a:r>
            <a:r>
              <a:rPr lang="fr-CA" dirty="0">
                <a:solidFill>
                  <a:schemeClr val="accent5"/>
                </a:solidFill>
              </a:rPr>
              <a:t>VCV RACK</a:t>
            </a:r>
            <a:endParaRPr lang="fr-CA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4E8FCC-33C7-4DB5-94E2-160B51849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672" y="1927701"/>
            <a:ext cx="4419986" cy="4267572"/>
          </a:xfrm>
          <a:prstGeom prst="rect">
            <a:avLst/>
          </a:prstGeom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4CB97AEE-ED02-480F-8919-1E601CF37956}"/>
              </a:ext>
            </a:extLst>
          </p:cNvPr>
          <p:cNvSpPr/>
          <p:nvPr/>
        </p:nvSpPr>
        <p:spPr>
          <a:xfrm>
            <a:off x="2273788" y="3249639"/>
            <a:ext cx="6571716" cy="1931348"/>
          </a:xfrm>
          <a:custGeom>
            <a:avLst/>
            <a:gdLst>
              <a:gd name="connsiteX0" fmla="*/ 395244 w 610819"/>
              <a:gd name="connsiteY0" fmla="*/ 3606326 h 3606326"/>
              <a:gd name="connsiteX1" fmla="*/ 2137 w 610819"/>
              <a:gd name="connsiteY1" fmla="*/ 2640651 h 3606326"/>
              <a:gd name="connsiteX2" fmla="*/ 549068 w 610819"/>
              <a:gd name="connsiteY2" fmla="*/ 1350236 h 3606326"/>
              <a:gd name="connsiteX3" fmla="*/ 574706 w 610819"/>
              <a:gd name="connsiteY3" fmla="*/ 0 h 3606326"/>
              <a:gd name="connsiteX0" fmla="*/ 667188 w 667188"/>
              <a:gd name="connsiteY0" fmla="*/ 3725967 h 3725967"/>
              <a:gd name="connsiteX1" fmla="*/ 615 w 667188"/>
              <a:gd name="connsiteY1" fmla="*/ 2640651 h 3725967"/>
              <a:gd name="connsiteX2" fmla="*/ 547546 w 667188"/>
              <a:gd name="connsiteY2" fmla="*/ 1350236 h 3725967"/>
              <a:gd name="connsiteX3" fmla="*/ 573184 w 667188"/>
              <a:gd name="connsiteY3" fmla="*/ 0 h 3725967"/>
              <a:gd name="connsiteX0" fmla="*/ 667188 w 667188"/>
              <a:gd name="connsiteY0" fmla="*/ 3725967 h 3725967"/>
              <a:gd name="connsiteX1" fmla="*/ 615 w 667188"/>
              <a:gd name="connsiteY1" fmla="*/ 2640651 h 3725967"/>
              <a:gd name="connsiteX2" fmla="*/ 547546 w 667188"/>
              <a:gd name="connsiteY2" fmla="*/ 1350236 h 3725967"/>
              <a:gd name="connsiteX3" fmla="*/ 573184 w 667188"/>
              <a:gd name="connsiteY3" fmla="*/ 0 h 3725967"/>
              <a:gd name="connsiteX0" fmla="*/ 539174 w 539174"/>
              <a:gd name="connsiteY0" fmla="*/ 3725967 h 3725967"/>
              <a:gd name="connsiteX1" fmla="*/ 788 w 539174"/>
              <a:gd name="connsiteY1" fmla="*/ 2888479 h 3725967"/>
              <a:gd name="connsiteX2" fmla="*/ 419532 w 539174"/>
              <a:gd name="connsiteY2" fmla="*/ 1350236 h 3725967"/>
              <a:gd name="connsiteX3" fmla="*/ 445170 w 539174"/>
              <a:gd name="connsiteY3" fmla="*/ 0 h 3725967"/>
              <a:gd name="connsiteX0" fmla="*/ 554418 w 554418"/>
              <a:gd name="connsiteY0" fmla="*/ 3725967 h 3725967"/>
              <a:gd name="connsiteX1" fmla="*/ 16032 w 554418"/>
              <a:gd name="connsiteY1" fmla="*/ 2888479 h 3725967"/>
              <a:gd name="connsiteX2" fmla="*/ 169857 w 554418"/>
              <a:gd name="connsiteY2" fmla="*/ 1897166 h 3725967"/>
              <a:gd name="connsiteX3" fmla="*/ 460414 w 554418"/>
              <a:gd name="connsiteY3" fmla="*/ 0 h 3725967"/>
              <a:gd name="connsiteX0" fmla="*/ 559266 w 774625"/>
              <a:gd name="connsiteY0" fmla="*/ 1991171 h 1991171"/>
              <a:gd name="connsiteX1" fmla="*/ 20880 w 774625"/>
              <a:gd name="connsiteY1" fmla="*/ 1153683 h 1991171"/>
              <a:gd name="connsiteX2" fmla="*/ 174705 w 774625"/>
              <a:gd name="connsiteY2" fmla="*/ 162370 h 1991171"/>
              <a:gd name="connsiteX3" fmla="*/ 772911 w 774625"/>
              <a:gd name="connsiteY3" fmla="*/ 0 h 1991171"/>
              <a:gd name="connsiteX0" fmla="*/ 559266 w 772911"/>
              <a:gd name="connsiteY0" fmla="*/ 1991976 h 1991976"/>
              <a:gd name="connsiteX1" fmla="*/ 20880 w 772911"/>
              <a:gd name="connsiteY1" fmla="*/ 1154488 h 1991976"/>
              <a:gd name="connsiteX2" fmla="*/ 174705 w 772911"/>
              <a:gd name="connsiteY2" fmla="*/ 163175 h 1991976"/>
              <a:gd name="connsiteX3" fmla="*/ 772911 w 772911"/>
              <a:gd name="connsiteY3" fmla="*/ 805 h 1991976"/>
              <a:gd name="connsiteX0" fmla="*/ 560671 w 842682"/>
              <a:gd name="connsiteY0" fmla="*/ 1964711 h 1964711"/>
              <a:gd name="connsiteX1" fmla="*/ 22285 w 842682"/>
              <a:gd name="connsiteY1" fmla="*/ 1127223 h 1964711"/>
              <a:gd name="connsiteX2" fmla="*/ 176110 w 842682"/>
              <a:gd name="connsiteY2" fmla="*/ 135910 h 1964711"/>
              <a:gd name="connsiteX3" fmla="*/ 842682 w 842682"/>
              <a:gd name="connsiteY3" fmla="*/ 7723 h 1964711"/>
              <a:gd name="connsiteX0" fmla="*/ 560671 w 560671"/>
              <a:gd name="connsiteY0" fmla="*/ 1828801 h 1828801"/>
              <a:gd name="connsiteX1" fmla="*/ 22285 w 560671"/>
              <a:gd name="connsiteY1" fmla="*/ 991313 h 1828801"/>
              <a:gd name="connsiteX2" fmla="*/ 176110 w 560671"/>
              <a:gd name="connsiteY2" fmla="*/ 0 h 1828801"/>
              <a:gd name="connsiteX0" fmla="*/ 561469 w 911847"/>
              <a:gd name="connsiteY0" fmla="*/ 1982625 h 1982625"/>
              <a:gd name="connsiteX1" fmla="*/ 23083 w 911847"/>
              <a:gd name="connsiteY1" fmla="*/ 1145137 h 1982625"/>
              <a:gd name="connsiteX2" fmla="*/ 911847 w 911847"/>
              <a:gd name="connsiteY2" fmla="*/ 0 h 1982625"/>
              <a:gd name="connsiteX0" fmla="*/ 561469 w 911847"/>
              <a:gd name="connsiteY0" fmla="*/ 1982626 h 1982626"/>
              <a:gd name="connsiteX1" fmla="*/ 23083 w 911847"/>
              <a:gd name="connsiteY1" fmla="*/ 1145138 h 1982626"/>
              <a:gd name="connsiteX2" fmla="*/ 911847 w 911847"/>
              <a:gd name="connsiteY2" fmla="*/ 1 h 1982626"/>
              <a:gd name="connsiteX0" fmla="*/ 554100 w 904478"/>
              <a:gd name="connsiteY0" fmla="*/ 1982628 h 1982628"/>
              <a:gd name="connsiteX1" fmla="*/ 24260 w 904478"/>
              <a:gd name="connsiteY1" fmla="*/ 828946 h 1982628"/>
              <a:gd name="connsiteX2" fmla="*/ 904478 w 904478"/>
              <a:gd name="connsiteY2" fmla="*/ 3 h 1982628"/>
              <a:gd name="connsiteX0" fmla="*/ 0 w 350378"/>
              <a:gd name="connsiteY0" fmla="*/ 1982625 h 1982625"/>
              <a:gd name="connsiteX1" fmla="*/ 350378 w 350378"/>
              <a:gd name="connsiteY1" fmla="*/ 0 h 1982625"/>
              <a:gd name="connsiteX0" fmla="*/ 255845 w 606223"/>
              <a:gd name="connsiteY0" fmla="*/ 1982625 h 1982625"/>
              <a:gd name="connsiteX1" fmla="*/ 606223 w 606223"/>
              <a:gd name="connsiteY1" fmla="*/ 0 h 1982625"/>
              <a:gd name="connsiteX0" fmla="*/ 405004 w 755382"/>
              <a:gd name="connsiteY0" fmla="*/ 1982818 h 1982818"/>
              <a:gd name="connsiteX1" fmla="*/ 755382 w 755382"/>
              <a:gd name="connsiteY1" fmla="*/ 193 h 1982818"/>
              <a:gd name="connsiteX0" fmla="*/ 3658495 w 3658495"/>
              <a:gd name="connsiteY0" fmla="*/ 1940093 h 1940093"/>
              <a:gd name="connsiteX1" fmla="*/ 111991 w 3658495"/>
              <a:gd name="connsiteY1" fmla="*/ 197 h 1940093"/>
              <a:gd name="connsiteX0" fmla="*/ 3633079 w 3680499"/>
              <a:gd name="connsiteY0" fmla="*/ 1940093 h 1940093"/>
              <a:gd name="connsiteX1" fmla="*/ 86575 w 3680499"/>
              <a:gd name="connsiteY1" fmla="*/ 197 h 1940093"/>
              <a:gd name="connsiteX0" fmla="*/ 3641488 w 3688831"/>
              <a:gd name="connsiteY0" fmla="*/ 1999908 h 1999908"/>
              <a:gd name="connsiteX1" fmla="*/ 86438 w 3688831"/>
              <a:gd name="connsiteY1" fmla="*/ 192 h 1999908"/>
              <a:gd name="connsiteX0" fmla="*/ 0 w 1256232"/>
              <a:gd name="connsiteY0" fmla="*/ 48 h 145326"/>
              <a:gd name="connsiteX1" fmla="*/ 1256232 w 1256232"/>
              <a:gd name="connsiteY1" fmla="*/ 145326 h 145326"/>
              <a:gd name="connsiteX0" fmla="*/ 3204816 w 3256509"/>
              <a:gd name="connsiteY0" fmla="*/ 4 h 1256236"/>
              <a:gd name="connsiteX1" fmla="*/ 94147 w 3256509"/>
              <a:gd name="connsiteY1" fmla="*/ 1256236 h 1256236"/>
              <a:gd name="connsiteX0" fmla="*/ 3216400 w 3216438"/>
              <a:gd name="connsiteY0" fmla="*/ 0 h 1256232"/>
              <a:gd name="connsiteX1" fmla="*/ 105731 w 3216438"/>
              <a:gd name="connsiteY1" fmla="*/ 1256232 h 1256232"/>
              <a:gd name="connsiteX0" fmla="*/ 2001704 w 2001761"/>
              <a:gd name="connsiteY0" fmla="*/ 0 h 1222049"/>
              <a:gd name="connsiteX1" fmla="*/ 147267 w 2001761"/>
              <a:gd name="connsiteY1" fmla="*/ 1222049 h 1222049"/>
              <a:gd name="connsiteX0" fmla="*/ 1854437 w 1854613"/>
              <a:gd name="connsiteY0" fmla="*/ 0 h 1222049"/>
              <a:gd name="connsiteX1" fmla="*/ 0 w 1854613"/>
              <a:gd name="connsiteY1" fmla="*/ 1222049 h 1222049"/>
              <a:gd name="connsiteX0" fmla="*/ 2469734 w 2469837"/>
              <a:gd name="connsiteY0" fmla="*/ 145951 h 288519"/>
              <a:gd name="connsiteX1" fmla="*/ 0 w 2469837"/>
              <a:gd name="connsiteY1" fmla="*/ 673 h 288519"/>
              <a:gd name="connsiteX0" fmla="*/ 2794474 w 2794558"/>
              <a:gd name="connsiteY0" fmla="*/ 0 h 204833"/>
              <a:gd name="connsiteX1" fmla="*/ 0 w 2794558"/>
              <a:gd name="connsiteY1" fmla="*/ 111095 h 204833"/>
              <a:gd name="connsiteX0" fmla="*/ 2844628 w 2844673"/>
              <a:gd name="connsiteY0" fmla="*/ 98464 h 209559"/>
              <a:gd name="connsiteX1" fmla="*/ 50154 w 2844673"/>
              <a:gd name="connsiteY1" fmla="*/ 209559 h 209559"/>
              <a:gd name="connsiteX0" fmla="*/ 2854007 w 2854007"/>
              <a:gd name="connsiteY0" fmla="*/ 185091 h 296186"/>
              <a:gd name="connsiteX1" fmla="*/ 59533 w 2854007"/>
              <a:gd name="connsiteY1" fmla="*/ 296186 h 296186"/>
              <a:gd name="connsiteX0" fmla="*/ 2921082 w 2921082"/>
              <a:gd name="connsiteY0" fmla="*/ 196626 h 290630"/>
              <a:gd name="connsiteX1" fmla="*/ 58241 w 2921082"/>
              <a:gd name="connsiteY1" fmla="*/ 290630 h 290630"/>
              <a:gd name="connsiteX0" fmla="*/ 2916016 w 2916016"/>
              <a:gd name="connsiteY0" fmla="*/ 189924 h 283928"/>
              <a:gd name="connsiteX1" fmla="*/ 53175 w 2916016"/>
              <a:gd name="connsiteY1" fmla="*/ 283928 h 283928"/>
              <a:gd name="connsiteX0" fmla="*/ 3044455 w 3044455"/>
              <a:gd name="connsiteY0" fmla="*/ 769678 h 863682"/>
              <a:gd name="connsiteX1" fmla="*/ 181614 w 3044455"/>
              <a:gd name="connsiteY1" fmla="*/ 863682 h 863682"/>
              <a:gd name="connsiteX0" fmla="*/ 3264842 w 3264842"/>
              <a:gd name="connsiteY0" fmla="*/ 686183 h 780187"/>
              <a:gd name="connsiteX1" fmla="*/ 402001 w 3264842"/>
              <a:gd name="connsiteY1" fmla="*/ 780187 h 780187"/>
              <a:gd name="connsiteX0" fmla="*/ 3219968 w 3219968"/>
              <a:gd name="connsiteY0" fmla="*/ 1244589 h 1338593"/>
              <a:gd name="connsiteX1" fmla="*/ 2442801 w 3219968"/>
              <a:gd name="connsiteY1" fmla="*/ 0 h 1338593"/>
              <a:gd name="connsiteX2" fmla="*/ 357127 w 3219968"/>
              <a:gd name="connsiteY2" fmla="*/ 1338593 h 1338593"/>
              <a:gd name="connsiteX0" fmla="*/ 3380753 w 3380753"/>
              <a:gd name="connsiteY0" fmla="*/ 1254207 h 1348211"/>
              <a:gd name="connsiteX1" fmla="*/ 2603586 w 3380753"/>
              <a:gd name="connsiteY1" fmla="*/ 9618 h 1348211"/>
              <a:gd name="connsiteX2" fmla="*/ 517912 w 3380753"/>
              <a:gd name="connsiteY2" fmla="*/ 1348211 h 1348211"/>
              <a:gd name="connsiteX0" fmla="*/ 3380753 w 3380753"/>
              <a:gd name="connsiteY0" fmla="*/ 1266731 h 1360735"/>
              <a:gd name="connsiteX1" fmla="*/ 2603586 w 3380753"/>
              <a:gd name="connsiteY1" fmla="*/ 22142 h 1360735"/>
              <a:gd name="connsiteX2" fmla="*/ 517912 w 3380753"/>
              <a:gd name="connsiteY2" fmla="*/ 1360735 h 1360735"/>
              <a:gd name="connsiteX0" fmla="*/ 3380037 w 3380037"/>
              <a:gd name="connsiteY0" fmla="*/ 1328451 h 1422455"/>
              <a:gd name="connsiteX1" fmla="*/ 2602870 w 3380037"/>
              <a:gd name="connsiteY1" fmla="*/ 83862 h 1422455"/>
              <a:gd name="connsiteX2" fmla="*/ 517196 w 3380037"/>
              <a:gd name="connsiteY2" fmla="*/ 1422455 h 1422455"/>
              <a:gd name="connsiteX0" fmla="*/ 3428564 w 3428564"/>
              <a:gd name="connsiteY0" fmla="*/ 1264399 h 1358403"/>
              <a:gd name="connsiteX1" fmla="*/ 2275382 w 3428564"/>
              <a:gd name="connsiteY1" fmla="*/ 105268 h 1358403"/>
              <a:gd name="connsiteX2" fmla="*/ 565723 w 3428564"/>
              <a:gd name="connsiteY2" fmla="*/ 1358403 h 1358403"/>
              <a:gd name="connsiteX0" fmla="*/ 3419954 w 3419954"/>
              <a:gd name="connsiteY0" fmla="*/ 1215071 h 1309075"/>
              <a:gd name="connsiteX1" fmla="*/ 2266772 w 3419954"/>
              <a:gd name="connsiteY1" fmla="*/ 55940 h 1309075"/>
              <a:gd name="connsiteX2" fmla="*/ 557113 w 3419954"/>
              <a:gd name="connsiteY2" fmla="*/ 1309075 h 1309075"/>
              <a:gd name="connsiteX0" fmla="*/ 3419954 w 3419954"/>
              <a:gd name="connsiteY0" fmla="*/ 1215071 h 1309075"/>
              <a:gd name="connsiteX1" fmla="*/ 2266772 w 3419954"/>
              <a:gd name="connsiteY1" fmla="*/ 55940 h 1309075"/>
              <a:gd name="connsiteX2" fmla="*/ 557113 w 3419954"/>
              <a:gd name="connsiteY2" fmla="*/ 1309075 h 1309075"/>
              <a:gd name="connsiteX0" fmla="*/ 3419939 w 3419939"/>
              <a:gd name="connsiteY0" fmla="*/ 1219725 h 1313729"/>
              <a:gd name="connsiteX1" fmla="*/ 2266757 w 3419939"/>
              <a:gd name="connsiteY1" fmla="*/ 60594 h 1313729"/>
              <a:gd name="connsiteX2" fmla="*/ 557098 w 3419939"/>
              <a:gd name="connsiteY2" fmla="*/ 1313729 h 1313729"/>
              <a:gd name="connsiteX0" fmla="*/ 3069101 w 3069101"/>
              <a:gd name="connsiteY0" fmla="*/ 1160428 h 1254432"/>
              <a:gd name="connsiteX1" fmla="*/ 1915919 w 3069101"/>
              <a:gd name="connsiteY1" fmla="*/ 1297 h 1254432"/>
              <a:gd name="connsiteX2" fmla="*/ 206260 w 3069101"/>
              <a:gd name="connsiteY2" fmla="*/ 1254432 h 1254432"/>
              <a:gd name="connsiteX0" fmla="*/ 3119199 w 3119199"/>
              <a:gd name="connsiteY0" fmla="*/ 1159605 h 1253609"/>
              <a:gd name="connsiteX1" fmla="*/ 1966017 w 3119199"/>
              <a:gd name="connsiteY1" fmla="*/ 474 h 1253609"/>
              <a:gd name="connsiteX2" fmla="*/ 256358 w 3119199"/>
              <a:gd name="connsiteY2" fmla="*/ 1253609 h 1253609"/>
              <a:gd name="connsiteX0" fmla="*/ 3013924 w 3013924"/>
              <a:gd name="connsiteY0" fmla="*/ 1159539 h 1313364"/>
              <a:gd name="connsiteX1" fmla="*/ 1860742 w 3013924"/>
              <a:gd name="connsiteY1" fmla="*/ 408 h 1313364"/>
              <a:gd name="connsiteX2" fmla="*/ 245086 w 3013924"/>
              <a:gd name="connsiteY2" fmla="*/ 1313364 h 1313364"/>
              <a:gd name="connsiteX0" fmla="*/ 3040268 w 3040268"/>
              <a:gd name="connsiteY0" fmla="*/ 1159291 h 1313116"/>
              <a:gd name="connsiteX1" fmla="*/ 1887086 w 3040268"/>
              <a:gd name="connsiteY1" fmla="*/ 160 h 1313116"/>
              <a:gd name="connsiteX2" fmla="*/ 271430 w 3040268"/>
              <a:gd name="connsiteY2" fmla="*/ 1313116 h 1313116"/>
              <a:gd name="connsiteX0" fmla="*/ 3115718 w 3115718"/>
              <a:gd name="connsiteY0" fmla="*/ 1150750 h 1304575"/>
              <a:gd name="connsiteX1" fmla="*/ 1389968 w 3115718"/>
              <a:gd name="connsiteY1" fmla="*/ 164 h 1304575"/>
              <a:gd name="connsiteX2" fmla="*/ 346880 w 3115718"/>
              <a:gd name="connsiteY2" fmla="*/ 1304575 h 1304575"/>
              <a:gd name="connsiteX0" fmla="*/ 3115687 w 3115687"/>
              <a:gd name="connsiteY0" fmla="*/ 1151423 h 1305248"/>
              <a:gd name="connsiteX1" fmla="*/ 1389937 w 3115687"/>
              <a:gd name="connsiteY1" fmla="*/ 837 h 1305248"/>
              <a:gd name="connsiteX2" fmla="*/ 346849 w 3115687"/>
              <a:gd name="connsiteY2" fmla="*/ 1305248 h 1305248"/>
              <a:gd name="connsiteX0" fmla="*/ 3115724 w 3115724"/>
              <a:gd name="connsiteY0" fmla="*/ 1150594 h 1304419"/>
              <a:gd name="connsiteX1" fmla="*/ 1389974 w 3115724"/>
              <a:gd name="connsiteY1" fmla="*/ 8 h 1304419"/>
              <a:gd name="connsiteX2" fmla="*/ 346886 w 3115724"/>
              <a:gd name="connsiteY2" fmla="*/ 1304419 h 1304419"/>
              <a:gd name="connsiteX0" fmla="*/ 700797 w 1311057"/>
              <a:gd name="connsiteY0" fmla="*/ 0 h 1974079"/>
              <a:gd name="connsiteX1" fmla="*/ 1308049 w 1311057"/>
              <a:gd name="connsiteY1" fmla="*/ 669668 h 1974079"/>
              <a:gd name="connsiteX2" fmla="*/ 264961 w 1311057"/>
              <a:gd name="connsiteY2" fmla="*/ 1974079 h 1974079"/>
              <a:gd name="connsiteX0" fmla="*/ 700797 w 1313721"/>
              <a:gd name="connsiteY0" fmla="*/ 0 h 1974079"/>
              <a:gd name="connsiteX1" fmla="*/ 1308049 w 1313721"/>
              <a:gd name="connsiteY1" fmla="*/ 669668 h 1974079"/>
              <a:gd name="connsiteX2" fmla="*/ 264961 w 1313721"/>
              <a:gd name="connsiteY2" fmla="*/ 1974079 h 1974079"/>
              <a:gd name="connsiteX0" fmla="*/ 435836 w 435836"/>
              <a:gd name="connsiteY0" fmla="*/ 0 h 1974079"/>
              <a:gd name="connsiteX1" fmla="*/ 0 w 435836"/>
              <a:gd name="connsiteY1" fmla="*/ 1974079 h 1974079"/>
              <a:gd name="connsiteX0" fmla="*/ 0 w 905854"/>
              <a:gd name="connsiteY0" fmla="*/ 0 h 1717706"/>
              <a:gd name="connsiteX1" fmla="*/ 905854 w 905854"/>
              <a:gd name="connsiteY1" fmla="*/ 1717706 h 1717706"/>
              <a:gd name="connsiteX0" fmla="*/ 0 w 3238856"/>
              <a:gd name="connsiteY0" fmla="*/ 0 h 1640794"/>
              <a:gd name="connsiteX1" fmla="*/ 3238856 w 3238856"/>
              <a:gd name="connsiteY1" fmla="*/ 1640794 h 1640794"/>
              <a:gd name="connsiteX0" fmla="*/ 0 w 3238856"/>
              <a:gd name="connsiteY0" fmla="*/ 0 h 1645200"/>
              <a:gd name="connsiteX1" fmla="*/ 3238856 w 3238856"/>
              <a:gd name="connsiteY1" fmla="*/ 1640794 h 1645200"/>
              <a:gd name="connsiteX0" fmla="*/ 339 w 3239195"/>
              <a:gd name="connsiteY0" fmla="*/ 0 h 1647911"/>
              <a:gd name="connsiteX1" fmla="*/ 3239195 w 3239195"/>
              <a:gd name="connsiteY1" fmla="*/ 1640794 h 1647911"/>
              <a:gd name="connsiteX0" fmla="*/ 6 w 6879371"/>
              <a:gd name="connsiteY0" fmla="*/ 0 h 681217"/>
              <a:gd name="connsiteX1" fmla="*/ 6879371 w 6879371"/>
              <a:gd name="connsiteY1" fmla="*/ 521295 h 681217"/>
              <a:gd name="connsiteX0" fmla="*/ 0 w 6879365"/>
              <a:gd name="connsiteY0" fmla="*/ 2022 h 531077"/>
              <a:gd name="connsiteX1" fmla="*/ 6879365 w 6879365"/>
              <a:gd name="connsiteY1" fmla="*/ 523317 h 531077"/>
              <a:gd name="connsiteX0" fmla="*/ 0 w 6571716"/>
              <a:gd name="connsiteY0" fmla="*/ 1931348 h 1931348"/>
              <a:gd name="connsiteX1" fmla="*/ 6571716 w 6571716"/>
              <a:gd name="connsiteY1" fmla="*/ 0 h 1931348"/>
              <a:gd name="connsiteX0" fmla="*/ 0 w 6571716"/>
              <a:gd name="connsiteY0" fmla="*/ 1931348 h 1931348"/>
              <a:gd name="connsiteX1" fmla="*/ 6571716 w 6571716"/>
              <a:gd name="connsiteY1" fmla="*/ 0 h 1931348"/>
              <a:gd name="connsiteX0" fmla="*/ 0 w 6571716"/>
              <a:gd name="connsiteY0" fmla="*/ 1931348 h 1931348"/>
              <a:gd name="connsiteX1" fmla="*/ 6571716 w 6571716"/>
              <a:gd name="connsiteY1" fmla="*/ 0 h 1931348"/>
              <a:gd name="connsiteX0" fmla="*/ 0 w 6571716"/>
              <a:gd name="connsiteY0" fmla="*/ 1931348 h 1931348"/>
              <a:gd name="connsiteX1" fmla="*/ 6571716 w 6571716"/>
              <a:gd name="connsiteY1" fmla="*/ 0 h 1931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1716" h="1931348">
                <a:moveTo>
                  <a:pt x="0" y="1931348"/>
                </a:moveTo>
                <a:cubicBezTo>
                  <a:pt x="6266917" y="1880072"/>
                  <a:pt x="3355648" y="85458"/>
                  <a:pt x="6571716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8B4C9239-C38B-4EE7-8E88-CD98EBDF5B22}"/>
              </a:ext>
            </a:extLst>
          </p:cNvPr>
          <p:cNvSpPr/>
          <p:nvPr/>
        </p:nvSpPr>
        <p:spPr>
          <a:xfrm>
            <a:off x="3537140" y="3603736"/>
            <a:ext cx="5306937" cy="1803161"/>
          </a:xfrm>
          <a:custGeom>
            <a:avLst/>
            <a:gdLst>
              <a:gd name="connsiteX0" fmla="*/ 395244 w 610819"/>
              <a:gd name="connsiteY0" fmla="*/ 3606326 h 3606326"/>
              <a:gd name="connsiteX1" fmla="*/ 2137 w 610819"/>
              <a:gd name="connsiteY1" fmla="*/ 2640651 h 3606326"/>
              <a:gd name="connsiteX2" fmla="*/ 549068 w 610819"/>
              <a:gd name="connsiteY2" fmla="*/ 1350236 h 3606326"/>
              <a:gd name="connsiteX3" fmla="*/ 574706 w 610819"/>
              <a:gd name="connsiteY3" fmla="*/ 0 h 3606326"/>
              <a:gd name="connsiteX0" fmla="*/ 667188 w 667188"/>
              <a:gd name="connsiteY0" fmla="*/ 3725967 h 3725967"/>
              <a:gd name="connsiteX1" fmla="*/ 615 w 667188"/>
              <a:gd name="connsiteY1" fmla="*/ 2640651 h 3725967"/>
              <a:gd name="connsiteX2" fmla="*/ 547546 w 667188"/>
              <a:gd name="connsiteY2" fmla="*/ 1350236 h 3725967"/>
              <a:gd name="connsiteX3" fmla="*/ 573184 w 667188"/>
              <a:gd name="connsiteY3" fmla="*/ 0 h 3725967"/>
              <a:gd name="connsiteX0" fmla="*/ 667188 w 667188"/>
              <a:gd name="connsiteY0" fmla="*/ 3725967 h 3725967"/>
              <a:gd name="connsiteX1" fmla="*/ 615 w 667188"/>
              <a:gd name="connsiteY1" fmla="*/ 2640651 h 3725967"/>
              <a:gd name="connsiteX2" fmla="*/ 547546 w 667188"/>
              <a:gd name="connsiteY2" fmla="*/ 1350236 h 3725967"/>
              <a:gd name="connsiteX3" fmla="*/ 573184 w 667188"/>
              <a:gd name="connsiteY3" fmla="*/ 0 h 3725967"/>
              <a:gd name="connsiteX0" fmla="*/ 539174 w 539174"/>
              <a:gd name="connsiteY0" fmla="*/ 3725967 h 3725967"/>
              <a:gd name="connsiteX1" fmla="*/ 788 w 539174"/>
              <a:gd name="connsiteY1" fmla="*/ 2888479 h 3725967"/>
              <a:gd name="connsiteX2" fmla="*/ 419532 w 539174"/>
              <a:gd name="connsiteY2" fmla="*/ 1350236 h 3725967"/>
              <a:gd name="connsiteX3" fmla="*/ 445170 w 539174"/>
              <a:gd name="connsiteY3" fmla="*/ 0 h 3725967"/>
              <a:gd name="connsiteX0" fmla="*/ 554418 w 554418"/>
              <a:gd name="connsiteY0" fmla="*/ 3725967 h 3725967"/>
              <a:gd name="connsiteX1" fmla="*/ 16032 w 554418"/>
              <a:gd name="connsiteY1" fmla="*/ 2888479 h 3725967"/>
              <a:gd name="connsiteX2" fmla="*/ 169857 w 554418"/>
              <a:gd name="connsiteY2" fmla="*/ 1897166 h 3725967"/>
              <a:gd name="connsiteX3" fmla="*/ 460414 w 554418"/>
              <a:gd name="connsiteY3" fmla="*/ 0 h 3725967"/>
              <a:gd name="connsiteX0" fmla="*/ 559266 w 774625"/>
              <a:gd name="connsiteY0" fmla="*/ 1991171 h 1991171"/>
              <a:gd name="connsiteX1" fmla="*/ 20880 w 774625"/>
              <a:gd name="connsiteY1" fmla="*/ 1153683 h 1991171"/>
              <a:gd name="connsiteX2" fmla="*/ 174705 w 774625"/>
              <a:gd name="connsiteY2" fmla="*/ 162370 h 1991171"/>
              <a:gd name="connsiteX3" fmla="*/ 772911 w 774625"/>
              <a:gd name="connsiteY3" fmla="*/ 0 h 1991171"/>
              <a:gd name="connsiteX0" fmla="*/ 559266 w 772911"/>
              <a:gd name="connsiteY0" fmla="*/ 1991976 h 1991976"/>
              <a:gd name="connsiteX1" fmla="*/ 20880 w 772911"/>
              <a:gd name="connsiteY1" fmla="*/ 1154488 h 1991976"/>
              <a:gd name="connsiteX2" fmla="*/ 174705 w 772911"/>
              <a:gd name="connsiteY2" fmla="*/ 163175 h 1991976"/>
              <a:gd name="connsiteX3" fmla="*/ 772911 w 772911"/>
              <a:gd name="connsiteY3" fmla="*/ 805 h 1991976"/>
              <a:gd name="connsiteX0" fmla="*/ 560671 w 842682"/>
              <a:gd name="connsiteY0" fmla="*/ 1964711 h 1964711"/>
              <a:gd name="connsiteX1" fmla="*/ 22285 w 842682"/>
              <a:gd name="connsiteY1" fmla="*/ 1127223 h 1964711"/>
              <a:gd name="connsiteX2" fmla="*/ 176110 w 842682"/>
              <a:gd name="connsiteY2" fmla="*/ 135910 h 1964711"/>
              <a:gd name="connsiteX3" fmla="*/ 842682 w 842682"/>
              <a:gd name="connsiteY3" fmla="*/ 7723 h 1964711"/>
              <a:gd name="connsiteX0" fmla="*/ 560671 w 560671"/>
              <a:gd name="connsiteY0" fmla="*/ 1828801 h 1828801"/>
              <a:gd name="connsiteX1" fmla="*/ 22285 w 560671"/>
              <a:gd name="connsiteY1" fmla="*/ 991313 h 1828801"/>
              <a:gd name="connsiteX2" fmla="*/ 176110 w 560671"/>
              <a:gd name="connsiteY2" fmla="*/ 0 h 1828801"/>
              <a:gd name="connsiteX0" fmla="*/ 561469 w 911847"/>
              <a:gd name="connsiteY0" fmla="*/ 1982625 h 1982625"/>
              <a:gd name="connsiteX1" fmla="*/ 23083 w 911847"/>
              <a:gd name="connsiteY1" fmla="*/ 1145137 h 1982625"/>
              <a:gd name="connsiteX2" fmla="*/ 911847 w 911847"/>
              <a:gd name="connsiteY2" fmla="*/ 0 h 1982625"/>
              <a:gd name="connsiteX0" fmla="*/ 561469 w 911847"/>
              <a:gd name="connsiteY0" fmla="*/ 1982626 h 1982626"/>
              <a:gd name="connsiteX1" fmla="*/ 23083 w 911847"/>
              <a:gd name="connsiteY1" fmla="*/ 1145138 h 1982626"/>
              <a:gd name="connsiteX2" fmla="*/ 911847 w 911847"/>
              <a:gd name="connsiteY2" fmla="*/ 1 h 1982626"/>
              <a:gd name="connsiteX0" fmla="*/ 554100 w 904478"/>
              <a:gd name="connsiteY0" fmla="*/ 1982628 h 1982628"/>
              <a:gd name="connsiteX1" fmla="*/ 24260 w 904478"/>
              <a:gd name="connsiteY1" fmla="*/ 828946 h 1982628"/>
              <a:gd name="connsiteX2" fmla="*/ 904478 w 904478"/>
              <a:gd name="connsiteY2" fmla="*/ 3 h 1982628"/>
              <a:gd name="connsiteX0" fmla="*/ 0 w 350378"/>
              <a:gd name="connsiteY0" fmla="*/ 1982625 h 1982625"/>
              <a:gd name="connsiteX1" fmla="*/ 350378 w 350378"/>
              <a:gd name="connsiteY1" fmla="*/ 0 h 1982625"/>
              <a:gd name="connsiteX0" fmla="*/ 255845 w 606223"/>
              <a:gd name="connsiteY0" fmla="*/ 1982625 h 1982625"/>
              <a:gd name="connsiteX1" fmla="*/ 606223 w 606223"/>
              <a:gd name="connsiteY1" fmla="*/ 0 h 1982625"/>
              <a:gd name="connsiteX0" fmla="*/ 405004 w 755382"/>
              <a:gd name="connsiteY0" fmla="*/ 1982818 h 1982818"/>
              <a:gd name="connsiteX1" fmla="*/ 755382 w 755382"/>
              <a:gd name="connsiteY1" fmla="*/ 193 h 1982818"/>
              <a:gd name="connsiteX0" fmla="*/ 3658495 w 3658495"/>
              <a:gd name="connsiteY0" fmla="*/ 1940093 h 1940093"/>
              <a:gd name="connsiteX1" fmla="*/ 111991 w 3658495"/>
              <a:gd name="connsiteY1" fmla="*/ 197 h 1940093"/>
              <a:gd name="connsiteX0" fmla="*/ 3633079 w 3680499"/>
              <a:gd name="connsiteY0" fmla="*/ 1940093 h 1940093"/>
              <a:gd name="connsiteX1" fmla="*/ 86575 w 3680499"/>
              <a:gd name="connsiteY1" fmla="*/ 197 h 1940093"/>
              <a:gd name="connsiteX0" fmla="*/ 3641488 w 3688831"/>
              <a:gd name="connsiteY0" fmla="*/ 1999908 h 1999908"/>
              <a:gd name="connsiteX1" fmla="*/ 86438 w 3688831"/>
              <a:gd name="connsiteY1" fmla="*/ 192 h 1999908"/>
              <a:gd name="connsiteX0" fmla="*/ 0 w 1256232"/>
              <a:gd name="connsiteY0" fmla="*/ 48 h 145326"/>
              <a:gd name="connsiteX1" fmla="*/ 1256232 w 1256232"/>
              <a:gd name="connsiteY1" fmla="*/ 145326 h 145326"/>
              <a:gd name="connsiteX0" fmla="*/ 3204816 w 3256509"/>
              <a:gd name="connsiteY0" fmla="*/ 4 h 1256236"/>
              <a:gd name="connsiteX1" fmla="*/ 94147 w 3256509"/>
              <a:gd name="connsiteY1" fmla="*/ 1256236 h 1256236"/>
              <a:gd name="connsiteX0" fmla="*/ 3216400 w 3216438"/>
              <a:gd name="connsiteY0" fmla="*/ 0 h 1256232"/>
              <a:gd name="connsiteX1" fmla="*/ 105731 w 3216438"/>
              <a:gd name="connsiteY1" fmla="*/ 1256232 h 1256232"/>
              <a:gd name="connsiteX0" fmla="*/ 2001704 w 2001761"/>
              <a:gd name="connsiteY0" fmla="*/ 0 h 1222049"/>
              <a:gd name="connsiteX1" fmla="*/ 147267 w 2001761"/>
              <a:gd name="connsiteY1" fmla="*/ 1222049 h 1222049"/>
              <a:gd name="connsiteX0" fmla="*/ 1854437 w 1854613"/>
              <a:gd name="connsiteY0" fmla="*/ 0 h 1222049"/>
              <a:gd name="connsiteX1" fmla="*/ 0 w 1854613"/>
              <a:gd name="connsiteY1" fmla="*/ 1222049 h 1222049"/>
              <a:gd name="connsiteX0" fmla="*/ 2469734 w 2469837"/>
              <a:gd name="connsiteY0" fmla="*/ 145951 h 288519"/>
              <a:gd name="connsiteX1" fmla="*/ 0 w 2469837"/>
              <a:gd name="connsiteY1" fmla="*/ 673 h 288519"/>
              <a:gd name="connsiteX0" fmla="*/ 2794474 w 2794558"/>
              <a:gd name="connsiteY0" fmla="*/ 0 h 204833"/>
              <a:gd name="connsiteX1" fmla="*/ 0 w 2794558"/>
              <a:gd name="connsiteY1" fmla="*/ 111095 h 204833"/>
              <a:gd name="connsiteX0" fmla="*/ 2844628 w 2844673"/>
              <a:gd name="connsiteY0" fmla="*/ 98464 h 209559"/>
              <a:gd name="connsiteX1" fmla="*/ 50154 w 2844673"/>
              <a:gd name="connsiteY1" fmla="*/ 209559 h 209559"/>
              <a:gd name="connsiteX0" fmla="*/ 2854007 w 2854007"/>
              <a:gd name="connsiteY0" fmla="*/ 185091 h 296186"/>
              <a:gd name="connsiteX1" fmla="*/ 59533 w 2854007"/>
              <a:gd name="connsiteY1" fmla="*/ 296186 h 296186"/>
              <a:gd name="connsiteX0" fmla="*/ 2921082 w 2921082"/>
              <a:gd name="connsiteY0" fmla="*/ 196626 h 290630"/>
              <a:gd name="connsiteX1" fmla="*/ 58241 w 2921082"/>
              <a:gd name="connsiteY1" fmla="*/ 290630 h 290630"/>
              <a:gd name="connsiteX0" fmla="*/ 2916016 w 2916016"/>
              <a:gd name="connsiteY0" fmla="*/ 189924 h 283928"/>
              <a:gd name="connsiteX1" fmla="*/ 53175 w 2916016"/>
              <a:gd name="connsiteY1" fmla="*/ 283928 h 283928"/>
              <a:gd name="connsiteX0" fmla="*/ 3044455 w 3044455"/>
              <a:gd name="connsiteY0" fmla="*/ 769678 h 863682"/>
              <a:gd name="connsiteX1" fmla="*/ 181614 w 3044455"/>
              <a:gd name="connsiteY1" fmla="*/ 863682 h 863682"/>
              <a:gd name="connsiteX0" fmla="*/ 3264842 w 3264842"/>
              <a:gd name="connsiteY0" fmla="*/ 686183 h 780187"/>
              <a:gd name="connsiteX1" fmla="*/ 402001 w 3264842"/>
              <a:gd name="connsiteY1" fmla="*/ 780187 h 780187"/>
              <a:gd name="connsiteX0" fmla="*/ 3219968 w 3219968"/>
              <a:gd name="connsiteY0" fmla="*/ 1244589 h 1338593"/>
              <a:gd name="connsiteX1" fmla="*/ 2442801 w 3219968"/>
              <a:gd name="connsiteY1" fmla="*/ 0 h 1338593"/>
              <a:gd name="connsiteX2" fmla="*/ 357127 w 3219968"/>
              <a:gd name="connsiteY2" fmla="*/ 1338593 h 1338593"/>
              <a:gd name="connsiteX0" fmla="*/ 3380753 w 3380753"/>
              <a:gd name="connsiteY0" fmla="*/ 1254207 h 1348211"/>
              <a:gd name="connsiteX1" fmla="*/ 2603586 w 3380753"/>
              <a:gd name="connsiteY1" fmla="*/ 9618 h 1348211"/>
              <a:gd name="connsiteX2" fmla="*/ 517912 w 3380753"/>
              <a:gd name="connsiteY2" fmla="*/ 1348211 h 1348211"/>
              <a:gd name="connsiteX0" fmla="*/ 3380753 w 3380753"/>
              <a:gd name="connsiteY0" fmla="*/ 1266731 h 1360735"/>
              <a:gd name="connsiteX1" fmla="*/ 2603586 w 3380753"/>
              <a:gd name="connsiteY1" fmla="*/ 22142 h 1360735"/>
              <a:gd name="connsiteX2" fmla="*/ 517912 w 3380753"/>
              <a:gd name="connsiteY2" fmla="*/ 1360735 h 1360735"/>
              <a:gd name="connsiteX0" fmla="*/ 3380037 w 3380037"/>
              <a:gd name="connsiteY0" fmla="*/ 1328451 h 1422455"/>
              <a:gd name="connsiteX1" fmla="*/ 2602870 w 3380037"/>
              <a:gd name="connsiteY1" fmla="*/ 83862 h 1422455"/>
              <a:gd name="connsiteX2" fmla="*/ 517196 w 3380037"/>
              <a:gd name="connsiteY2" fmla="*/ 1422455 h 1422455"/>
              <a:gd name="connsiteX0" fmla="*/ 3428564 w 3428564"/>
              <a:gd name="connsiteY0" fmla="*/ 1264399 h 1358403"/>
              <a:gd name="connsiteX1" fmla="*/ 2275382 w 3428564"/>
              <a:gd name="connsiteY1" fmla="*/ 105268 h 1358403"/>
              <a:gd name="connsiteX2" fmla="*/ 565723 w 3428564"/>
              <a:gd name="connsiteY2" fmla="*/ 1358403 h 1358403"/>
              <a:gd name="connsiteX0" fmla="*/ 3419954 w 3419954"/>
              <a:gd name="connsiteY0" fmla="*/ 1215071 h 1309075"/>
              <a:gd name="connsiteX1" fmla="*/ 2266772 w 3419954"/>
              <a:gd name="connsiteY1" fmla="*/ 55940 h 1309075"/>
              <a:gd name="connsiteX2" fmla="*/ 557113 w 3419954"/>
              <a:gd name="connsiteY2" fmla="*/ 1309075 h 1309075"/>
              <a:gd name="connsiteX0" fmla="*/ 3419954 w 3419954"/>
              <a:gd name="connsiteY0" fmla="*/ 1215071 h 1309075"/>
              <a:gd name="connsiteX1" fmla="*/ 2266772 w 3419954"/>
              <a:gd name="connsiteY1" fmla="*/ 55940 h 1309075"/>
              <a:gd name="connsiteX2" fmla="*/ 557113 w 3419954"/>
              <a:gd name="connsiteY2" fmla="*/ 1309075 h 1309075"/>
              <a:gd name="connsiteX0" fmla="*/ 3419939 w 3419939"/>
              <a:gd name="connsiteY0" fmla="*/ 1219725 h 1313729"/>
              <a:gd name="connsiteX1" fmla="*/ 2266757 w 3419939"/>
              <a:gd name="connsiteY1" fmla="*/ 60594 h 1313729"/>
              <a:gd name="connsiteX2" fmla="*/ 557098 w 3419939"/>
              <a:gd name="connsiteY2" fmla="*/ 1313729 h 1313729"/>
              <a:gd name="connsiteX0" fmla="*/ 3069101 w 3069101"/>
              <a:gd name="connsiteY0" fmla="*/ 1160428 h 1254432"/>
              <a:gd name="connsiteX1" fmla="*/ 1915919 w 3069101"/>
              <a:gd name="connsiteY1" fmla="*/ 1297 h 1254432"/>
              <a:gd name="connsiteX2" fmla="*/ 206260 w 3069101"/>
              <a:gd name="connsiteY2" fmla="*/ 1254432 h 1254432"/>
              <a:gd name="connsiteX0" fmla="*/ 3119199 w 3119199"/>
              <a:gd name="connsiteY0" fmla="*/ 1159605 h 1253609"/>
              <a:gd name="connsiteX1" fmla="*/ 1966017 w 3119199"/>
              <a:gd name="connsiteY1" fmla="*/ 474 h 1253609"/>
              <a:gd name="connsiteX2" fmla="*/ 256358 w 3119199"/>
              <a:gd name="connsiteY2" fmla="*/ 1253609 h 1253609"/>
              <a:gd name="connsiteX0" fmla="*/ 3013924 w 3013924"/>
              <a:gd name="connsiteY0" fmla="*/ 1159539 h 1313364"/>
              <a:gd name="connsiteX1" fmla="*/ 1860742 w 3013924"/>
              <a:gd name="connsiteY1" fmla="*/ 408 h 1313364"/>
              <a:gd name="connsiteX2" fmla="*/ 245086 w 3013924"/>
              <a:gd name="connsiteY2" fmla="*/ 1313364 h 1313364"/>
              <a:gd name="connsiteX0" fmla="*/ 3040268 w 3040268"/>
              <a:gd name="connsiteY0" fmla="*/ 1159291 h 1313116"/>
              <a:gd name="connsiteX1" fmla="*/ 1887086 w 3040268"/>
              <a:gd name="connsiteY1" fmla="*/ 160 h 1313116"/>
              <a:gd name="connsiteX2" fmla="*/ 271430 w 3040268"/>
              <a:gd name="connsiteY2" fmla="*/ 1313116 h 1313116"/>
              <a:gd name="connsiteX0" fmla="*/ 3115718 w 3115718"/>
              <a:gd name="connsiteY0" fmla="*/ 1150750 h 1304575"/>
              <a:gd name="connsiteX1" fmla="*/ 1389968 w 3115718"/>
              <a:gd name="connsiteY1" fmla="*/ 164 h 1304575"/>
              <a:gd name="connsiteX2" fmla="*/ 346880 w 3115718"/>
              <a:gd name="connsiteY2" fmla="*/ 1304575 h 1304575"/>
              <a:gd name="connsiteX0" fmla="*/ 3115687 w 3115687"/>
              <a:gd name="connsiteY0" fmla="*/ 1151423 h 1305248"/>
              <a:gd name="connsiteX1" fmla="*/ 1389937 w 3115687"/>
              <a:gd name="connsiteY1" fmla="*/ 837 h 1305248"/>
              <a:gd name="connsiteX2" fmla="*/ 346849 w 3115687"/>
              <a:gd name="connsiteY2" fmla="*/ 1305248 h 1305248"/>
              <a:gd name="connsiteX0" fmla="*/ 3115724 w 3115724"/>
              <a:gd name="connsiteY0" fmla="*/ 1150594 h 1304419"/>
              <a:gd name="connsiteX1" fmla="*/ 1389974 w 3115724"/>
              <a:gd name="connsiteY1" fmla="*/ 8 h 1304419"/>
              <a:gd name="connsiteX2" fmla="*/ 346886 w 3115724"/>
              <a:gd name="connsiteY2" fmla="*/ 1304419 h 1304419"/>
              <a:gd name="connsiteX0" fmla="*/ 700797 w 1311057"/>
              <a:gd name="connsiteY0" fmla="*/ 0 h 1974079"/>
              <a:gd name="connsiteX1" fmla="*/ 1308049 w 1311057"/>
              <a:gd name="connsiteY1" fmla="*/ 669668 h 1974079"/>
              <a:gd name="connsiteX2" fmla="*/ 264961 w 1311057"/>
              <a:gd name="connsiteY2" fmla="*/ 1974079 h 1974079"/>
              <a:gd name="connsiteX0" fmla="*/ 700797 w 1313721"/>
              <a:gd name="connsiteY0" fmla="*/ 0 h 1974079"/>
              <a:gd name="connsiteX1" fmla="*/ 1308049 w 1313721"/>
              <a:gd name="connsiteY1" fmla="*/ 669668 h 1974079"/>
              <a:gd name="connsiteX2" fmla="*/ 264961 w 1313721"/>
              <a:gd name="connsiteY2" fmla="*/ 1974079 h 1974079"/>
              <a:gd name="connsiteX0" fmla="*/ 435836 w 435836"/>
              <a:gd name="connsiteY0" fmla="*/ 0 h 1974079"/>
              <a:gd name="connsiteX1" fmla="*/ 0 w 435836"/>
              <a:gd name="connsiteY1" fmla="*/ 1974079 h 1974079"/>
              <a:gd name="connsiteX0" fmla="*/ 0 w 905854"/>
              <a:gd name="connsiteY0" fmla="*/ 0 h 1717706"/>
              <a:gd name="connsiteX1" fmla="*/ 905854 w 905854"/>
              <a:gd name="connsiteY1" fmla="*/ 1717706 h 1717706"/>
              <a:gd name="connsiteX0" fmla="*/ 0 w 3238856"/>
              <a:gd name="connsiteY0" fmla="*/ 0 h 1640794"/>
              <a:gd name="connsiteX1" fmla="*/ 3238856 w 3238856"/>
              <a:gd name="connsiteY1" fmla="*/ 1640794 h 1640794"/>
              <a:gd name="connsiteX0" fmla="*/ 0 w 3238856"/>
              <a:gd name="connsiteY0" fmla="*/ 0 h 1645200"/>
              <a:gd name="connsiteX1" fmla="*/ 3238856 w 3238856"/>
              <a:gd name="connsiteY1" fmla="*/ 1640794 h 1645200"/>
              <a:gd name="connsiteX0" fmla="*/ 339 w 3239195"/>
              <a:gd name="connsiteY0" fmla="*/ 0 h 1647911"/>
              <a:gd name="connsiteX1" fmla="*/ 3239195 w 3239195"/>
              <a:gd name="connsiteY1" fmla="*/ 1640794 h 1647911"/>
              <a:gd name="connsiteX0" fmla="*/ 6 w 6879371"/>
              <a:gd name="connsiteY0" fmla="*/ 0 h 681217"/>
              <a:gd name="connsiteX1" fmla="*/ 6879371 w 6879371"/>
              <a:gd name="connsiteY1" fmla="*/ 521295 h 681217"/>
              <a:gd name="connsiteX0" fmla="*/ 0 w 6879365"/>
              <a:gd name="connsiteY0" fmla="*/ 2022 h 531077"/>
              <a:gd name="connsiteX1" fmla="*/ 6879365 w 6879365"/>
              <a:gd name="connsiteY1" fmla="*/ 523317 h 531077"/>
              <a:gd name="connsiteX0" fmla="*/ 0 w 6571716"/>
              <a:gd name="connsiteY0" fmla="*/ 1931348 h 1931348"/>
              <a:gd name="connsiteX1" fmla="*/ 6571716 w 6571716"/>
              <a:gd name="connsiteY1" fmla="*/ 0 h 1931348"/>
              <a:gd name="connsiteX0" fmla="*/ 0 w 6571716"/>
              <a:gd name="connsiteY0" fmla="*/ 1931348 h 1931348"/>
              <a:gd name="connsiteX1" fmla="*/ 6571716 w 6571716"/>
              <a:gd name="connsiteY1" fmla="*/ 0 h 1931348"/>
              <a:gd name="connsiteX0" fmla="*/ 0 w 6571716"/>
              <a:gd name="connsiteY0" fmla="*/ 1931348 h 1931348"/>
              <a:gd name="connsiteX1" fmla="*/ 6571716 w 6571716"/>
              <a:gd name="connsiteY1" fmla="*/ 0 h 1931348"/>
              <a:gd name="connsiteX0" fmla="*/ 0 w 5178751"/>
              <a:gd name="connsiteY0" fmla="*/ 1768978 h 1768978"/>
              <a:gd name="connsiteX1" fmla="*/ 5178751 w 5178751"/>
              <a:gd name="connsiteY1" fmla="*/ 0 h 1768978"/>
              <a:gd name="connsiteX0" fmla="*/ 0 w 5281300"/>
              <a:gd name="connsiteY0" fmla="*/ 1760433 h 1760433"/>
              <a:gd name="connsiteX1" fmla="*/ 5281300 w 5281300"/>
              <a:gd name="connsiteY1" fmla="*/ 0 h 1760433"/>
              <a:gd name="connsiteX0" fmla="*/ 0 w 5281300"/>
              <a:gd name="connsiteY0" fmla="*/ 1760433 h 1760433"/>
              <a:gd name="connsiteX1" fmla="*/ 5281300 w 5281300"/>
              <a:gd name="connsiteY1" fmla="*/ 0 h 1760433"/>
              <a:gd name="connsiteX0" fmla="*/ 0 w 5306937"/>
              <a:gd name="connsiteY0" fmla="*/ 1803161 h 1803161"/>
              <a:gd name="connsiteX1" fmla="*/ 5306937 w 5306937"/>
              <a:gd name="connsiteY1" fmla="*/ 0 h 180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06937" h="1803161">
                <a:moveTo>
                  <a:pt x="0" y="1803161"/>
                </a:moveTo>
                <a:cubicBezTo>
                  <a:pt x="5762714" y="1803161"/>
                  <a:pt x="2090869" y="85458"/>
                  <a:pt x="5306937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3A5B79D6-4606-4987-AD23-C81B68A53B74}"/>
              </a:ext>
            </a:extLst>
          </p:cNvPr>
          <p:cNvSpPr/>
          <p:nvPr/>
        </p:nvSpPr>
        <p:spPr>
          <a:xfrm>
            <a:off x="4800492" y="3895430"/>
            <a:ext cx="4033613" cy="1726249"/>
          </a:xfrm>
          <a:custGeom>
            <a:avLst/>
            <a:gdLst>
              <a:gd name="connsiteX0" fmla="*/ 395244 w 610819"/>
              <a:gd name="connsiteY0" fmla="*/ 3606326 h 3606326"/>
              <a:gd name="connsiteX1" fmla="*/ 2137 w 610819"/>
              <a:gd name="connsiteY1" fmla="*/ 2640651 h 3606326"/>
              <a:gd name="connsiteX2" fmla="*/ 549068 w 610819"/>
              <a:gd name="connsiteY2" fmla="*/ 1350236 h 3606326"/>
              <a:gd name="connsiteX3" fmla="*/ 574706 w 610819"/>
              <a:gd name="connsiteY3" fmla="*/ 0 h 3606326"/>
              <a:gd name="connsiteX0" fmla="*/ 667188 w 667188"/>
              <a:gd name="connsiteY0" fmla="*/ 3725967 h 3725967"/>
              <a:gd name="connsiteX1" fmla="*/ 615 w 667188"/>
              <a:gd name="connsiteY1" fmla="*/ 2640651 h 3725967"/>
              <a:gd name="connsiteX2" fmla="*/ 547546 w 667188"/>
              <a:gd name="connsiteY2" fmla="*/ 1350236 h 3725967"/>
              <a:gd name="connsiteX3" fmla="*/ 573184 w 667188"/>
              <a:gd name="connsiteY3" fmla="*/ 0 h 3725967"/>
              <a:gd name="connsiteX0" fmla="*/ 667188 w 667188"/>
              <a:gd name="connsiteY0" fmla="*/ 3725967 h 3725967"/>
              <a:gd name="connsiteX1" fmla="*/ 615 w 667188"/>
              <a:gd name="connsiteY1" fmla="*/ 2640651 h 3725967"/>
              <a:gd name="connsiteX2" fmla="*/ 547546 w 667188"/>
              <a:gd name="connsiteY2" fmla="*/ 1350236 h 3725967"/>
              <a:gd name="connsiteX3" fmla="*/ 573184 w 667188"/>
              <a:gd name="connsiteY3" fmla="*/ 0 h 3725967"/>
              <a:gd name="connsiteX0" fmla="*/ 539174 w 539174"/>
              <a:gd name="connsiteY0" fmla="*/ 3725967 h 3725967"/>
              <a:gd name="connsiteX1" fmla="*/ 788 w 539174"/>
              <a:gd name="connsiteY1" fmla="*/ 2888479 h 3725967"/>
              <a:gd name="connsiteX2" fmla="*/ 419532 w 539174"/>
              <a:gd name="connsiteY2" fmla="*/ 1350236 h 3725967"/>
              <a:gd name="connsiteX3" fmla="*/ 445170 w 539174"/>
              <a:gd name="connsiteY3" fmla="*/ 0 h 3725967"/>
              <a:gd name="connsiteX0" fmla="*/ 554418 w 554418"/>
              <a:gd name="connsiteY0" fmla="*/ 3725967 h 3725967"/>
              <a:gd name="connsiteX1" fmla="*/ 16032 w 554418"/>
              <a:gd name="connsiteY1" fmla="*/ 2888479 h 3725967"/>
              <a:gd name="connsiteX2" fmla="*/ 169857 w 554418"/>
              <a:gd name="connsiteY2" fmla="*/ 1897166 h 3725967"/>
              <a:gd name="connsiteX3" fmla="*/ 460414 w 554418"/>
              <a:gd name="connsiteY3" fmla="*/ 0 h 3725967"/>
              <a:gd name="connsiteX0" fmla="*/ 559266 w 774625"/>
              <a:gd name="connsiteY0" fmla="*/ 1991171 h 1991171"/>
              <a:gd name="connsiteX1" fmla="*/ 20880 w 774625"/>
              <a:gd name="connsiteY1" fmla="*/ 1153683 h 1991171"/>
              <a:gd name="connsiteX2" fmla="*/ 174705 w 774625"/>
              <a:gd name="connsiteY2" fmla="*/ 162370 h 1991171"/>
              <a:gd name="connsiteX3" fmla="*/ 772911 w 774625"/>
              <a:gd name="connsiteY3" fmla="*/ 0 h 1991171"/>
              <a:gd name="connsiteX0" fmla="*/ 559266 w 772911"/>
              <a:gd name="connsiteY0" fmla="*/ 1991976 h 1991976"/>
              <a:gd name="connsiteX1" fmla="*/ 20880 w 772911"/>
              <a:gd name="connsiteY1" fmla="*/ 1154488 h 1991976"/>
              <a:gd name="connsiteX2" fmla="*/ 174705 w 772911"/>
              <a:gd name="connsiteY2" fmla="*/ 163175 h 1991976"/>
              <a:gd name="connsiteX3" fmla="*/ 772911 w 772911"/>
              <a:gd name="connsiteY3" fmla="*/ 805 h 1991976"/>
              <a:gd name="connsiteX0" fmla="*/ 560671 w 842682"/>
              <a:gd name="connsiteY0" fmla="*/ 1964711 h 1964711"/>
              <a:gd name="connsiteX1" fmla="*/ 22285 w 842682"/>
              <a:gd name="connsiteY1" fmla="*/ 1127223 h 1964711"/>
              <a:gd name="connsiteX2" fmla="*/ 176110 w 842682"/>
              <a:gd name="connsiteY2" fmla="*/ 135910 h 1964711"/>
              <a:gd name="connsiteX3" fmla="*/ 842682 w 842682"/>
              <a:gd name="connsiteY3" fmla="*/ 7723 h 1964711"/>
              <a:gd name="connsiteX0" fmla="*/ 560671 w 560671"/>
              <a:gd name="connsiteY0" fmla="*/ 1828801 h 1828801"/>
              <a:gd name="connsiteX1" fmla="*/ 22285 w 560671"/>
              <a:gd name="connsiteY1" fmla="*/ 991313 h 1828801"/>
              <a:gd name="connsiteX2" fmla="*/ 176110 w 560671"/>
              <a:gd name="connsiteY2" fmla="*/ 0 h 1828801"/>
              <a:gd name="connsiteX0" fmla="*/ 561469 w 911847"/>
              <a:gd name="connsiteY0" fmla="*/ 1982625 h 1982625"/>
              <a:gd name="connsiteX1" fmla="*/ 23083 w 911847"/>
              <a:gd name="connsiteY1" fmla="*/ 1145137 h 1982625"/>
              <a:gd name="connsiteX2" fmla="*/ 911847 w 911847"/>
              <a:gd name="connsiteY2" fmla="*/ 0 h 1982625"/>
              <a:gd name="connsiteX0" fmla="*/ 561469 w 911847"/>
              <a:gd name="connsiteY0" fmla="*/ 1982626 h 1982626"/>
              <a:gd name="connsiteX1" fmla="*/ 23083 w 911847"/>
              <a:gd name="connsiteY1" fmla="*/ 1145138 h 1982626"/>
              <a:gd name="connsiteX2" fmla="*/ 911847 w 911847"/>
              <a:gd name="connsiteY2" fmla="*/ 1 h 1982626"/>
              <a:gd name="connsiteX0" fmla="*/ 554100 w 904478"/>
              <a:gd name="connsiteY0" fmla="*/ 1982628 h 1982628"/>
              <a:gd name="connsiteX1" fmla="*/ 24260 w 904478"/>
              <a:gd name="connsiteY1" fmla="*/ 828946 h 1982628"/>
              <a:gd name="connsiteX2" fmla="*/ 904478 w 904478"/>
              <a:gd name="connsiteY2" fmla="*/ 3 h 1982628"/>
              <a:gd name="connsiteX0" fmla="*/ 0 w 350378"/>
              <a:gd name="connsiteY0" fmla="*/ 1982625 h 1982625"/>
              <a:gd name="connsiteX1" fmla="*/ 350378 w 350378"/>
              <a:gd name="connsiteY1" fmla="*/ 0 h 1982625"/>
              <a:gd name="connsiteX0" fmla="*/ 255845 w 606223"/>
              <a:gd name="connsiteY0" fmla="*/ 1982625 h 1982625"/>
              <a:gd name="connsiteX1" fmla="*/ 606223 w 606223"/>
              <a:gd name="connsiteY1" fmla="*/ 0 h 1982625"/>
              <a:gd name="connsiteX0" fmla="*/ 405004 w 755382"/>
              <a:gd name="connsiteY0" fmla="*/ 1982818 h 1982818"/>
              <a:gd name="connsiteX1" fmla="*/ 755382 w 755382"/>
              <a:gd name="connsiteY1" fmla="*/ 193 h 1982818"/>
              <a:gd name="connsiteX0" fmla="*/ 3658495 w 3658495"/>
              <a:gd name="connsiteY0" fmla="*/ 1940093 h 1940093"/>
              <a:gd name="connsiteX1" fmla="*/ 111991 w 3658495"/>
              <a:gd name="connsiteY1" fmla="*/ 197 h 1940093"/>
              <a:gd name="connsiteX0" fmla="*/ 3633079 w 3680499"/>
              <a:gd name="connsiteY0" fmla="*/ 1940093 h 1940093"/>
              <a:gd name="connsiteX1" fmla="*/ 86575 w 3680499"/>
              <a:gd name="connsiteY1" fmla="*/ 197 h 1940093"/>
              <a:gd name="connsiteX0" fmla="*/ 3641488 w 3688831"/>
              <a:gd name="connsiteY0" fmla="*/ 1999908 h 1999908"/>
              <a:gd name="connsiteX1" fmla="*/ 86438 w 3688831"/>
              <a:gd name="connsiteY1" fmla="*/ 192 h 1999908"/>
              <a:gd name="connsiteX0" fmla="*/ 0 w 1256232"/>
              <a:gd name="connsiteY0" fmla="*/ 48 h 145326"/>
              <a:gd name="connsiteX1" fmla="*/ 1256232 w 1256232"/>
              <a:gd name="connsiteY1" fmla="*/ 145326 h 145326"/>
              <a:gd name="connsiteX0" fmla="*/ 3204816 w 3256509"/>
              <a:gd name="connsiteY0" fmla="*/ 4 h 1256236"/>
              <a:gd name="connsiteX1" fmla="*/ 94147 w 3256509"/>
              <a:gd name="connsiteY1" fmla="*/ 1256236 h 1256236"/>
              <a:gd name="connsiteX0" fmla="*/ 3216400 w 3216438"/>
              <a:gd name="connsiteY0" fmla="*/ 0 h 1256232"/>
              <a:gd name="connsiteX1" fmla="*/ 105731 w 3216438"/>
              <a:gd name="connsiteY1" fmla="*/ 1256232 h 1256232"/>
              <a:gd name="connsiteX0" fmla="*/ 2001704 w 2001761"/>
              <a:gd name="connsiteY0" fmla="*/ 0 h 1222049"/>
              <a:gd name="connsiteX1" fmla="*/ 147267 w 2001761"/>
              <a:gd name="connsiteY1" fmla="*/ 1222049 h 1222049"/>
              <a:gd name="connsiteX0" fmla="*/ 1854437 w 1854613"/>
              <a:gd name="connsiteY0" fmla="*/ 0 h 1222049"/>
              <a:gd name="connsiteX1" fmla="*/ 0 w 1854613"/>
              <a:gd name="connsiteY1" fmla="*/ 1222049 h 1222049"/>
              <a:gd name="connsiteX0" fmla="*/ 2469734 w 2469837"/>
              <a:gd name="connsiteY0" fmla="*/ 145951 h 288519"/>
              <a:gd name="connsiteX1" fmla="*/ 0 w 2469837"/>
              <a:gd name="connsiteY1" fmla="*/ 673 h 288519"/>
              <a:gd name="connsiteX0" fmla="*/ 2794474 w 2794558"/>
              <a:gd name="connsiteY0" fmla="*/ 0 h 204833"/>
              <a:gd name="connsiteX1" fmla="*/ 0 w 2794558"/>
              <a:gd name="connsiteY1" fmla="*/ 111095 h 204833"/>
              <a:gd name="connsiteX0" fmla="*/ 2844628 w 2844673"/>
              <a:gd name="connsiteY0" fmla="*/ 98464 h 209559"/>
              <a:gd name="connsiteX1" fmla="*/ 50154 w 2844673"/>
              <a:gd name="connsiteY1" fmla="*/ 209559 h 209559"/>
              <a:gd name="connsiteX0" fmla="*/ 2854007 w 2854007"/>
              <a:gd name="connsiteY0" fmla="*/ 185091 h 296186"/>
              <a:gd name="connsiteX1" fmla="*/ 59533 w 2854007"/>
              <a:gd name="connsiteY1" fmla="*/ 296186 h 296186"/>
              <a:gd name="connsiteX0" fmla="*/ 2921082 w 2921082"/>
              <a:gd name="connsiteY0" fmla="*/ 196626 h 290630"/>
              <a:gd name="connsiteX1" fmla="*/ 58241 w 2921082"/>
              <a:gd name="connsiteY1" fmla="*/ 290630 h 290630"/>
              <a:gd name="connsiteX0" fmla="*/ 2916016 w 2916016"/>
              <a:gd name="connsiteY0" fmla="*/ 189924 h 283928"/>
              <a:gd name="connsiteX1" fmla="*/ 53175 w 2916016"/>
              <a:gd name="connsiteY1" fmla="*/ 283928 h 283928"/>
              <a:gd name="connsiteX0" fmla="*/ 3044455 w 3044455"/>
              <a:gd name="connsiteY0" fmla="*/ 769678 h 863682"/>
              <a:gd name="connsiteX1" fmla="*/ 181614 w 3044455"/>
              <a:gd name="connsiteY1" fmla="*/ 863682 h 863682"/>
              <a:gd name="connsiteX0" fmla="*/ 3264842 w 3264842"/>
              <a:gd name="connsiteY0" fmla="*/ 686183 h 780187"/>
              <a:gd name="connsiteX1" fmla="*/ 402001 w 3264842"/>
              <a:gd name="connsiteY1" fmla="*/ 780187 h 780187"/>
              <a:gd name="connsiteX0" fmla="*/ 3219968 w 3219968"/>
              <a:gd name="connsiteY0" fmla="*/ 1244589 h 1338593"/>
              <a:gd name="connsiteX1" fmla="*/ 2442801 w 3219968"/>
              <a:gd name="connsiteY1" fmla="*/ 0 h 1338593"/>
              <a:gd name="connsiteX2" fmla="*/ 357127 w 3219968"/>
              <a:gd name="connsiteY2" fmla="*/ 1338593 h 1338593"/>
              <a:gd name="connsiteX0" fmla="*/ 3380753 w 3380753"/>
              <a:gd name="connsiteY0" fmla="*/ 1254207 h 1348211"/>
              <a:gd name="connsiteX1" fmla="*/ 2603586 w 3380753"/>
              <a:gd name="connsiteY1" fmla="*/ 9618 h 1348211"/>
              <a:gd name="connsiteX2" fmla="*/ 517912 w 3380753"/>
              <a:gd name="connsiteY2" fmla="*/ 1348211 h 1348211"/>
              <a:gd name="connsiteX0" fmla="*/ 3380753 w 3380753"/>
              <a:gd name="connsiteY0" fmla="*/ 1266731 h 1360735"/>
              <a:gd name="connsiteX1" fmla="*/ 2603586 w 3380753"/>
              <a:gd name="connsiteY1" fmla="*/ 22142 h 1360735"/>
              <a:gd name="connsiteX2" fmla="*/ 517912 w 3380753"/>
              <a:gd name="connsiteY2" fmla="*/ 1360735 h 1360735"/>
              <a:gd name="connsiteX0" fmla="*/ 3380037 w 3380037"/>
              <a:gd name="connsiteY0" fmla="*/ 1328451 h 1422455"/>
              <a:gd name="connsiteX1" fmla="*/ 2602870 w 3380037"/>
              <a:gd name="connsiteY1" fmla="*/ 83862 h 1422455"/>
              <a:gd name="connsiteX2" fmla="*/ 517196 w 3380037"/>
              <a:gd name="connsiteY2" fmla="*/ 1422455 h 1422455"/>
              <a:gd name="connsiteX0" fmla="*/ 3428564 w 3428564"/>
              <a:gd name="connsiteY0" fmla="*/ 1264399 h 1358403"/>
              <a:gd name="connsiteX1" fmla="*/ 2275382 w 3428564"/>
              <a:gd name="connsiteY1" fmla="*/ 105268 h 1358403"/>
              <a:gd name="connsiteX2" fmla="*/ 565723 w 3428564"/>
              <a:gd name="connsiteY2" fmla="*/ 1358403 h 1358403"/>
              <a:gd name="connsiteX0" fmla="*/ 3419954 w 3419954"/>
              <a:gd name="connsiteY0" fmla="*/ 1215071 h 1309075"/>
              <a:gd name="connsiteX1" fmla="*/ 2266772 w 3419954"/>
              <a:gd name="connsiteY1" fmla="*/ 55940 h 1309075"/>
              <a:gd name="connsiteX2" fmla="*/ 557113 w 3419954"/>
              <a:gd name="connsiteY2" fmla="*/ 1309075 h 1309075"/>
              <a:gd name="connsiteX0" fmla="*/ 3419954 w 3419954"/>
              <a:gd name="connsiteY0" fmla="*/ 1215071 h 1309075"/>
              <a:gd name="connsiteX1" fmla="*/ 2266772 w 3419954"/>
              <a:gd name="connsiteY1" fmla="*/ 55940 h 1309075"/>
              <a:gd name="connsiteX2" fmla="*/ 557113 w 3419954"/>
              <a:gd name="connsiteY2" fmla="*/ 1309075 h 1309075"/>
              <a:gd name="connsiteX0" fmla="*/ 3419939 w 3419939"/>
              <a:gd name="connsiteY0" fmla="*/ 1219725 h 1313729"/>
              <a:gd name="connsiteX1" fmla="*/ 2266757 w 3419939"/>
              <a:gd name="connsiteY1" fmla="*/ 60594 h 1313729"/>
              <a:gd name="connsiteX2" fmla="*/ 557098 w 3419939"/>
              <a:gd name="connsiteY2" fmla="*/ 1313729 h 1313729"/>
              <a:gd name="connsiteX0" fmla="*/ 3069101 w 3069101"/>
              <a:gd name="connsiteY0" fmla="*/ 1160428 h 1254432"/>
              <a:gd name="connsiteX1" fmla="*/ 1915919 w 3069101"/>
              <a:gd name="connsiteY1" fmla="*/ 1297 h 1254432"/>
              <a:gd name="connsiteX2" fmla="*/ 206260 w 3069101"/>
              <a:gd name="connsiteY2" fmla="*/ 1254432 h 1254432"/>
              <a:gd name="connsiteX0" fmla="*/ 3119199 w 3119199"/>
              <a:gd name="connsiteY0" fmla="*/ 1159605 h 1253609"/>
              <a:gd name="connsiteX1" fmla="*/ 1966017 w 3119199"/>
              <a:gd name="connsiteY1" fmla="*/ 474 h 1253609"/>
              <a:gd name="connsiteX2" fmla="*/ 256358 w 3119199"/>
              <a:gd name="connsiteY2" fmla="*/ 1253609 h 1253609"/>
              <a:gd name="connsiteX0" fmla="*/ 3013924 w 3013924"/>
              <a:gd name="connsiteY0" fmla="*/ 1159539 h 1313364"/>
              <a:gd name="connsiteX1" fmla="*/ 1860742 w 3013924"/>
              <a:gd name="connsiteY1" fmla="*/ 408 h 1313364"/>
              <a:gd name="connsiteX2" fmla="*/ 245086 w 3013924"/>
              <a:gd name="connsiteY2" fmla="*/ 1313364 h 1313364"/>
              <a:gd name="connsiteX0" fmla="*/ 3040268 w 3040268"/>
              <a:gd name="connsiteY0" fmla="*/ 1159291 h 1313116"/>
              <a:gd name="connsiteX1" fmla="*/ 1887086 w 3040268"/>
              <a:gd name="connsiteY1" fmla="*/ 160 h 1313116"/>
              <a:gd name="connsiteX2" fmla="*/ 271430 w 3040268"/>
              <a:gd name="connsiteY2" fmla="*/ 1313116 h 1313116"/>
              <a:gd name="connsiteX0" fmla="*/ 3115718 w 3115718"/>
              <a:gd name="connsiteY0" fmla="*/ 1150750 h 1304575"/>
              <a:gd name="connsiteX1" fmla="*/ 1389968 w 3115718"/>
              <a:gd name="connsiteY1" fmla="*/ 164 h 1304575"/>
              <a:gd name="connsiteX2" fmla="*/ 346880 w 3115718"/>
              <a:gd name="connsiteY2" fmla="*/ 1304575 h 1304575"/>
              <a:gd name="connsiteX0" fmla="*/ 3115687 w 3115687"/>
              <a:gd name="connsiteY0" fmla="*/ 1151423 h 1305248"/>
              <a:gd name="connsiteX1" fmla="*/ 1389937 w 3115687"/>
              <a:gd name="connsiteY1" fmla="*/ 837 h 1305248"/>
              <a:gd name="connsiteX2" fmla="*/ 346849 w 3115687"/>
              <a:gd name="connsiteY2" fmla="*/ 1305248 h 1305248"/>
              <a:gd name="connsiteX0" fmla="*/ 3115724 w 3115724"/>
              <a:gd name="connsiteY0" fmla="*/ 1150594 h 1304419"/>
              <a:gd name="connsiteX1" fmla="*/ 1389974 w 3115724"/>
              <a:gd name="connsiteY1" fmla="*/ 8 h 1304419"/>
              <a:gd name="connsiteX2" fmla="*/ 346886 w 3115724"/>
              <a:gd name="connsiteY2" fmla="*/ 1304419 h 1304419"/>
              <a:gd name="connsiteX0" fmla="*/ 700797 w 1311057"/>
              <a:gd name="connsiteY0" fmla="*/ 0 h 1974079"/>
              <a:gd name="connsiteX1" fmla="*/ 1308049 w 1311057"/>
              <a:gd name="connsiteY1" fmla="*/ 669668 h 1974079"/>
              <a:gd name="connsiteX2" fmla="*/ 264961 w 1311057"/>
              <a:gd name="connsiteY2" fmla="*/ 1974079 h 1974079"/>
              <a:gd name="connsiteX0" fmla="*/ 700797 w 1313721"/>
              <a:gd name="connsiteY0" fmla="*/ 0 h 1974079"/>
              <a:gd name="connsiteX1" fmla="*/ 1308049 w 1313721"/>
              <a:gd name="connsiteY1" fmla="*/ 669668 h 1974079"/>
              <a:gd name="connsiteX2" fmla="*/ 264961 w 1313721"/>
              <a:gd name="connsiteY2" fmla="*/ 1974079 h 1974079"/>
              <a:gd name="connsiteX0" fmla="*/ 435836 w 435836"/>
              <a:gd name="connsiteY0" fmla="*/ 0 h 1974079"/>
              <a:gd name="connsiteX1" fmla="*/ 0 w 435836"/>
              <a:gd name="connsiteY1" fmla="*/ 1974079 h 1974079"/>
              <a:gd name="connsiteX0" fmla="*/ 0 w 905854"/>
              <a:gd name="connsiteY0" fmla="*/ 0 h 1717706"/>
              <a:gd name="connsiteX1" fmla="*/ 905854 w 905854"/>
              <a:gd name="connsiteY1" fmla="*/ 1717706 h 1717706"/>
              <a:gd name="connsiteX0" fmla="*/ 0 w 3238856"/>
              <a:gd name="connsiteY0" fmla="*/ 0 h 1640794"/>
              <a:gd name="connsiteX1" fmla="*/ 3238856 w 3238856"/>
              <a:gd name="connsiteY1" fmla="*/ 1640794 h 1640794"/>
              <a:gd name="connsiteX0" fmla="*/ 0 w 3238856"/>
              <a:gd name="connsiteY0" fmla="*/ 0 h 1645200"/>
              <a:gd name="connsiteX1" fmla="*/ 3238856 w 3238856"/>
              <a:gd name="connsiteY1" fmla="*/ 1640794 h 1645200"/>
              <a:gd name="connsiteX0" fmla="*/ 339 w 3239195"/>
              <a:gd name="connsiteY0" fmla="*/ 0 h 1647911"/>
              <a:gd name="connsiteX1" fmla="*/ 3239195 w 3239195"/>
              <a:gd name="connsiteY1" fmla="*/ 1640794 h 1647911"/>
              <a:gd name="connsiteX0" fmla="*/ 6 w 6879371"/>
              <a:gd name="connsiteY0" fmla="*/ 0 h 681217"/>
              <a:gd name="connsiteX1" fmla="*/ 6879371 w 6879371"/>
              <a:gd name="connsiteY1" fmla="*/ 521295 h 681217"/>
              <a:gd name="connsiteX0" fmla="*/ 0 w 6879365"/>
              <a:gd name="connsiteY0" fmla="*/ 2022 h 531077"/>
              <a:gd name="connsiteX1" fmla="*/ 6879365 w 6879365"/>
              <a:gd name="connsiteY1" fmla="*/ 523317 h 531077"/>
              <a:gd name="connsiteX0" fmla="*/ 0 w 6571716"/>
              <a:gd name="connsiteY0" fmla="*/ 1931348 h 1931348"/>
              <a:gd name="connsiteX1" fmla="*/ 6571716 w 6571716"/>
              <a:gd name="connsiteY1" fmla="*/ 0 h 1931348"/>
              <a:gd name="connsiteX0" fmla="*/ 0 w 6571716"/>
              <a:gd name="connsiteY0" fmla="*/ 1931348 h 1931348"/>
              <a:gd name="connsiteX1" fmla="*/ 6571716 w 6571716"/>
              <a:gd name="connsiteY1" fmla="*/ 0 h 1931348"/>
              <a:gd name="connsiteX0" fmla="*/ 0 w 6571716"/>
              <a:gd name="connsiteY0" fmla="*/ 1931348 h 1931348"/>
              <a:gd name="connsiteX1" fmla="*/ 6571716 w 6571716"/>
              <a:gd name="connsiteY1" fmla="*/ 0 h 1931348"/>
              <a:gd name="connsiteX0" fmla="*/ 0 w 5178751"/>
              <a:gd name="connsiteY0" fmla="*/ 1768978 h 1768978"/>
              <a:gd name="connsiteX1" fmla="*/ 5178751 w 5178751"/>
              <a:gd name="connsiteY1" fmla="*/ 0 h 1768978"/>
              <a:gd name="connsiteX0" fmla="*/ 0 w 5281300"/>
              <a:gd name="connsiteY0" fmla="*/ 1760433 h 1760433"/>
              <a:gd name="connsiteX1" fmla="*/ 5281300 w 5281300"/>
              <a:gd name="connsiteY1" fmla="*/ 0 h 1760433"/>
              <a:gd name="connsiteX0" fmla="*/ 0 w 5281300"/>
              <a:gd name="connsiteY0" fmla="*/ 1760433 h 1760433"/>
              <a:gd name="connsiteX1" fmla="*/ 5281300 w 5281300"/>
              <a:gd name="connsiteY1" fmla="*/ 0 h 1760433"/>
              <a:gd name="connsiteX0" fmla="*/ 0 w 5306937"/>
              <a:gd name="connsiteY0" fmla="*/ 1803161 h 1803161"/>
              <a:gd name="connsiteX1" fmla="*/ 5306937 w 5306937"/>
              <a:gd name="connsiteY1" fmla="*/ 0 h 1803161"/>
              <a:gd name="connsiteX0" fmla="*/ 0 w 4033613"/>
              <a:gd name="connsiteY0" fmla="*/ 1726249 h 1726249"/>
              <a:gd name="connsiteX1" fmla="*/ 4033613 w 4033613"/>
              <a:gd name="connsiteY1" fmla="*/ 0 h 172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33613" h="1726249">
                <a:moveTo>
                  <a:pt x="0" y="1726249"/>
                </a:moveTo>
                <a:cubicBezTo>
                  <a:pt x="5762714" y="1726249"/>
                  <a:pt x="817545" y="85458"/>
                  <a:pt x="4033613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74115F7-3088-4D24-9210-BAEE4BBA3CD1}"/>
              </a:ext>
            </a:extLst>
          </p:cNvPr>
          <p:cNvSpPr txBox="1"/>
          <p:nvPr/>
        </p:nvSpPr>
        <p:spPr>
          <a:xfrm>
            <a:off x="2518188" y="2967763"/>
            <a:ext cx="2686201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Convertir les échelles variables des données à une échelle entre 0V et 5V. 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8B1194B8-E1DF-4FAF-A877-C3B56E33EA10}"/>
              </a:ext>
            </a:extLst>
          </p:cNvPr>
          <p:cNvSpPr/>
          <p:nvPr/>
        </p:nvSpPr>
        <p:spPr>
          <a:xfrm>
            <a:off x="5156805" y="3191283"/>
            <a:ext cx="747579" cy="1375912"/>
          </a:xfrm>
          <a:custGeom>
            <a:avLst/>
            <a:gdLst>
              <a:gd name="connsiteX0" fmla="*/ 395244 w 610819"/>
              <a:gd name="connsiteY0" fmla="*/ 3606326 h 3606326"/>
              <a:gd name="connsiteX1" fmla="*/ 2137 w 610819"/>
              <a:gd name="connsiteY1" fmla="*/ 2640651 h 3606326"/>
              <a:gd name="connsiteX2" fmla="*/ 549068 w 610819"/>
              <a:gd name="connsiteY2" fmla="*/ 1350236 h 3606326"/>
              <a:gd name="connsiteX3" fmla="*/ 574706 w 610819"/>
              <a:gd name="connsiteY3" fmla="*/ 0 h 3606326"/>
              <a:gd name="connsiteX0" fmla="*/ 667188 w 667188"/>
              <a:gd name="connsiteY0" fmla="*/ 3725967 h 3725967"/>
              <a:gd name="connsiteX1" fmla="*/ 615 w 667188"/>
              <a:gd name="connsiteY1" fmla="*/ 2640651 h 3725967"/>
              <a:gd name="connsiteX2" fmla="*/ 547546 w 667188"/>
              <a:gd name="connsiteY2" fmla="*/ 1350236 h 3725967"/>
              <a:gd name="connsiteX3" fmla="*/ 573184 w 667188"/>
              <a:gd name="connsiteY3" fmla="*/ 0 h 3725967"/>
              <a:gd name="connsiteX0" fmla="*/ 667188 w 667188"/>
              <a:gd name="connsiteY0" fmla="*/ 3725967 h 3725967"/>
              <a:gd name="connsiteX1" fmla="*/ 615 w 667188"/>
              <a:gd name="connsiteY1" fmla="*/ 2640651 h 3725967"/>
              <a:gd name="connsiteX2" fmla="*/ 547546 w 667188"/>
              <a:gd name="connsiteY2" fmla="*/ 1350236 h 3725967"/>
              <a:gd name="connsiteX3" fmla="*/ 573184 w 667188"/>
              <a:gd name="connsiteY3" fmla="*/ 0 h 3725967"/>
              <a:gd name="connsiteX0" fmla="*/ 539174 w 539174"/>
              <a:gd name="connsiteY0" fmla="*/ 3725967 h 3725967"/>
              <a:gd name="connsiteX1" fmla="*/ 788 w 539174"/>
              <a:gd name="connsiteY1" fmla="*/ 2888479 h 3725967"/>
              <a:gd name="connsiteX2" fmla="*/ 419532 w 539174"/>
              <a:gd name="connsiteY2" fmla="*/ 1350236 h 3725967"/>
              <a:gd name="connsiteX3" fmla="*/ 445170 w 539174"/>
              <a:gd name="connsiteY3" fmla="*/ 0 h 3725967"/>
              <a:gd name="connsiteX0" fmla="*/ 554418 w 554418"/>
              <a:gd name="connsiteY0" fmla="*/ 3725967 h 3725967"/>
              <a:gd name="connsiteX1" fmla="*/ 16032 w 554418"/>
              <a:gd name="connsiteY1" fmla="*/ 2888479 h 3725967"/>
              <a:gd name="connsiteX2" fmla="*/ 169857 w 554418"/>
              <a:gd name="connsiteY2" fmla="*/ 1897166 h 3725967"/>
              <a:gd name="connsiteX3" fmla="*/ 460414 w 554418"/>
              <a:gd name="connsiteY3" fmla="*/ 0 h 3725967"/>
              <a:gd name="connsiteX0" fmla="*/ 559266 w 774625"/>
              <a:gd name="connsiteY0" fmla="*/ 1991171 h 1991171"/>
              <a:gd name="connsiteX1" fmla="*/ 20880 w 774625"/>
              <a:gd name="connsiteY1" fmla="*/ 1153683 h 1991171"/>
              <a:gd name="connsiteX2" fmla="*/ 174705 w 774625"/>
              <a:gd name="connsiteY2" fmla="*/ 162370 h 1991171"/>
              <a:gd name="connsiteX3" fmla="*/ 772911 w 774625"/>
              <a:gd name="connsiteY3" fmla="*/ 0 h 1991171"/>
              <a:gd name="connsiteX0" fmla="*/ 559266 w 772911"/>
              <a:gd name="connsiteY0" fmla="*/ 1991976 h 1991976"/>
              <a:gd name="connsiteX1" fmla="*/ 20880 w 772911"/>
              <a:gd name="connsiteY1" fmla="*/ 1154488 h 1991976"/>
              <a:gd name="connsiteX2" fmla="*/ 174705 w 772911"/>
              <a:gd name="connsiteY2" fmla="*/ 163175 h 1991976"/>
              <a:gd name="connsiteX3" fmla="*/ 772911 w 772911"/>
              <a:gd name="connsiteY3" fmla="*/ 805 h 1991976"/>
              <a:gd name="connsiteX0" fmla="*/ 560671 w 842682"/>
              <a:gd name="connsiteY0" fmla="*/ 1964711 h 1964711"/>
              <a:gd name="connsiteX1" fmla="*/ 22285 w 842682"/>
              <a:gd name="connsiteY1" fmla="*/ 1127223 h 1964711"/>
              <a:gd name="connsiteX2" fmla="*/ 176110 w 842682"/>
              <a:gd name="connsiteY2" fmla="*/ 135910 h 1964711"/>
              <a:gd name="connsiteX3" fmla="*/ 842682 w 842682"/>
              <a:gd name="connsiteY3" fmla="*/ 7723 h 1964711"/>
              <a:gd name="connsiteX0" fmla="*/ 560671 w 560671"/>
              <a:gd name="connsiteY0" fmla="*/ 1828801 h 1828801"/>
              <a:gd name="connsiteX1" fmla="*/ 22285 w 560671"/>
              <a:gd name="connsiteY1" fmla="*/ 991313 h 1828801"/>
              <a:gd name="connsiteX2" fmla="*/ 176110 w 560671"/>
              <a:gd name="connsiteY2" fmla="*/ 0 h 1828801"/>
              <a:gd name="connsiteX0" fmla="*/ 561469 w 911847"/>
              <a:gd name="connsiteY0" fmla="*/ 1982625 h 1982625"/>
              <a:gd name="connsiteX1" fmla="*/ 23083 w 911847"/>
              <a:gd name="connsiteY1" fmla="*/ 1145137 h 1982625"/>
              <a:gd name="connsiteX2" fmla="*/ 911847 w 911847"/>
              <a:gd name="connsiteY2" fmla="*/ 0 h 1982625"/>
              <a:gd name="connsiteX0" fmla="*/ 561469 w 911847"/>
              <a:gd name="connsiteY0" fmla="*/ 1982626 h 1982626"/>
              <a:gd name="connsiteX1" fmla="*/ 23083 w 911847"/>
              <a:gd name="connsiteY1" fmla="*/ 1145138 h 1982626"/>
              <a:gd name="connsiteX2" fmla="*/ 911847 w 911847"/>
              <a:gd name="connsiteY2" fmla="*/ 1 h 1982626"/>
              <a:gd name="connsiteX0" fmla="*/ 554100 w 904478"/>
              <a:gd name="connsiteY0" fmla="*/ 1982628 h 1982628"/>
              <a:gd name="connsiteX1" fmla="*/ 24260 w 904478"/>
              <a:gd name="connsiteY1" fmla="*/ 828946 h 1982628"/>
              <a:gd name="connsiteX2" fmla="*/ 904478 w 904478"/>
              <a:gd name="connsiteY2" fmla="*/ 3 h 1982628"/>
              <a:gd name="connsiteX0" fmla="*/ 0 w 350378"/>
              <a:gd name="connsiteY0" fmla="*/ 1982625 h 1982625"/>
              <a:gd name="connsiteX1" fmla="*/ 350378 w 350378"/>
              <a:gd name="connsiteY1" fmla="*/ 0 h 1982625"/>
              <a:gd name="connsiteX0" fmla="*/ 255845 w 606223"/>
              <a:gd name="connsiteY0" fmla="*/ 1982625 h 1982625"/>
              <a:gd name="connsiteX1" fmla="*/ 606223 w 606223"/>
              <a:gd name="connsiteY1" fmla="*/ 0 h 1982625"/>
              <a:gd name="connsiteX0" fmla="*/ 405004 w 755382"/>
              <a:gd name="connsiteY0" fmla="*/ 1982818 h 1982818"/>
              <a:gd name="connsiteX1" fmla="*/ 755382 w 755382"/>
              <a:gd name="connsiteY1" fmla="*/ 193 h 1982818"/>
              <a:gd name="connsiteX0" fmla="*/ 3658495 w 3658495"/>
              <a:gd name="connsiteY0" fmla="*/ 1940093 h 1940093"/>
              <a:gd name="connsiteX1" fmla="*/ 111991 w 3658495"/>
              <a:gd name="connsiteY1" fmla="*/ 197 h 1940093"/>
              <a:gd name="connsiteX0" fmla="*/ 3633079 w 3680499"/>
              <a:gd name="connsiteY0" fmla="*/ 1940093 h 1940093"/>
              <a:gd name="connsiteX1" fmla="*/ 86575 w 3680499"/>
              <a:gd name="connsiteY1" fmla="*/ 197 h 1940093"/>
              <a:gd name="connsiteX0" fmla="*/ 3641488 w 3688831"/>
              <a:gd name="connsiteY0" fmla="*/ 1999908 h 1999908"/>
              <a:gd name="connsiteX1" fmla="*/ 86438 w 3688831"/>
              <a:gd name="connsiteY1" fmla="*/ 192 h 1999908"/>
              <a:gd name="connsiteX0" fmla="*/ 0 w 1256232"/>
              <a:gd name="connsiteY0" fmla="*/ 48 h 145326"/>
              <a:gd name="connsiteX1" fmla="*/ 1256232 w 1256232"/>
              <a:gd name="connsiteY1" fmla="*/ 145326 h 145326"/>
              <a:gd name="connsiteX0" fmla="*/ 3204816 w 3256509"/>
              <a:gd name="connsiteY0" fmla="*/ 4 h 1256236"/>
              <a:gd name="connsiteX1" fmla="*/ 94147 w 3256509"/>
              <a:gd name="connsiteY1" fmla="*/ 1256236 h 1256236"/>
              <a:gd name="connsiteX0" fmla="*/ 3216400 w 3216438"/>
              <a:gd name="connsiteY0" fmla="*/ 0 h 1256232"/>
              <a:gd name="connsiteX1" fmla="*/ 105731 w 3216438"/>
              <a:gd name="connsiteY1" fmla="*/ 1256232 h 1256232"/>
              <a:gd name="connsiteX0" fmla="*/ 2001704 w 2001761"/>
              <a:gd name="connsiteY0" fmla="*/ 0 h 1222049"/>
              <a:gd name="connsiteX1" fmla="*/ 147267 w 2001761"/>
              <a:gd name="connsiteY1" fmla="*/ 1222049 h 1222049"/>
              <a:gd name="connsiteX0" fmla="*/ 1854437 w 1854613"/>
              <a:gd name="connsiteY0" fmla="*/ 0 h 1222049"/>
              <a:gd name="connsiteX1" fmla="*/ 0 w 1854613"/>
              <a:gd name="connsiteY1" fmla="*/ 1222049 h 1222049"/>
              <a:gd name="connsiteX0" fmla="*/ 3905428 w 3905480"/>
              <a:gd name="connsiteY0" fmla="*/ 2281870 h 2322029"/>
              <a:gd name="connsiteX1" fmla="*/ 0 w 3905480"/>
              <a:gd name="connsiteY1" fmla="*/ 144 h 2322029"/>
              <a:gd name="connsiteX0" fmla="*/ 3905428 w 4034795"/>
              <a:gd name="connsiteY0" fmla="*/ 2281888 h 2283983"/>
              <a:gd name="connsiteX1" fmla="*/ 0 w 4034795"/>
              <a:gd name="connsiteY1" fmla="*/ 162 h 2283983"/>
              <a:gd name="connsiteX0" fmla="*/ 3905428 w 4029251"/>
              <a:gd name="connsiteY0" fmla="*/ 2281726 h 2284884"/>
              <a:gd name="connsiteX1" fmla="*/ 0 w 4029251"/>
              <a:gd name="connsiteY1" fmla="*/ 0 h 2284884"/>
              <a:gd name="connsiteX0" fmla="*/ 3871245 w 3995993"/>
              <a:gd name="connsiteY0" fmla="*/ 2170631 h 2174020"/>
              <a:gd name="connsiteX1" fmla="*/ 0 w 3995993"/>
              <a:gd name="connsiteY1" fmla="*/ 0 h 2174020"/>
              <a:gd name="connsiteX0" fmla="*/ 3956703 w 4079164"/>
              <a:gd name="connsiteY0" fmla="*/ 2221906 h 2225185"/>
              <a:gd name="connsiteX1" fmla="*/ 0 w 4079164"/>
              <a:gd name="connsiteY1" fmla="*/ 0 h 2225185"/>
              <a:gd name="connsiteX0" fmla="*/ 3956703 w 4622415"/>
              <a:gd name="connsiteY0" fmla="*/ 2221906 h 2221906"/>
              <a:gd name="connsiteX1" fmla="*/ 0 w 4622415"/>
              <a:gd name="connsiteY1" fmla="*/ 0 h 2221906"/>
              <a:gd name="connsiteX0" fmla="*/ 3956703 w 4631542"/>
              <a:gd name="connsiteY0" fmla="*/ 2221906 h 2221906"/>
              <a:gd name="connsiteX1" fmla="*/ 0 w 4631542"/>
              <a:gd name="connsiteY1" fmla="*/ 0 h 2221906"/>
              <a:gd name="connsiteX0" fmla="*/ 3922520 w 4600429"/>
              <a:gd name="connsiteY0" fmla="*/ 2230452 h 2230452"/>
              <a:gd name="connsiteX1" fmla="*/ 0 w 4600429"/>
              <a:gd name="connsiteY1" fmla="*/ 0 h 2230452"/>
              <a:gd name="connsiteX0" fmla="*/ 3922520 w 5354854"/>
              <a:gd name="connsiteY0" fmla="*/ 2230452 h 2230452"/>
              <a:gd name="connsiteX1" fmla="*/ 4458639 w 5354854"/>
              <a:gd name="connsiteY1" fmla="*/ 698794 h 2230452"/>
              <a:gd name="connsiteX2" fmla="*/ 0 w 5354854"/>
              <a:gd name="connsiteY2" fmla="*/ 0 h 2230452"/>
              <a:gd name="connsiteX0" fmla="*/ 3922520 w 4754955"/>
              <a:gd name="connsiteY0" fmla="*/ 2230452 h 2230452"/>
              <a:gd name="connsiteX1" fmla="*/ 4458639 w 4754955"/>
              <a:gd name="connsiteY1" fmla="*/ 698794 h 2230452"/>
              <a:gd name="connsiteX2" fmla="*/ 0 w 4754955"/>
              <a:gd name="connsiteY2" fmla="*/ 0 h 2230452"/>
              <a:gd name="connsiteX0" fmla="*/ 3922520 w 4904837"/>
              <a:gd name="connsiteY0" fmla="*/ 2230452 h 2230475"/>
              <a:gd name="connsiteX1" fmla="*/ 4458639 w 4904837"/>
              <a:gd name="connsiteY1" fmla="*/ 698794 h 2230475"/>
              <a:gd name="connsiteX2" fmla="*/ 0 w 4904837"/>
              <a:gd name="connsiteY2" fmla="*/ 0 h 2230475"/>
              <a:gd name="connsiteX0" fmla="*/ 3922520 w 3922520"/>
              <a:gd name="connsiteY0" fmla="*/ 2230452 h 2230452"/>
              <a:gd name="connsiteX1" fmla="*/ 0 w 3922520"/>
              <a:gd name="connsiteY1" fmla="*/ 0 h 2230452"/>
              <a:gd name="connsiteX0" fmla="*/ 3922520 w 3922520"/>
              <a:gd name="connsiteY0" fmla="*/ 487110 h 487110"/>
              <a:gd name="connsiteX1" fmla="*/ 0 w 3922520"/>
              <a:gd name="connsiteY1" fmla="*/ 0 h 487110"/>
              <a:gd name="connsiteX0" fmla="*/ 3922520 w 3923029"/>
              <a:gd name="connsiteY0" fmla="*/ 487110 h 711490"/>
              <a:gd name="connsiteX1" fmla="*/ 0 w 3923029"/>
              <a:gd name="connsiteY1" fmla="*/ 0 h 711490"/>
              <a:gd name="connsiteX0" fmla="*/ 2144995 w 2146484"/>
              <a:gd name="connsiteY0" fmla="*/ 0 h 598371"/>
              <a:gd name="connsiteX1" fmla="*/ 0 w 2146484"/>
              <a:gd name="connsiteY1" fmla="*/ 512748 h 598371"/>
              <a:gd name="connsiteX0" fmla="*/ 2238999 w 2240351"/>
              <a:gd name="connsiteY0" fmla="*/ 0 h 598371"/>
              <a:gd name="connsiteX1" fmla="*/ 0 w 2240351"/>
              <a:gd name="connsiteY1" fmla="*/ 512748 h 598371"/>
              <a:gd name="connsiteX0" fmla="*/ 1991171 w 1992955"/>
              <a:gd name="connsiteY0" fmla="*/ 0 h 1071432"/>
              <a:gd name="connsiteX1" fmla="*/ 0 w 1992955"/>
              <a:gd name="connsiteY1" fmla="*/ 1042587 h 1071432"/>
              <a:gd name="connsiteX0" fmla="*/ 1991171 w 2130354"/>
              <a:gd name="connsiteY0" fmla="*/ 0 h 1057831"/>
              <a:gd name="connsiteX1" fmla="*/ 0 w 2130354"/>
              <a:gd name="connsiteY1" fmla="*/ 1042587 h 1057831"/>
              <a:gd name="connsiteX0" fmla="*/ 0 w 760507"/>
              <a:gd name="connsiteY0" fmla="*/ 0 h 1388002"/>
              <a:gd name="connsiteX1" fmla="*/ 51274 w 760507"/>
              <a:gd name="connsiteY1" fmla="*/ 1375873 h 1388002"/>
              <a:gd name="connsiteX0" fmla="*/ 0 w 727326"/>
              <a:gd name="connsiteY0" fmla="*/ 0 h 1375912"/>
              <a:gd name="connsiteX1" fmla="*/ 51274 w 727326"/>
              <a:gd name="connsiteY1" fmla="*/ 1375873 h 1375912"/>
              <a:gd name="connsiteX0" fmla="*/ 0 w 747579"/>
              <a:gd name="connsiteY0" fmla="*/ 0 h 1375912"/>
              <a:gd name="connsiteX1" fmla="*/ 51274 w 747579"/>
              <a:gd name="connsiteY1" fmla="*/ 1375873 h 137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7579" h="1375912">
                <a:moveTo>
                  <a:pt x="0" y="0"/>
                </a:moveTo>
                <a:cubicBezTo>
                  <a:pt x="632387" y="17091"/>
                  <a:pt x="1281869" y="1384419"/>
                  <a:pt x="51274" y="1375873"/>
                </a:cubicBezTo>
              </a:path>
            </a:pathLst>
          </a:custGeom>
          <a:noFill/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30C1C3B-1BEC-4F08-A036-0032ED58880B}"/>
              </a:ext>
            </a:extLst>
          </p:cNvPr>
          <p:cNvSpPr txBox="1"/>
          <p:nvPr/>
        </p:nvSpPr>
        <p:spPr>
          <a:xfrm>
            <a:off x="4187493" y="6112972"/>
            <a:ext cx="2686201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«</a:t>
            </a:r>
            <a:r>
              <a:rPr lang="fr-CA" sz="1200" dirty="0" err="1">
                <a:solidFill>
                  <a:schemeClr val="bg1"/>
                </a:solidFill>
              </a:rPr>
              <a:t>updsend</a:t>
            </a:r>
            <a:r>
              <a:rPr lang="fr-CA" sz="1200" dirty="0">
                <a:solidFill>
                  <a:schemeClr val="bg1"/>
                </a:solidFill>
              </a:rPr>
              <a:t>» envoie des messages OSC au port 7474 de l’IP «localhost».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89330D1-6BEA-423B-8E15-22AA4BC1ED5E}"/>
              </a:ext>
            </a:extLst>
          </p:cNvPr>
          <p:cNvSpPr/>
          <p:nvPr/>
        </p:nvSpPr>
        <p:spPr>
          <a:xfrm>
            <a:off x="6785590" y="1837090"/>
            <a:ext cx="4682879" cy="4479751"/>
          </a:xfrm>
          <a:custGeom>
            <a:avLst/>
            <a:gdLst>
              <a:gd name="connsiteX0" fmla="*/ 395244 w 610819"/>
              <a:gd name="connsiteY0" fmla="*/ 3606326 h 3606326"/>
              <a:gd name="connsiteX1" fmla="*/ 2137 w 610819"/>
              <a:gd name="connsiteY1" fmla="*/ 2640651 h 3606326"/>
              <a:gd name="connsiteX2" fmla="*/ 549068 w 610819"/>
              <a:gd name="connsiteY2" fmla="*/ 1350236 h 3606326"/>
              <a:gd name="connsiteX3" fmla="*/ 574706 w 610819"/>
              <a:gd name="connsiteY3" fmla="*/ 0 h 3606326"/>
              <a:gd name="connsiteX0" fmla="*/ 667188 w 667188"/>
              <a:gd name="connsiteY0" fmla="*/ 3725967 h 3725967"/>
              <a:gd name="connsiteX1" fmla="*/ 615 w 667188"/>
              <a:gd name="connsiteY1" fmla="*/ 2640651 h 3725967"/>
              <a:gd name="connsiteX2" fmla="*/ 547546 w 667188"/>
              <a:gd name="connsiteY2" fmla="*/ 1350236 h 3725967"/>
              <a:gd name="connsiteX3" fmla="*/ 573184 w 667188"/>
              <a:gd name="connsiteY3" fmla="*/ 0 h 3725967"/>
              <a:gd name="connsiteX0" fmla="*/ 667188 w 667188"/>
              <a:gd name="connsiteY0" fmla="*/ 3725967 h 3725967"/>
              <a:gd name="connsiteX1" fmla="*/ 615 w 667188"/>
              <a:gd name="connsiteY1" fmla="*/ 2640651 h 3725967"/>
              <a:gd name="connsiteX2" fmla="*/ 547546 w 667188"/>
              <a:gd name="connsiteY2" fmla="*/ 1350236 h 3725967"/>
              <a:gd name="connsiteX3" fmla="*/ 573184 w 667188"/>
              <a:gd name="connsiteY3" fmla="*/ 0 h 3725967"/>
              <a:gd name="connsiteX0" fmla="*/ 539174 w 539174"/>
              <a:gd name="connsiteY0" fmla="*/ 3725967 h 3725967"/>
              <a:gd name="connsiteX1" fmla="*/ 788 w 539174"/>
              <a:gd name="connsiteY1" fmla="*/ 2888479 h 3725967"/>
              <a:gd name="connsiteX2" fmla="*/ 419532 w 539174"/>
              <a:gd name="connsiteY2" fmla="*/ 1350236 h 3725967"/>
              <a:gd name="connsiteX3" fmla="*/ 445170 w 539174"/>
              <a:gd name="connsiteY3" fmla="*/ 0 h 3725967"/>
              <a:gd name="connsiteX0" fmla="*/ 554418 w 554418"/>
              <a:gd name="connsiteY0" fmla="*/ 3725967 h 3725967"/>
              <a:gd name="connsiteX1" fmla="*/ 16032 w 554418"/>
              <a:gd name="connsiteY1" fmla="*/ 2888479 h 3725967"/>
              <a:gd name="connsiteX2" fmla="*/ 169857 w 554418"/>
              <a:gd name="connsiteY2" fmla="*/ 1897166 h 3725967"/>
              <a:gd name="connsiteX3" fmla="*/ 460414 w 554418"/>
              <a:gd name="connsiteY3" fmla="*/ 0 h 3725967"/>
              <a:gd name="connsiteX0" fmla="*/ 559266 w 774625"/>
              <a:gd name="connsiteY0" fmla="*/ 1991171 h 1991171"/>
              <a:gd name="connsiteX1" fmla="*/ 20880 w 774625"/>
              <a:gd name="connsiteY1" fmla="*/ 1153683 h 1991171"/>
              <a:gd name="connsiteX2" fmla="*/ 174705 w 774625"/>
              <a:gd name="connsiteY2" fmla="*/ 162370 h 1991171"/>
              <a:gd name="connsiteX3" fmla="*/ 772911 w 774625"/>
              <a:gd name="connsiteY3" fmla="*/ 0 h 1991171"/>
              <a:gd name="connsiteX0" fmla="*/ 559266 w 772911"/>
              <a:gd name="connsiteY0" fmla="*/ 1991976 h 1991976"/>
              <a:gd name="connsiteX1" fmla="*/ 20880 w 772911"/>
              <a:gd name="connsiteY1" fmla="*/ 1154488 h 1991976"/>
              <a:gd name="connsiteX2" fmla="*/ 174705 w 772911"/>
              <a:gd name="connsiteY2" fmla="*/ 163175 h 1991976"/>
              <a:gd name="connsiteX3" fmla="*/ 772911 w 772911"/>
              <a:gd name="connsiteY3" fmla="*/ 805 h 1991976"/>
              <a:gd name="connsiteX0" fmla="*/ 560671 w 842682"/>
              <a:gd name="connsiteY0" fmla="*/ 1964711 h 1964711"/>
              <a:gd name="connsiteX1" fmla="*/ 22285 w 842682"/>
              <a:gd name="connsiteY1" fmla="*/ 1127223 h 1964711"/>
              <a:gd name="connsiteX2" fmla="*/ 176110 w 842682"/>
              <a:gd name="connsiteY2" fmla="*/ 135910 h 1964711"/>
              <a:gd name="connsiteX3" fmla="*/ 842682 w 842682"/>
              <a:gd name="connsiteY3" fmla="*/ 7723 h 1964711"/>
              <a:gd name="connsiteX0" fmla="*/ 560671 w 560671"/>
              <a:gd name="connsiteY0" fmla="*/ 1828801 h 1828801"/>
              <a:gd name="connsiteX1" fmla="*/ 22285 w 560671"/>
              <a:gd name="connsiteY1" fmla="*/ 991313 h 1828801"/>
              <a:gd name="connsiteX2" fmla="*/ 176110 w 560671"/>
              <a:gd name="connsiteY2" fmla="*/ 0 h 1828801"/>
              <a:gd name="connsiteX0" fmla="*/ 561469 w 911847"/>
              <a:gd name="connsiteY0" fmla="*/ 1982625 h 1982625"/>
              <a:gd name="connsiteX1" fmla="*/ 23083 w 911847"/>
              <a:gd name="connsiteY1" fmla="*/ 1145137 h 1982625"/>
              <a:gd name="connsiteX2" fmla="*/ 911847 w 911847"/>
              <a:gd name="connsiteY2" fmla="*/ 0 h 1982625"/>
              <a:gd name="connsiteX0" fmla="*/ 561469 w 911847"/>
              <a:gd name="connsiteY0" fmla="*/ 1982626 h 1982626"/>
              <a:gd name="connsiteX1" fmla="*/ 23083 w 911847"/>
              <a:gd name="connsiteY1" fmla="*/ 1145138 h 1982626"/>
              <a:gd name="connsiteX2" fmla="*/ 911847 w 911847"/>
              <a:gd name="connsiteY2" fmla="*/ 1 h 1982626"/>
              <a:gd name="connsiteX0" fmla="*/ 554100 w 904478"/>
              <a:gd name="connsiteY0" fmla="*/ 1982628 h 1982628"/>
              <a:gd name="connsiteX1" fmla="*/ 24260 w 904478"/>
              <a:gd name="connsiteY1" fmla="*/ 828946 h 1982628"/>
              <a:gd name="connsiteX2" fmla="*/ 904478 w 904478"/>
              <a:gd name="connsiteY2" fmla="*/ 3 h 1982628"/>
              <a:gd name="connsiteX0" fmla="*/ 0 w 350378"/>
              <a:gd name="connsiteY0" fmla="*/ 1982625 h 1982625"/>
              <a:gd name="connsiteX1" fmla="*/ 350378 w 350378"/>
              <a:gd name="connsiteY1" fmla="*/ 0 h 1982625"/>
              <a:gd name="connsiteX0" fmla="*/ 255845 w 606223"/>
              <a:gd name="connsiteY0" fmla="*/ 1982625 h 1982625"/>
              <a:gd name="connsiteX1" fmla="*/ 606223 w 606223"/>
              <a:gd name="connsiteY1" fmla="*/ 0 h 1982625"/>
              <a:gd name="connsiteX0" fmla="*/ 405004 w 755382"/>
              <a:gd name="connsiteY0" fmla="*/ 1982818 h 1982818"/>
              <a:gd name="connsiteX1" fmla="*/ 755382 w 755382"/>
              <a:gd name="connsiteY1" fmla="*/ 193 h 1982818"/>
              <a:gd name="connsiteX0" fmla="*/ 3658495 w 3658495"/>
              <a:gd name="connsiteY0" fmla="*/ 1940093 h 1940093"/>
              <a:gd name="connsiteX1" fmla="*/ 111991 w 3658495"/>
              <a:gd name="connsiteY1" fmla="*/ 197 h 1940093"/>
              <a:gd name="connsiteX0" fmla="*/ 3633079 w 3680499"/>
              <a:gd name="connsiteY0" fmla="*/ 1940093 h 1940093"/>
              <a:gd name="connsiteX1" fmla="*/ 86575 w 3680499"/>
              <a:gd name="connsiteY1" fmla="*/ 197 h 1940093"/>
              <a:gd name="connsiteX0" fmla="*/ 3641488 w 3688831"/>
              <a:gd name="connsiteY0" fmla="*/ 1999908 h 1999908"/>
              <a:gd name="connsiteX1" fmla="*/ 86438 w 3688831"/>
              <a:gd name="connsiteY1" fmla="*/ 192 h 1999908"/>
              <a:gd name="connsiteX0" fmla="*/ 0 w 1256232"/>
              <a:gd name="connsiteY0" fmla="*/ 48 h 145326"/>
              <a:gd name="connsiteX1" fmla="*/ 1256232 w 1256232"/>
              <a:gd name="connsiteY1" fmla="*/ 145326 h 145326"/>
              <a:gd name="connsiteX0" fmla="*/ 3204816 w 3256509"/>
              <a:gd name="connsiteY0" fmla="*/ 4 h 1256236"/>
              <a:gd name="connsiteX1" fmla="*/ 94147 w 3256509"/>
              <a:gd name="connsiteY1" fmla="*/ 1256236 h 1256236"/>
              <a:gd name="connsiteX0" fmla="*/ 3216400 w 3216438"/>
              <a:gd name="connsiteY0" fmla="*/ 0 h 1256232"/>
              <a:gd name="connsiteX1" fmla="*/ 105731 w 3216438"/>
              <a:gd name="connsiteY1" fmla="*/ 1256232 h 1256232"/>
              <a:gd name="connsiteX0" fmla="*/ 2001704 w 2001761"/>
              <a:gd name="connsiteY0" fmla="*/ 0 h 1222049"/>
              <a:gd name="connsiteX1" fmla="*/ 147267 w 2001761"/>
              <a:gd name="connsiteY1" fmla="*/ 1222049 h 1222049"/>
              <a:gd name="connsiteX0" fmla="*/ 1854437 w 1854613"/>
              <a:gd name="connsiteY0" fmla="*/ 0 h 1222049"/>
              <a:gd name="connsiteX1" fmla="*/ 0 w 1854613"/>
              <a:gd name="connsiteY1" fmla="*/ 1222049 h 1222049"/>
              <a:gd name="connsiteX0" fmla="*/ 3905428 w 3905480"/>
              <a:gd name="connsiteY0" fmla="*/ 2281870 h 2322029"/>
              <a:gd name="connsiteX1" fmla="*/ 0 w 3905480"/>
              <a:gd name="connsiteY1" fmla="*/ 144 h 2322029"/>
              <a:gd name="connsiteX0" fmla="*/ 3905428 w 4034795"/>
              <a:gd name="connsiteY0" fmla="*/ 2281888 h 2283983"/>
              <a:gd name="connsiteX1" fmla="*/ 0 w 4034795"/>
              <a:gd name="connsiteY1" fmla="*/ 162 h 2283983"/>
              <a:gd name="connsiteX0" fmla="*/ 3905428 w 4029251"/>
              <a:gd name="connsiteY0" fmla="*/ 2281726 h 2284884"/>
              <a:gd name="connsiteX1" fmla="*/ 0 w 4029251"/>
              <a:gd name="connsiteY1" fmla="*/ 0 h 2284884"/>
              <a:gd name="connsiteX0" fmla="*/ 3871245 w 3995993"/>
              <a:gd name="connsiteY0" fmla="*/ 2170631 h 2174020"/>
              <a:gd name="connsiteX1" fmla="*/ 0 w 3995993"/>
              <a:gd name="connsiteY1" fmla="*/ 0 h 2174020"/>
              <a:gd name="connsiteX0" fmla="*/ 3956703 w 4079164"/>
              <a:gd name="connsiteY0" fmla="*/ 2221906 h 2225185"/>
              <a:gd name="connsiteX1" fmla="*/ 0 w 4079164"/>
              <a:gd name="connsiteY1" fmla="*/ 0 h 2225185"/>
              <a:gd name="connsiteX0" fmla="*/ 3956703 w 4622415"/>
              <a:gd name="connsiteY0" fmla="*/ 2221906 h 2221906"/>
              <a:gd name="connsiteX1" fmla="*/ 0 w 4622415"/>
              <a:gd name="connsiteY1" fmla="*/ 0 h 2221906"/>
              <a:gd name="connsiteX0" fmla="*/ 3956703 w 4631542"/>
              <a:gd name="connsiteY0" fmla="*/ 2221906 h 2221906"/>
              <a:gd name="connsiteX1" fmla="*/ 0 w 4631542"/>
              <a:gd name="connsiteY1" fmla="*/ 0 h 2221906"/>
              <a:gd name="connsiteX0" fmla="*/ 3922520 w 4600429"/>
              <a:gd name="connsiteY0" fmla="*/ 2230452 h 2230452"/>
              <a:gd name="connsiteX1" fmla="*/ 0 w 4600429"/>
              <a:gd name="connsiteY1" fmla="*/ 0 h 2230452"/>
              <a:gd name="connsiteX0" fmla="*/ 3922520 w 5354854"/>
              <a:gd name="connsiteY0" fmla="*/ 2230452 h 2230452"/>
              <a:gd name="connsiteX1" fmla="*/ 4458639 w 5354854"/>
              <a:gd name="connsiteY1" fmla="*/ 698794 h 2230452"/>
              <a:gd name="connsiteX2" fmla="*/ 0 w 5354854"/>
              <a:gd name="connsiteY2" fmla="*/ 0 h 2230452"/>
              <a:gd name="connsiteX0" fmla="*/ 3922520 w 4754955"/>
              <a:gd name="connsiteY0" fmla="*/ 2230452 h 2230452"/>
              <a:gd name="connsiteX1" fmla="*/ 4458639 w 4754955"/>
              <a:gd name="connsiteY1" fmla="*/ 698794 h 2230452"/>
              <a:gd name="connsiteX2" fmla="*/ 0 w 4754955"/>
              <a:gd name="connsiteY2" fmla="*/ 0 h 2230452"/>
              <a:gd name="connsiteX0" fmla="*/ 3922520 w 4904837"/>
              <a:gd name="connsiteY0" fmla="*/ 2230452 h 2230475"/>
              <a:gd name="connsiteX1" fmla="*/ 4458639 w 4904837"/>
              <a:gd name="connsiteY1" fmla="*/ 698794 h 2230475"/>
              <a:gd name="connsiteX2" fmla="*/ 0 w 4904837"/>
              <a:gd name="connsiteY2" fmla="*/ 0 h 2230475"/>
              <a:gd name="connsiteX0" fmla="*/ 3922520 w 3922520"/>
              <a:gd name="connsiteY0" fmla="*/ 2230452 h 2230452"/>
              <a:gd name="connsiteX1" fmla="*/ 0 w 3922520"/>
              <a:gd name="connsiteY1" fmla="*/ 0 h 2230452"/>
              <a:gd name="connsiteX0" fmla="*/ 3922520 w 3922520"/>
              <a:gd name="connsiteY0" fmla="*/ 487110 h 487110"/>
              <a:gd name="connsiteX1" fmla="*/ 0 w 3922520"/>
              <a:gd name="connsiteY1" fmla="*/ 0 h 487110"/>
              <a:gd name="connsiteX0" fmla="*/ 3922520 w 3923029"/>
              <a:gd name="connsiteY0" fmla="*/ 487110 h 711490"/>
              <a:gd name="connsiteX1" fmla="*/ 0 w 3923029"/>
              <a:gd name="connsiteY1" fmla="*/ 0 h 711490"/>
              <a:gd name="connsiteX0" fmla="*/ 2144995 w 2146484"/>
              <a:gd name="connsiteY0" fmla="*/ 0 h 598371"/>
              <a:gd name="connsiteX1" fmla="*/ 0 w 2146484"/>
              <a:gd name="connsiteY1" fmla="*/ 512748 h 598371"/>
              <a:gd name="connsiteX0" fmla="*/ 2238999 w 2240351"/>
              <a:gd name="connsiteY0" fmla="*/ 0 h 598371"/>
              <a:gd name="connsiteX1" fmla="*/ 0 w 2240351"/>
              <a:gd name="connsiteY1" fmla="*/ 512748 h 598371"/>
              <a:gd name="connsiteX0" fmla="*/ 1991171 w 1992955"/>
              <a:gd name="connsiteY0" fmla="*/ 0 h 1071432"/>
              <a:gd name="connsiteX1" fmla="*/ 0 w 1992955"/>
              <a:gd name="connsiteY1" fmla="*/ 1042587 h 1071432"/>
              <a:gd name="connsiteX0" fmla="*/ 1991171 w 2130354"/>
              <a:gd name="connsiteY0" fmla="*/ 0 h 1057831"/>
              <a:gd name="connsiteX1" fmla="*/ 0 w 2130354"/>
              <a:gd name="connsiteY1" fmla="*/ 1042587 h 1057831"/>
              <a:gd name="connsiteX0" fmla="*/ 0 w 760507"/>
              <a:gd name="connsiteY0" fmla="*/ 0 h 1388002"/>
              <a:gd name="connsiteX1" fmla="*/ 51274 w 760507"/>
              <a:gd name="connsiteY1" fmla="*/ 1375873 h 1388002"/>
              <a:gd name="connsiteX0" fmla="*/ 0 w 727326"/>
              <a:gd name="connsiteY0" fmla="*/ 0 h 1375912"/>
              <a:gd name="connsiteX1" fmla="*/ 51274 w 727326"/>
              <a:gd name="connsiteY1" fmla="*/ 1375873 h 1375912"/>
              <a:gd name="connsiteX0" fmla="*/ 0 w 747579"/>
              <a:gd name="connsiteY0" fmla="*/ 0 h 1375912"/>
              <a:gd name="connsiteX1" fmla="*/ 51274 w 747579"/>
              <a:gd name="connsiteY1" fmla="*/ 1375873 h 1375912"/>
              <a:gd name="connsiteX0" fmla="*/ 0 w 2576386"/>
              <a:gd name="connsiteY0" fmla="*/ 0 h 359077"/>
              <a:gd name="connsiteX1" fmla="*/ 2273180 w 2576386"/>
              <a:gd name="connsiteY1" fmla="*/ 358924 h 359077"/>
              <a:gd name="connsiteX0" fmla="*/ 0 w 2326328"/>
              <a:gd name="connsiteY0" fmla="*/ 3837061 h 3837117"/>
              <a:gd name="connsiteX1" fmla="*/ 1999714 w 2326328"/>
              <a:gd name="connsiteY1" fmla="*/ 0 h 3837117"/>
              <a:gd name="connsiteX0" fmla="*/ 0 w 2001537"/>
              <a:gd name="connsiteY0" fmla="*/ 3978706 h 3978750"/>
              <a:gd name="connsiteX1" fmla="*/ 1999714 w 2001537"/>
              <a:gd name="connsiteY1" fmla="*/ 141645 h 3978750"/>
              <a:gd name="connsiteX0" fmla="*/ 0 w 3044635"/>
              <a:gd name="connsiteY0" fmla="*/ 3979338 h 3979338"/>
              <a:gd name="connsiteX1" fmla="*/ 1999714 w 3044635"/>
              <a:gd name="connsiteY1" fmla="*/ 142277 h 3979338"/>
              <a:gd name="connsiteX0" fmla="*/ 0 w 5034243"/>
              <a:gd name="connsiteY0" fmla="*/ 3983183 h 3983183"/>
              <a:gd name="connsiteX1" fmla="*/ 4383761 w 5034243"/>
              <a:gd name="connsiteY1" fmla="*/ 2408481 h 3983183"/>
              <a:gd name="connsiteX2" fmla="*/ 1999714 w 5034243"/>
              <a:gd name="connsiteY2" fmla="*/ 146122 h 3983183"/>
              <a:gd name="connsiteX0" fmla="*/ 0 w 4995978"/>
              <a:gd name="connsiteY0" fmla="*/ 3975029 h 3975029"/>
              <a:gd name="connsiteX1" fmla="*/ 4341032 w 4995978"/>
              <a:gd name="connsiteY1" fmla="*/ 2716521 h 3975029"/>
              <a:gd name="connsiteX2" fmla="*/ 1999714 w 4995978"/>
              <a:gd name="connsiteY2" fmla="*/ 137968 h 3975029"/>
              <a:gd name="connsiteX0" fmla="*/ 0 w 4957774"/>
              <a:gd name="connsiteY0" fmla="*/ 3972178 h 3972178"/>
              <a:gd name="connsiteX1" fmla="*/ 4298303 w 4957774"/>
              <a:gd name="connsiteY1" fmla="*/ 2833311 h 3972178"/>
              <a:gd name="connsiteX2" fmla="*/ 1999714 w 4957774"/>
              <a:gd name="connsiteY2" fmla="*/ 135117 h 3972178"/>
              <a:gd name="connsiteX0" fmla="*/ 0 w 4934882"/>
              <a:gd name="connsiteY0" fmla="*/ 3975655 h 3975655"/>
              <a:gd name="connsiteX1" fmla="*/ 4272666 w 4934882"/>
              <a:gd name="connsiteY1" fmla="*/ 2691510 h 3975655"/>
              <a:gd name="connsiteX2" fmla="*/ 1999714 w 4934882"/>
              <a:gd name="connsiteY2" fmla="*/ 138594 h 3975655"/>
              <a:gd name="connsiteX0" fmla="*/ 0 w 4296155"/>
              <a:gd name="connsiteY0" fmla="*/ 4067086 h 4067086"/>
              <a:gd name="connsiteX1" fmla="*/ 4272666 w 4296155"/>
              <a:gd name="connsiteY1" fmla="*/ 2782941 h 4067086"/>
              <a:gd name="connsiteX2" fmla="*/ 1999714 w 4296155"/>
              <a:gd name="connsiteY2" fmla="*/ 230025 h 4067086"/>
              <a:gd name="connsiteX0" fmla="*/ 0 w 4652324"/>
              <a:gd name="connsiteY0" fmla="*/ 4115015 h 4115015"/>
              <a:gd name="connsiteX1" fmla="*/ 4631589 w 4652324"/>
              <a:gd name="connsiteY1" fmla="*/ 2224119 h 4115015"/>
              <a:gd name="connsiteX2" fmla="*/ 1999714 w 4652324"/>
              <a:gd name="connsiteY2" fmla="*/ 277954 h 4115015"/>
              <a:gd name="connsiteX0" fmla="*/ 0 w 4634351"/>
              <a:gd name="connsiteY0" fmla="*/ 4118975 h 4118975"/>
              <a:gd name="connsiteX1" fmla="*/ 4631589 w 4634351"/>
              <a:gd name="connsiteY1" fmla="*/ 2228079 h 4118975"/>
              <a:gd name="connsiteX2" fmla="*/ 1999714 w 4634351"/>
              <a:gd name="connsiteY2" fmla="*/ 281914 h 4118975"/>
              <a:gd name="connsiteX0" fmla="*/ 0 w 4634840"/>
              <a:gd name="connsiteY0" fmla="*/ 4118975 h 4131609"/>
              <a:gd name="connsiteX1" fmla="*/ 4631589 w 4634840"/>
              <a:gd name="connsiteY1" fmla="*/ 2228079 h 4131609"/>
              <a:gd name="connsiteX2" fmla="*/ 1999714 w 4634840"/>
              <a:gd name="connsiteY2" fmla="*/ 281914 h 4131609"/>
              <a:gd name="connsiteX0" fmla="*/ 0 w 4631731"/>
              <a:gd name="connsiteY0" fmla="*/ 4343181 h 4356187"/>
              <a:gd name="connsiteX1" fmla="*/ 4631589 w 4631731"/>
              <a:gd name="connsiteY1" fmla="*/ 2452285 h 4356187"/>
              <a:gd name="connsiteX2" fmla="*/ 1999714 w 4631731"/>
              <a:gd name="connsiteY2" fmla="*/ 506120 h 4356187"/>
              <a:gd name="connsiteX0" fmla="*/ 0 w 4710738"/>
              <a:gd name="connsiteY0" fmla="*/ 4137312 h 4137312"/>
              <a:gd name="connsiteX1" fmla="*/ 4682864 w 4710738"/>
              <a:gd name="connsiteY1" fmla="*/ 2203687 h 4137312"/>
              <a:gd name="connsiteX2" fmla="*/ 2050989 w 4710738"/>
              <a:gd name="connsiteY2" fmla="*/ 257522 h 4137312"/>
              <a:gd name="connsiteX0" fmla="*/ 0 w 4682873"/>
              <a:gd name="connsiteY0" fmla="*/ 4143977 h 4151744"/>
              <a:gd name="connsiteX1" fmla="*/ 4682864 w 4682873"/>
              <a:gd name="connsiteY1" fmla="*/ 2210352 h 4151744"/>
              <a:gd name="connsiteX2" fmla="*/ 2050989 w 4682873"/>
              <a:gd name="connsiteY2" fmla="*/ 264187 h 4151744"/>
              <a:gd name="connsiteX0" fmla="*/ 0 w 4682879"/>
              <a:gd name="connsiteY0" fmla="*/ 4471980 h 4479751"/>
              <a:gd name="connsiteX1" fmla="*/ 4682864 w 4682879"/>
              <a:gd name="connsiteY1" fmla="*/ 2538355 h 4479751"/>
              <a:gd name="connsiteX2" fmla="*/ 2050989 w 4682879"/>
              <a:gd name="connsiteY2" fmla="*/ 592190 h 447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2879" h="4479751">
                <a:moveTo>
                  <a:pt x="0" y="4471980"/>
                </a:moveTo>
                <a:cubicBezTo>
                  <a:pt x="1157916" y="4473025"/>
                  <a:pt x="4691425" y="4706188"/>
                  <a:pt x="4682864" y="2538355"/>
                </a:cubicBezTo>
                <a:cubicBezTo>
                  <a:pt x="4671538" y="-329495"/>
                  <a:pt x="2110810" y="-433305"/>
                  <a:pt x="2050989" y="592190"/>
                </a:cubicBezTo>
              </a:path>
            </a:pathLst>
          </a:custGeom>
          <a:noFill/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D6A6A795-49ED-429C-8A6B-43EF01F078D8}"/>
              </a:ext>
            </a:extLst>
          </p:cNvPr>
          <p:cNvSpPr/>
          <p:nvPr/>
        </p:nvSpPr>
        <p:spPr>
          <a:xfrm>
            <a:off x="3877185" y="6284257"/>
            <a:ext cx="344943" cy="258400"/>
          </a:xfrm>
          <a:custGeom>
            <a:avLst/>
            <a:gdLst>
              <a:gd name="connsiteX0" fmla="*/ 395244 w 610819"/>
              <a:gd name="connsiteY0" fmla="*/ 3606326 h 3606326"/>
              <a:gd name="connsiteX1" fmla="*/ 2137 w 610819"/>
              <a:gd name="connsiteY1" fmla="*/ 2640651 h 3606326"/>
              <a:gd name="connsiteX2" fmla="*/ 549068 w 610819"/>
              <a:gd name="connsiteY2" fmla="*/ 1350236 h 3606326"/>
              <a:gd name="connsiteX3" fmla="*/ 574706 w 610819"/>
              <a:gd name="connsiteY3" fmla="*/ 0 h 3606326"/>
              <a:gd name="connsiteX0" fmla="*/ 667188 w 667188"/>
              <a:gd name="connsiteY0" fmla="*/ 3725967 h 3725967"/>
              <a:gd name="connsiteX1" fmla="*/ 615 w 667188"/>
              <a:gd name="connsiteY1" fmla="*/ 2640651 h 3725967"/>
              <a:gd name="connsiteX2" fmla="*/ 547546 w 667188"/>
              <a:gd name="connsiteY2" fmla="*/ 1350236 h 3725967"/>
              <a:gd name="connsiteX3" fmla="*/ 573184 w 667188"/>
              <a:gd name="connsiteY3" fmla="*/ 0 h 3725967"/>
              <a:gd name="connsiteX0" fmla="*/ 667188 w 667188"/>
              <a:gd name="connsiteY0" fmla="*/ 3725967 h 3725967"/>
              <a:gd name="connsiteX1" fmla="*/ 615 w 667188"/>
              <a:gd name="connsiteY1" fmla="*/ 2640651 h 3725967"/>
              <a:gd name="connsiteX2" fmla="*/ 547546 w 667188"/>
              <a:gd name="connsiteY2" fmla="*/ 1350236 h 3725967"/>
              <a:gd name="connsiteX3" fmla="*/ 573184 w 667188"/>
              <a:gd name="connsiteY3" fmla="*/ 0 h 3725967"/>
              <a:gd name="connsiteX0" fmla="*/ 539174 w 539174"/>
              <a:gd name="connsiteY0" fmla="*/ 3725967 h 3725967"/>
              <a:gd name="connsiteX1" fmla="*/ 788 w 539174"/>
              <a:gd name="connsiteY1" fmla="*/ 2888479 h 3725967"/>
              <a:gd name="connsiteX2" fmla="*/ 419532 w 539174"/>
              <a:gd name="connsiteY2" fmla="*/ 1350236 h 3725967"/>
              <a:gd name="connsiteX3" fmla="*/ 445170 w 539174"/>
              <a:gd name="connsiteY3" fmla="*/ 0 h 3725967"/>
              <a:gd name="connsiteX0" fmla="*/ 554418 w 554418"/>
              <a:gd name="connsiteY0" fmla="*/ 3725967 h 3725967"/>
              <a:gd name="connsiteX1" fmla="*/ 16032 w 554418"/>
              <a:gd name="connsiteY1" fmla="*/ 2888479 h 3725967"/>
              <a:gd name="connsiteX2" fmla="*/ 169857 w 554418"/>
              <a:gd name="connsiteY2" fmla="*/ 1897166 h 3725967"/>
              <a:gd name="connsiteX3" fmla="*/ 460414 w 554418"/>
              <a:gd name="connsiteY3" fmla="*/ 0 h 3725967"/>
              <a:gd name="connsiteX0" fmla="*/ 559266 w 774625"/>
              <a:gd name="connsiteY0" fmla="*/ 1991171 h 1991171"/>
              <a:gd name="connsiteX1" fmla="*/ 20880 w 774625"/>
              <a:gd name="connsiteY1" fmla="*/ 1153683 h 1991171"/>
              <a:gd name="connsiteX2" fmla="*/ 174705 w 774625"/>
              <a:gd name="connsiteY2" fmla="*/ 162370 h 1991171"/>
              <a:gd name="connsiteX3" fmla="*/ 772911 w 774625"/>
              <a:gd name="connsiteY3" fmla="*/ 0 h 1991171"/>
              <a:gd name="connsiteX0" fmla="*/ 559266 w 772911"/>
              <a:gd name="connsiteY0" fmla="*/ 1991976 h 1991976"/>
              <a:gd name="connsiteX1" fmla="*/ 20880 w 772911"/>
              <a:gd name="connsiteY1" fmla="*/ 1154488 h 1991976"/>
              <a:gd name="connsiteX2" fmla="*/ 174705 w 772911"/>
              <a:gd name="connsiteY2" fmla="*/ 163175 h 1991976"/>
              <a:gd name="connsiteX3" fmla="*/ 772911 w 772911"/>
              <a:gd name="connsiteY3" fmla="*/ 805 h 1991976"/>
              <a:gd name="connsiteX0" fmla="*/ 560671 w 842682"/>
              <a:gd name="connsiteY0" fmla="*/ 1964711 h 1964711"/>
              <a:gd name="connsiteX1" fmla="*/ 22285 w 842682"/>
              <a:gd name="connsiteY1" fmla="*/ 1127223 h 1964711"/>
              <a:gd name="connsiteX2" fmla="*/ 176110 w 842682"/>
              <a:gd name="connsiteY2" fmla="*/ 135910 h 1964711"/>
              <a:gd name="connsiteX3" fmla="*/ 842682 w 842682"/>
              <a:gd name="connsiteY3" fmla="*/ 7723 h 1964711"/>
              <a:gd name="connsiteX0" fmla="*/ 560671 w 560671"/>
              <a:gd name="connsiteY0" fmla="*/ 1828801 h 1828801"/>
              <a:gd name="connsiteX1" fmla="*/ 22285 w 560671"/>
              <a:gd name="connsiteY1" fmla="*/ 991313 h 1828801"/>
              <a:gd name="connsiteX2" fmla="*/ 176110 w 560671"/>
              <a:gd name="connsiteY2" fmla="*/ 0 h 1828801"/>
              <a:gd name="connsiteX0" fmla="*/ 561469 w 911847"/>
              <a:gd name="connsiteY0" fmla="*/ 1982625 h 1982625"/>
              <a:gd name="connsiteX1" fmla="*/ 23083 w 911847"/>
              <a:gd name="connsiteY1" fmla="*/ 1145137 h 1982625"/>
              <a:gd name="connsiteX2" fmla="*/ 911847 w 911847"/>
              <a:gd name="connsiteY2" fmla="*/ 0 h 1982625"/>
              <a:gd name="connsiteX0" fmla="*/ 561469 w 911847"/>
              <a:gd name="connsiteY0" fmla="*/ 1982626 h 1982626"/>
              <a:gd name="connsiteX1" fmla="*/ 23083 w 911847"/>
              <a:gd name="connsiteY1" fmla="*/ 1145138 h 1982626"/>
              <a:gd name="connsiteX2" fmla="*/ 911847 w 911847"/>
              <a:gd name="connsiteY2" fmla="*/ 1 h 1982626"/>
              <a:gd name="connsiteX0" fmla="*/ 554100 w 904478"/>
              <a:gd name="connsiteY0" fmla="*/ 1982628 h 1982628"/>
              <a:gd name="connsiteX1" fmla="*/ 24260 w 904478"/>
              <a:gd name="connsiteY1" fmla="*/ 828946 h 1982628"/>
              <a:gd name="connsiteX2" fmla="*/ 904478 w 904478"/>
              <a:gd name="connsiteY2" fmla="*/ 3 h 1982628"/>
              <a:gd name="connsiteX0" fmla="*/ 0 w 350378"/>
              <a:gd name="connsiteY0" fmla="*/ 1982625 h 1982625"/>
              <a:gd name="connsiteX1" fmla="*/ 350378 w 350378"/>
              <a:gd name="connsiteY1" fmla="*/ 0 h 1982625"/>
              <a:gd name="connsiteX0" fmla="*/ 255845 w 606223"/>
              <a:gd name="connsiteY0" fmla="*/ 1982625 h 1982625"/>
              <a:gd name="connsiteX1" fmla="*/ 606223 w 606223"/>
              <a:gd name="connsiteY1" fmla="*/ 0 h 1982625"/>
              <a:gd name="connsiteX0" fmla="*/ 405004 w 755382"/>
              <a:gd name="connsiteY0" fmla="*/ 1982818 h 1982818"/>
              <a:gd name="connsiteX1" fmla="*/ 755382 w 755382"/>
              <a:gd name="connsiteY1" fmla="*/ 193 h 1982818"/>
              <a:gd name="connsiteX0" fmla="*/ 3658495 w 3658495"/>
              <a:gd name="connsiteY0" fmla="*/ 1940093 h 1940093"/>
              <a:gd name="connsiteX1" fmla="*/ 111991 w 3658495"/>
              <a:gd name="connsiteY1" fmla="*/ 197 h 1940093"/>
              <a:gd name="connsiteX0" fmla="*/ 3633079 w 3680499"/>
              <a:gd name="connsiteY0" fmla="*/ 1940093 h 1940093"/>
              <a:gd name="connsiteX1" fmla="*/ 86575 w 3680499"/>
              <a:gd name="connsiteY1" fmla="*/ 197 h 1940093"/>
              <a:gd name="connsiteX0" fmla="*/ 3641488 w 3688831"/>
              <a:gd name="connsiteY0" fmla="*/ 1999908 h 1999908"/>
              <a:gd name="connsiteX1" fmla="*/ 86438 w 3688831"/>
              <a:gd name="connsiteY1" fmla="*/ 192 h 1999908"/>
              <a:gd name="connsiteX0" fmla="*/ 0 w 1256232"/>
              <a:gd name="connsiteY0" fmla="*/ 48 h 145326"/>
              <a:gd name="connsiteX1" fmla="*/ 1256232 w 1256232"/>
              <a:gd name="connsiteY1" fmla="*/ 145326 h 145326"/>
              <a:gd name="connsiteX0" fmla="*/ 3204816 w 3256509"/>
              <a:gd name="connsiteY0" fmla="*/ 4 h 1256236"/>
              <a:gd name="connsiteX1" fmla="*/ 94147 w 3256509"/>
              <a:gd name="connsiteY1" fmla="*/ 1256236 h 1256236"/>
              <a:gd name="connsiteX0" fmla="*/ 3216400 w 3216438"/>
              <a:gd name="connsiteY0" fmla="*/ 0 h 1256232"/>
              <a:gd name="connsiteX1" fmla="*/ 105731 w 3216438"/>
              <a:gd name="connsiteY1" fmla="*/ 1256232 h 1256232"/>
              <a:gd name="connsiteX0" fmla="*/ 2001704 w 2001761"/>
              <a:gd name="connsiteY0" fmla="*/ 0 h 1222049"/>
              <a:gd name="connsiteX1" fmla="*/ 147267 w 2001761"/>
              <a:gd name="connsiteY1" fmla="*/ 1222049 h 1222049"/>
              <a:gd name="connsiteX0" fmla="*/ 1854437 w 1854613"/>
              <a:gd name="connsiteY0" fmla="*/ 0 h 1222049"/>
              <a:gd name="connsiteX1" fmla="*/ 0 w 1854613"/>
              <a:gd name="connsiteY1" fmla="*/ 1222049 h 1222049"/>
              <a:gd name="connsiteX0" fmla="*/ 3905428 w 3905480"/>
              <a:gd name="connsiteY0" fmla="*/ 2281870 h 2322029"/>
              <a:gd name="connsiteX1" fmla="*/ 0 w 3905480"/>
              <a:gd name="connsiteY1" fmla="*/ 144 h 2322029"/>
              <a:gd name="connsiteX0" fmla="*/ 3905428 w 4034795"/>
              <a:gd name="connsiteY0" fmla="*/ 2281888 h 2283983"/>
              <a:gd name="connsiteX1" fmla="*/ 0 w 4034795"/>
              <a:gd name="connsiteY1" fmla="*/ 162 h 2283983"/>
              <a:gd name="connsiteX0" fmla="*/ 3905428 w 4029251"/>
              <a:gd name="connsiteY0" fmla="*/ 2281726 h 2284884"/>
              <a:gd name="connsiteX1" fmla="*/ 0 w 4029251"/>
              <a:gd name="connsiteY1" fmla="*/ 0 h 2284884"/>
              <a:gd name="connsiteX0" fmla="*/ 3871245 w 3995993"/>
              <a:gd name="connsiteY0" fmla="*/ 2170631 h 2174020"/>
              <a:gd name="connsiteX1" fmla="*/ 0 w 3995993"/>
              <a:gd name="connsiteY1" fmla="*/ 0 h 2174020"/>
              <a:gd name="connsiteX0" fmla="*/ 3956703 w 4079164"/>
              <a:gd name="connsiteY0" fmla="*/ 2221906 h 2225185"/>
              <a:gd name="connsiteX1" fmla="*/ 0 w 4079164"/>
              <a:gd name="connsiteY1" fmla="*/ 0 h 2225185"/>
              <a:gd name="connsiteX0" fmla="*/ 3956703 w 4622415"/>
              <a:gd name="connsiteY0" fmla="*/ 2221906 h 2221906"/>
              <a:gd name="connsiteX1" fmla="*/ 0 w 4622415"/>
              <a:gd name="connsiteY1" fmla="*/ 0 h 2221906"/>
              <a:gd name="connsiteX0" fmla="*/ 3956703 w 4631542"/>
              <a:gd name="connsiteY0" fmla="*/ 2221906 h 2221906"/>
              <a:gd name="connsiteX1" fmla="*/ 0 w 4631542"/>
              <a:gd name="connsiteY1" fmla="*/ 0 h 2221906"/>
              <a:gd name="connsiteX0" fmla="*/ 3922520 w 4600429"/>
              <a:gd name="connsiteY0" fmla="*/ 2230452 h 2230452"/>
              <a:gd name="connsiteX1" fmla="*/ 0 w 4600429"/>
              <a:gd name="connsiteY1" fmla="*/ 0 h 2230452"/>
              <a:gd name="connsiteX0" fmla="*/ 3922520 w 5354854"/>
              <a:gd name="connsiteY0" fmla="*/ 2230452 h 2230452"/>
              <a:gd name="connsiteX1" fmla="*/ 4458639 w 5354854"/>
              <a:gd name="connsiteY1" fmla="*/ 698794 h 2230452"/>
              <a:gd name="connsiteX2" fmla="*/ 0 w 5354854"/>
              <a:gd name="connsiteY2" fmla="*/ 0 h 2230452"/>
              <a:gd name="connsiteX0" fmla="*/ 3922520 w 4754955"/>
              <a:gd name="connsiteY0" fmla="*/ 2230452 h 2230452"/>
              <a:gd name="connsiteX1" fmla="*/ 4458639 w 4754955"/>
              <a:gd name="connsiteY1" fmla="*/ 698794 h 2230452"/>
              <a:gd name="connsiteX2" fmla="*/ 0 w 4754955"/>
              <a:gd name="connsiteY2" fmla="*/ 0 h 2230452"/>
              <a:gd name="connsiteX0" fmla="*/ 3922520 w 4904837"/>
              <a:gd name="connsiteY0" fmla="*/ 2230452 h 2230475"/>
              <a:gd name="connsiteX1" fmla="*/ 4458639 w 4904837"/>
              <a:gd name="connsiteY1" fmla="*/ 698794 h 2230475"/>
              <a:gd name="connsiteX2" fmla="*/ 0 w 4904837"/>
              <a:gd name="connsiteY2" fmla="*/ 0 h 2230475"/>
              <a:gd name="connsiteX0" fmla="*/ 3922520 w 3922520"/>
              <a:gd name="connsiteY0" fmla="*/ 2230452 h 2230452"/>
              <a:gd name="connsiteX1" fmla="*/ 0 w 3922520"/>
              <a:gd name="connsiteY1" fmla="*/ 0 h 2230452"/>
              <a:gd name="connsiteX0" fmla="*/ 3922520 w 3922520"/>
              <a:gd name="connsiteY0" fmla="*/ 487110 h 487110"/>
              <a:gd name="connsiteX1" fmla="*/ 0 w 3922520"/>
              <a:gd name="connsiteY1" fmla="*/ 0 h 487110"/>
              <a:gd name="connsiteX0" fmla="*/ 3922520 w 3923029"/>
              <a:gd name="connsiteY0" fmla="*/ 487110 h 711490"/>
              <a:gd name="connsiteX1" fmla="*/ 0 w 3923029"/>
              <a:gd name="connsiteY1" fmla="*/ 0 h 711490"/>
              <a:gd name="connsiteX0" fmla="*/ 2144995 w 2146484"/>
              <a:gd name="connsiteY0" fmla="*/ 0 h 598371"/>
              <a:gd name="connsiteX1" fmla="*/ 0 w 2146484"/>
              <a:gd name="connsiteY1" fmla="*/ 512748 h 598371"/>
              <a:gd name="connsiteX0" fmla="*/ 2238999 w 2240351"/>
              <a:gd name="connsiteY0" fmla="*/ 0 h 598371"/>
              <a:gd name="connsiteX1" fmla="*/ 0 w 2240351"/>
              <a:gd name="connsiteY1" fmla="*/ 512748 h 598371"/>
              <a:gd name="connsiteX0" fmla="*/ 1991171 w 1992955"/>
              <a:gd name="connsiteY0" fmla="*/ 0 h 1071432"/>
              <a:gd name="connsiteX1" fmla="*/ 0 w 1992955"/>
              <a:gd name="connsiteY1" fmla="*/ 1042587 h 1071432"/>
              <a:gd name="connsiteX0" fmla="*/ 1991171 w 2130354"/>
              <a:gd name="connsiteY0" fmla="*/ 0 h 1057831"/>
              <a:gd name="connsiteX1" fmla="*/ 0 w 2130354"/>
              <a:gd name="connsiteY1" fmla="*/ 1042587 h 1057831"/>
              <a:gd name="connsiteX0" fmla="*/ 0 w 760507"/>
              <a:gd name="connsiteY0" fmla="*/ 0 h 1388002"/>
              <a:gd name="connsiteX1" fmla="*/ 51274 w 760507"/>
              <a:gd name="connsiteY1" fmla="*/ 1375873 h 1388002"/>
              <a:gd name="connsiteX0" fmla="*/ 0 w 727326"/>
              <a:gd name="connsiteY0" fmla="*/ 0 h 1375912"/>
              <a:gd name="connsiteX1" fmla="*/ 51274 w 727326"/>
              <a:gd name="connsiteY1" fmla="*/ 1375873 h 1375912"/>
              <a:gd name="connsiteX0" fmla="*/ 0 w 747579"/>
              <a:gd name="connsiteY0" fmla="*/ 0 h 1375912"/>
              <a:gd name="connsiteX1" fmla="*/ 51274 w 747579"/>
              <a:gd name="connsiteY1" fmla="*/ 1375873 h 1375912"/>
              <a:gd name="connsiteX0" fmla="*/ 0 w 2829520"/>
              <a:gd name="connsiteY0" fmla="*/ 0 h 1170820"/>
              <a:gd name="connsiteX1" fmla="*/ 2546646 w 2829520"/>
              <a:gd name="connsiteY1" fmla="*/ 1170774 h 1170820"/>
              <a:gd name="connsiteX0" fmla="*/ 0 w 2546674"/>
              <a:gd name="connsiteY0" fmla="*/ 0 h 1198406"/>
              <a:gd name="connsiteX1" fmla="*/ 2546646 w 2546674"/>
              <a:gd name="connsiteY1" fmla="*/ 1170774 h 1198406"/>
              <a:gd name="connsiteX0" fmla="*/ 230737 w 463691"/>
              <a:gd name="connsiteY0" fmla="*/ 153824 h 175978"/>
              <a:gd name="connsiteX1" fmla="*/ 0 w 463691"/>
              <a:gd name="connsiteY1" fmla="*/ 0 h 175978"/>
              <a:gd name="connsiteX0" fmla="*/ 230737 w 230737"/>
              <a:gd name="connsiteY0" fmla="*/ 153824 h 172308"/>
              <a:gd name="connsiteX1" fmla="*/ 0 w 230737"/>
              <a:gd name="connsiteY1" fmla="*/ 0 h 172308"/>
              <a:gd name="connsiteX0" fmla="*/ 247829 w 247829"/>
              <a:gd name="connsiteY0" fmla="*/ 162370 h 177870"/>
              <a:gd name="connsiteX1" fmla="*/ 0 w 247829"/>
              <a:gd name="connsiteY1" fmla="*/ 0 h 177870"/>
              <a:gd name="connsiteX0" fmla="*/ 247829 w 247829"/>
              <a:gd name="connsiteY0" fmla="*/ 162370 h 170438"/>
              <a:gd name="connsiteX1" fmla="*/ 0 w 247829"/>
              <a:gd name="connsiteY1" fmla="*/ 0 h 170438"/>
              <a:gd name="connsiteX0" fmla="*/ 255673 w 255673"/>
              <a:gd name="connsiteY0" fmla="*/ 162370 h 206347"/>
              <a:gd name="connsiteX1" fmla="*/ 7844 w 255673"/>
              <a:gd name="connsiteY1" fmla="*/ 0 h 206347"/>
              <a:gd name="connsiteX0" fmla="*/ 347560 w 347560"/>
              <a:gd name="connsiteY0" fmla="*/ 170916 h 210460"/>
              <a:gd name="connsiteX1" fmla="*/ 5727 w 347560"/>
              <a:gd name="connsiteY1" fmla="*/ 0 h 210460"/>
              <a:gd name="connsiteX0" fmla="*/ 348163 w 348163"/>
              <a:gd name="connsiteY0" fmla="*/ 170916 h 210460"/>
              <a:gd name="connsiteX1" fmla="*/ 6330 w 348163"/>
              <a:gd name="connsiteY1" fmla="*/ 0 h 210460"/>
              <a:gd name="connsiteX0" fmla="*/ 344943 w 344943"/>
              <a:gd name="connsiteY0" fmla="*/ 170916 h 258400"/>
              <a:gd name="connsiteX1" fmla="*/ 3110 w 344943"/>
              <a:gd name="connsiteY1" fmla="*/ 0 h 25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4943" h="258400">
                <a:moveTo>
                  <a:pt x="344943" y="170916"/>
                </a:moveTo>
                <a:cubicBezTo>
                  <a:pt x="225300" y="162370"/>
                  <a:pt x="-31072" y="461474"/>
                  <a:pt x="3110" y="0"/>
                </a:cubicBezTo>
              </a:path>
            </a:pathLst>
          </a:custGeom>
          <a:noFill/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5486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0000"/>
      </a:hlink>
      <a:folHlink>
        <a:srgbClr val="000000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077_TF78646930.potx" id="{88E147E2-3A88-4C0F-8E02-054B64DE33C6}" vid="{6FE73DC7-F173-45ED-9D6C-9824553470A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D3BD1AD87D54D93EC3B048FD09070" ma:contentTypeVersion="11" ma:contentTypeDescription="Crée un document." ma:contentTypeScope="" ma:versionID="41517c42235082875bb737fb2c657b45">
  <xsd:schema xmlns:xsd="http://www.w3.org/2001/XMLSchema" xmlns:xs="http://www.w3.org/2001/XMLSchema" xmlns:p="http://schemas.microsoft.com/office/2006/metadata/properties" xmlns:ns3="3af51170-2ce2-4006-8386-511101e971ef" xmlns:ns4="d62bf29e-04a8-4b16-841f-7e0357422469" targetNamespace="http://schemas.microsoft.com/office/2006/metadata/properties" ma:root="true" ma:fieldsID="49f6360b161555d2c93f4ed894218b51" ns3:_="" ns4:_="">
    <xsd:import namespace="3af51170-2ce2-4006-8386-511101e971ef"/>
    <xsd:import namespace="d62bf29e-04a8-4b16-841f-7e03574224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51170-2ce2-4006-8386-511101e97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f29e-04a8-4b16-841f-7e035742246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617351-D871-487C-A760-1F61FC139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51170-2ce2-4006-8386-511101e971ef"/>
    <ds:schemaRef ds:uri="d62bf29e-04a8-4b16-841f-7e03574224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DE6D2A-0A40-4DAB-B8AE-656243D6AB3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Grand écran</PresentationFormat>
  <Paragraphs>16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Gill Sans Nova Light</vt:lpstr>
      <vt:lpstr>Calibri</vt:lpstr>
      <vt:lpstr>Symbol</vt:lpstr>
      <vt:lpstr>Gill Sans MT</vt:lpstr>
      <vt:lpstr>Arial</vt:lpstr>
      <vt:lpstr>Thème Office</vt:lpstr>
      <vt:lpstr>ARDUINO À MAX À VCV RACK</vt:lpstr>
      <vt:lpstr>CONFIGURATION DE cvOSCcv DANS VCV RACK </vt:lpstr>
      <vt:lpstr>MAX : AJOUTER UN MOT AU DÉBUT D’UN MESSAGE</vt:lpstr>
      <vt:lpstr>CONNECTER ARDUINO À MAX À VCV RACK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RECEVOIR DANS MAX</dc:title>
  <dc:creator/>
  <cp:lastModifiedBy/>
  <cp:revision>167</cp:revision>
  <dcterms:created xsi:type="dcterms:W3CDTF">2021-09-09T11:49:46Z</dcterms:created>
  <dcterms:modified xsi:type="dcterms:W3CDTF">2021-09-27T22:09:07Z</dcterms:modified>
</cp:coreProperties>
</file>