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8" r:id="rId2"/>
    <p:sldId id="289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C532-8D39-4810-9AFC-FBE77E81F1D7}" v="7" dt="2022-09-13T22:51:29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070C532-8D39-4810-9AFC-FBE77E81F1D7}"/>
    <pc:docChg chg="custSel addSld delSld modSld sldOrd">
      <pc:chgData name="Thomas O Fredericks" userId="9a40f032a9b16fc7" providerId="LiveId" clId="{0070C532-8D39-4810-9AFC-FBE77E81F1D7}" dt="2022-09-13T22:59:36.159" v="30" actId="2696"/>
      <pc:docMkLst>
        <pc:docMk/>
      </pc:docMkLst>
      <pc:sldChg chg="del">
        <pc:chgData name="Thomas O Fredericks" userId="9a40f032a9b16fc7" providerId="LiveId" clId="{0070C532-8D39-4810-9AFC-FBE77E81F1D7}" dt="2022-09-12T18:58:52.054" v="2" actId="2696"/>
        <pc:sldMkLst>
          <pc:docMk/>
          <pc:sldMk cId="1698000687" sldId="256"/>
        </pc:sldMkLst>
      </pc:sldChg>
      <pc:sldChg chg="add del">
        <pc:chgData name="Thomas O Fredericks" userId="9a40f032a9b16fc7" providerId="LiveId" clId="{0070C532-8D39-4810-9AFC-FBE77E81F1D7}" dt="2022-09-13T22:59:34.419" v="23" actId="2696"/>
        <pc:sldMkLst>
          <pc:docMk/>
          <pc:sldMk cId="537445708" sldId="2848"/>
        </pc:sldMkLst>
      </pc:sldChg>
      <pc:sldChg chg="add del">
        <pc:chgData name="Thomas O Fredericks" userId="9a40f032a9b16fc7" providerId="LiveId" clId="{0070C532-8D39-4810-9AFC-FBE77E81F1D7}" dt="2022-09-13T22:40:46.418" v="8" actId="2696"/>
        <pc:sldMkLst>
          <pc:docMk/>
          <pc:sldMk cId="4117852690" sldId="2851"/>
        </pc:sldMkLst>
      </pc:sldChg>
      <pc:sldChg chg="del">
        <pc:chgData name="Thomas O Fredericks" userId="9a40f032a9b16fc7" providerId="LiveId" clId="{0070C532-8D39-4810-9AFC-FBE77E81F1D7}" dt="2022-09-13T22:59:34.423" v="24" actId="2696"/>
        <pc:sldMkLst>
          <pc:docMk/>
          <pc:sldMk cId="1113188137" sldId="2884"/>
        </pc:sldMkLst>
      </pc:sldChg>
      <pc:sldChg chg="add del">
        <pc:chgData name="Thomas O Fredericks" userId="9a40f032a9b16fc7" providerId="LiveId" clId="{0070C532-8D39-4810-9AFC-FBE77E81F1D7}" dt="2022-09-13T22:40:38.023" v="7" actId="2696"/>
        <pc:sldMkLst>
          <pc:docMk/>
          <pc:sldMk cId="3713269728" sldId="2886"/>
        </pc:sldMkLst>
      </pc:sldChg>
      <pc:sldChg chg="del">
        <pc:chgData name="Thomas O Fredericks" userId="9a40f032a9b16fc7" providerId="LiveId" clId="{0070C532-8D39-4810-9AFC-FBE77E81F1D7}" dt="2022-09-13T22:59:34.426" v="25" actId="2696"/>
        <pc:sldMkLst>
          <pc:docMk/>
          <pc:sldMk cId="3545522467" sldId="2888"/>
        </pc:sldMkLst>
      </pc:sldChg>
      <pc:sldChg chg="del">
        <pc:chgData name="Thomas O Fredericks" userId="9a40f032a9b16fc7" providerId="LiveId" clId="{0070C532-8D39-4810-9AFC-FBE77E81F1D7}" dt="2022-09-13T22:59:34.430" v="26" actId="2696"/>
        <pc:sldMkLst>
          <pc:docMk/>
          <pc:sldMk cId="3649137254" sldId="2890"/>
        </pc:sldMkLst>
      </pc:sldChg>
      <pc:sldChg chg="del">
        <pc:chgData name="Thomas O Fredericks" userId="9a40f032a9b16fc7" providerId="LiveId" clId="{0070C532-8D39-4810-9AFC-FBE77E81F1D7}" dt="2022-09-13T22:59:34.433" v="27" actId="2696"/>
        <pc:sldMkLst>
          <pc:docMk/>
          <pc:sldMk cId="2848496149" sldId="2891"/>
        </pc:sldMkLst>
      </pc:sldChg>
      <pc:sldChg chg="del">
        <pc:chgData name="Thomas O Fredericks" userId="9a40f032a9b16fc7" providerId="LiveId" clId="{0070C532-8D39-4810-9AFC-FBE77E81F1D7}" dt="2022-09-13T22:59:34.438" v="28" actId="2696"/>
        <pc:sldMkLst>
          <pc:docMk/>
          <pc:sldMk cId="4093696693" sldId="2892"/>
        </pc:sldMkLst>
      </pc:sldChg>
      <pc:sldChg chg="add">
        <pc:chgData name="Thomas O Fredericks" userId="9a40f032a9b16fc7" providerId="LiveId" clId="{0070C532-8D39-4810-9AFC-FBE77E81F1D7}" dt="2022-09-12T18:58:17.219" v="0"/>
        <pc:sldMkLst>
          <pc:docMk/>
          <pc:sldMk cId="204711536" sldId="3038"/>
        </pc:sldMkLst>
      </pc:sldChg>
      <pc:sldChg chg="addSp delSp modSp add del ord">
        <pc:chgData name="Thomas O Fredericks" userId="9a40f032a9b16fc7" providerId="LiveId" clId="{0070C532-8D39-4810-9AFC-FBE77E81F1D7}" dt="2022-09-13T22:59:36.159" v="30" actId="2696"/>
        <pc:sldMkLst>
          <pc:docMk/>
          <pc:sldMk cId="3657096660" sldId="3039"/>
        </pc:sldMkLst>
        <pc:spChg chg="mod">
          <ac:chgData name="Thomas O Fredericks" userId="9a40f032a9b16fc7" providerId="LiveId" clId="{0070C532-8D39-4810-9AFC-FBE77E81F1D7}" dt="2022-09-13T22:51:29.020" v="18" actId="164"/>
          <ac:spMkLst>
            <pc:docMk/>
            <pc:sldMk cId="3657096660" sldId="3039"/>
            <ac:spMk id="4" creationId="{A71FE1DE-A0E5-477C-9911-00E0440F7305}"/>
          </ac:spMkLst>
        </pc:spChg>
        <pc:spChg chg="add del mod">
          <ac:chgData name="Thomas O Fredericks" userId="9a40f032a9b16fc7" providerId="LiveId" clId="{0070C532-8D39-4810-9AFC-FBE77E81F1D7}" dt="2022-09-13T22:50:56.254" v="11" actId="478"/>
          <ac:spMkLst>
            <pc:docMk/>
            <pc:sldMk cId="3657096660" sldId="3039"/>
            <ac:spMk id="5" creationId="{9BD82C91-73FB-4F44-A608-71964C42B339}"/>
          </ac:spMkLst>
        </pc:spChg>
        <pc:spChg chg="del">
          <ac:chgData name="Thomas O Fredericks" userId="9a40f032a9b16fc7" providerId="LiveId" clId="{0070C532-8D39-4810-9AFC-FBE77E81F1D7}" dt="2022-09-13T22:50:52.178" v="9" actId="478"/>
          <ac:spMkLst>
            <pc:docMk/>
            <pc:sldMk cId="3657096660" sldId="3039"/>
            <ac:spMk id="7" creationId="{42C10F38-8247-4F6E-B365-EB0CBA01584C}"/>
          </ac:spMkLst>
        </pc:spChg>
        <pc:spChg chg="mod">
          <ac:chgData name="Thomas O Fredericks" userId="9a40f032a9b16fc7" providerId="LiveId" clId="{0070C532-8D39-4810-9AFC-FBE77E81F1D7}" dt="2022-09-13T22:51:29.020" v="18" actId="164"/>
          <ac:spMkLst>
            <pc:docMk/>
            <pc:sldMk cId="3657096660" sldId="3039"/>
            <ac:spMk id="20" creationId="{73810C94-89E7-4100-9624-06951B2ED7C2}"/>
          </ac:spMkLst>
        </pc:spChg>
        <pc:spChg chg="mod">
          <ac:chgData name="Thomas O Fredericks" userId="9a40f032a9b16fc7" providerId="LiveId" clId="{0070C532-8D39-4810-9AFC-FBE77E81F1D7}" dt="2022-09-13T22:51:29.020" v="18" actId="164"/>
          <ac:spMkLst>
            <pc:docMk/>
            <pc:sldMk cId="3657096660" sldId="3039"/>
            <ac:spMk id="21" creationId="{EC3CBFAE-52AB-4002-AE62-20AEB5C22358}"/>
          </ac:spMkLst>
        </pc:spChg>
        <pc:grpChg chg="add mod">
          <ac:chgData name="Thomas O Fredericks" userId="9a40f032a9b16fc7" providerId="LiveId" clId="{0070C532-8D39-4810-9AFC-FBE77E81F1D7}" dt="2022-09-13T22:51:42.964" v="22" actId="1037"/>
          <ac:grpSpMkLst>
            <pc:docMk/>
            <pc:sldMk cId="3657096660" sldId="3039"/>
            <ac:grpSpMk id="6" creationId="{5D614D0C-A6C2-4C97-B751-7AE5228FF1A8}"/>
          </ac:grpSpMkLst>
        </pc:grpChg>
        <pc:picChg chg="mod">
          <ac:chgData name="Thomas O Fredericks" userId="9a40f032a9b16fc7" providerId="LiveId" clId="{0070C532-8D39-4810-9AFC-FBE77E81F1D7}" dt="2022-09-13T22:51:29.020" v="18" actId="164"/>
          <ac:picMkLst>
            <pc:docMk/>
            <pc:sldMk cId="3657096660" sldId="3039"/>
            <ac:picMk id="3" creationId="{E892550C-22C5-4864-8999-9ED0E6285E19}"/>
          </ac:picMkLst>
        </pc:picChg>
      </pc:sldChg>
      <pc:sldMasterChg chg="delSldLayout">
        <pc:chgData name="Thomas O Fredericks" userId="9a40f032a9b16fc7" providerId="LiveId" clId="{0070C532-8D39-4810-9AFC-FBE77E81F1D7}" dt="2022-09-13T22:59:34.438" v="29" actId="2696"/>
        <pc:sldMasterMkLst>
          <pc:docMk/>
          <pc:sldMasterMk cId="4228347301" sldId="2147483648"/>
        </pc:sldMasterMkLst>
        <pc:sldLayoutChg chg="del">
          <pc:chgData name="Thomas O Fredericks" userId="9a40f032a9b16fc7" providerId="LiveId" clId="{0070C532-8D39-4810-9AFC-FBE77E81F1D7}" dt="2022-09-13T22:59:34.438" v="29" actId="2696"/>
          <pc:sldLayoutMkLst>
            <pc:docMk/>
            <pc:sldMasterMk cId="4228347301" sldId="2147483648"/>
            <pc:sldLayoutMk cId="3418363814" sldId="2147483660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0C61BCD-9778-416E-B72E-0FA4909D0A9D}"/>
              </a:ext>
            </a:extLst>
          </p:cNvPr>
          <p:cNvGrpSpPr/>
          <p:nvPr/>
        </p:nvGrpSpPr>
        <p:grpSpPr>
          <a:xfrm>
            <a:off x="733504" y="2869673"/>
            <a:ext cx="5160422" cy="3606518"/>
            <a:chOff x="4948015" y="1684182"/>
            <a:chExt cx="6650444" cy="464786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22F914F-7FDB-4D82-89D2-58CE715A5C8C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42" name="Objet 41">
                <a:extLst>
                  <a:ext uri="{FF2B5EF4-FFF2-40B4-BE49-F238E27FC236}">
                    <a16:creationId xmlns:a16="http://schemas.microsoft.com/office/drawing/2014/main" id="{4947E933-83F3-486D-AA00-4756518D54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Image" r:id="rId3" imgW="8774280" imgH="6348960" progId="Photoshop.Image.21">
                      <p:embed/>
                    </p:oleObj>
                  </mc:Choice>
                  <mc:Fallback>
                    <p:oleObj name="Image" r:id="rId3" imgW="8774280" imgH="6348960" progId="Photoshop.Image.21">
                      <p:embed/>
                      <p:pic>
                        <p:nvPicPr>
                          <p:cNvPr id="42" name="Objet 41">
                            <a:extLst>
                              <a:ext uri="{FF2B5EF4-FFF2-40B4-BE49-F238E27FC236}">
                                <a16:creationId xmlns:a16="http://schemas.microsoft.com/office/drawing/2014/main" id="{4947E933-83F3-486D-AA00-4756518D54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0" name="Image 39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FF767AC3-3AFF-4E46-9B00-AFCF37382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278F5F-D519-42BF-92A2-F35A044A5E06}"/>
                </a:ext>
              </a:extLst>
            </p:cNvPr>
            <p:cNvSpPr/>
            <p:nvPr/>
          </p:nvSpPr>
          <p:spPr>
            <a:xfrm>
              <a:off x="4948015" y="2068083"/>
              <a:ext cx="2435551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9569-16AA-4630-83E4-7DB5BBE523DF}"/>
                </a:ext>
              </a:extLst>
            </p:cNvPr>
            <p:cNvSpPr/>
            <p:nvPr/>
          </p:nvSpPr>
          <p:spPr>
            <a:xfrm>
              <a:off x="9162908" y="4658115"/>
              <a:ext cx="2435551" cy="1185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CC3124-6644-44D7-AB7B-8C3E13F36847}"/>
                </a:ext>
              </a:extLst>
            </p:cNvPr>
            <p:cNvSpPr/>
            <p:nvPr/>
          </p:nvSpPr>
          <p:spPr>
            <a:xfrm>
              <a:off x="5498303" y="3322736"/>
              <a:ext cx="1885264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1CAB6C-D674-48FB-91AA-17329F9CE6E4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BFD92C-44B1-45A5-9B65-5D4B897A1EDB}"/>
                </a:ext>
              </a:extLst>
            </p:cNvPr>
            <p:cNvSpPr/>
            <p:nvPr/>
          </p:nvSpPr>
          <p:spPr>
            <a:xfrm>
              <a:off x="9162908" y="1927947"/>
              <a:ext cx="2435551" cy="2242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25" y="594361"/>
            <a:ext cx="4604617" cy="1380616"/>
          </a:xfrm>
        </p:spPr>
        <p:txBody>
          <a:bodyPr>
            <a:normAutofit/>
          </a:bodyPr>
          <a:lstStyle/>
          <a:p>
            <a:r>
              <a:rPr lang="fr-CA" dirty="0"/>
              <a:t>CONNECTER</a:t>
            </a:r>
          </a:p>
        </p:txBody>
      </p:sp>
      <p:pic>
        <p:nvPicPr>
          <p:cNvPr id="35" name="Image 34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A3241C7D-F82C-4C4B-B3CB-FB55F947B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815" y="4241993"/>
            <a:ext cx="1754822" cy="18172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EA3DAE-AEB4-46AB-B38A-6D6EBAF4D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2122" y="4029701"/>
            <a:ext cx="808987" cy="243313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CF93A8-6333-4021-9C97-D2D35FB9C00A}"/>
              </a:ext>
            </a:extLst>
          </p:cNvPr>
          <p:cNvSpPr txBox="1"/>
          <p:nvPr/>
        </p:nvSpPr>
        <p:spPr>
          <a:xfrm>
            <a:off x="9028271" y="3975653"/>
            <a:ext cx="662208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r"/>
            <a:r>
              <a:rPr lang="fr-CA" sz="1400" b="1" dirty="0"/>
              <a:t>4 (D4) </a:t>
            </a:r>
          </a:p>
        </p:txBody>
      </p:sp>
      <p:pic>
        <p:nvPicPr>
          <p:cNvPr id="41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38B5117-FCB9-4FDF-9DCE-678DB5D5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l="5160" r="50000"/>
          <a:stretch/>
        </p:blipFill>
        <p:spPr>
          <a:xfrm>
            <a:off x="8064296" y="1110425"/>
            <a:ext cx="3415025" cy="2534720"/>
          </a:xfr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B69AB4F-4BF0-4752-8A51-9C0E83B58CBA}"/>
              </a:ext>
            </a:extLst>
          </p:cNvPr>
          <p:cNvSpPr txBox="1"/>
          <p:nvPr/>
        </p:nvSpPr>
        <p:spPr>
          <a:xfrm>
            <a:off x="7531297" y="324201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7078A8-D875-4188-A8F0-1ABCB17DD4CB}"/>
              </a:ext>
            </a:extLst>
          </p:cNvPr>
          <p:cNvSpPr txBox="1"/>
          <p:nvPr/>
        </p:nvSpPr>
        <p:spPr>
          <a:xfrm>
            <a:off x="7603391" y="3415582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82C804D-D277-441E-9DFC-7EF4C8FD4B46}"/>
              </a:ext>
            </a:extLst>
          </p:cNvPr>
          <p:cNvSpPr txBox="1"/>
          <p:nvPr/>
        </p:nvSpPr>
        <p:spPr>
          <a:xfrm>
            <a:off x="7500165" y="116563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A3182DA-2E05-4FBD-AA14-2DCB8D4BD044}"/>
              </a:ext>
            </a:extLst>
          </p:cNvPr>
          <p:cNvSpPr txBox="1"/>
          <p:nvPr/>
        </p:nvSpPr>
        <p:spPr>
          <a:xfrm>
            <a:off x="7568232" y="1316959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F5C3D6-46AC-4E91-8507-DBBBCE4B86BE}"/>
              </a:ext>
            </a:extLst>
          </p:cNvPr>
          <p:cNvCxnSpPr>
            <a:cxnSpLocks/>
          </p:cNvCxnSpPr>
          <p:nvPr/>
        </p:nvCxnSpPr>
        <p:spPr>
          <a:xfrm flipH="1">
            <a:off x="8119160" y="1286404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08C706C-CCDF-4BA2-BF7B-9DC764FA2F00}"/>
              </a:ext>
            </a:extLst>
          </p:cNvPr>
          <p:cNvCxnSpPr>
            <a:cxnSpLocks/>
          </p:cNvCxnSpPr>
          <p:nvPr/>
        </p:nvCxnSpPr>
        <p:spPr>
          <a:xfrm flipH="1">
            <a:off x="8100872" y="1403008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DF1A4CE-722E-4C99-B704-1F7826FB3FA7}"/>
              </a:ext>
            </a:extLst>
          </p:cNvPr>
          <p:cNvCxnSpPr>
            <a:cxnSpLocks/>
          </p:cNvCxnSpPr>
          <p:nvPr/>
        </p:nvCxnSpPr>
        <p:spPr>
          <a:xfrm flipH="1">
            <a:off x="8091728" y="3367451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22A335B-F0DA-488C-AD6B-93A88A1DAF9D}"/>
              </a:ext>
            </a:extLst>
          </p:cNvPr>
          <p:cNvCxnSpPr>
            <a:cxnSpLocks/>
          </p:cNvCxnSpPr>
          <p:nvPr/>
        </p:nvCxnSpPr>
        <p:spPr>
          <a:xfrm flipH="1">
            <a:off x="8073440" y="3484055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15D66FCB-6068-4892-9704-41DE5B780AA7}"/>
              </a:ext>
            </a:extLst>
          </p:cNvPr>
          <p:cNvSpPr txBox="1"/>
          <p:nvPr/>
        </p:nvSpPr>
        <p:spPr>
          <a:xfrm flipH="1">
            <a:off x="6944935" y="475004"/>
            <a:ext cx="482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Relier tous les «GND» n’importe où dans la zone en noir.</a:t>
            </a:r>
            <a:br>
              <a:rPr lang="fr-CA" sz="1200" dirty="0"/>
            </a:br>
            <a:r>
              <a:rPr lang="fr-CA" sz="1200" dirty="0"/>
              <a:t>Relier tous les «5V» n’importe où dans la zone en rouge.</a:t>
            </a:r>
          </a:p>
          <a:p>
            <a:pPr algn="ctr"/>
            <a:r>
              <a:rPr lang="fr-CA" sz="1200" dirty="0"/>
              <a:t>Relier les deux zones noires ensemble. De même avec les deux zones rouges.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4FDA328-C796-411D-ABF8-19DB2FB4DCB2}"/>
              </a:ext>
            </a:extLst>
          </p:cNvPr>
          <p:cNvSpPr txBox="1"/>
          <p:nvPr/>
        </p:nvSpPr>
        <p:spPr>
          <a:xfrm flipH="1">
            <a:off x="786032" y="1896814"/>
            <a:ext cx="632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Pour commencer, ne connecter que la partie interrupteur du bouton d’arcade.</a:t>
            </a:r>
          </a:p>
        </p:txBody>
      </p:sp>
    </p:spTree>
    <p:extLst>
      <p:ext uri="{BB962C8B-B14F-4D97-AF65-F5344CB8AC3E}">
        <p14:creationId xmlns:p14="http://schemas.microsoft.com/office/powerpoint/2010/main" val="20471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ED010-6DB0-46D4-BAA0-1C35D275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CHENILLARD</a:t>
            </a:r>
            <a:endParaRPr lang="fr-CA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9F027-A7F0-4BCC-AAE0-10030051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Nous pouvons utiliser la valeur du compteur pour sélectionner une broche a allumer. Ajouter une DEL verte (et sa résistance) à la broche 2 de la carte et une DEL jaune (et sa résistance) à la broche 4 de la carte. Remplacez le </a:t>
            </a:r>
            <a:r>
              <a:rPr lang="fr-CA" i="1" dirty="0"/>
              <a:t>for</a:t>
            </a:r>
            <a:r>
              <a:rPr lang="fr-CA" dirty="0"/>
              <a:t> précédent par ce nouveau </a:t>
            </a:r>
            <a:r>
              <a:rPr lang="fr-CA" i="1" dirty="0"/>
              <a:t>for</a:t>
            </a:r>
            <a:r>
              <a:rPr lang="fr-CA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54A354-B15D-476C-988E-C8C457F3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2" y="2370138"/>
            <a:ext cx="2564738" cy="18892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226115-1516-4A63-8635-C7B94F97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51" y="2370138"/>
            <a:ext cx="2979520" cy="38465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083E6F2-7721-4FB5-8F52-4F38B7DBB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39" y="4339877"/>
            <a:ext cx="5163271" cy="20386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B1DE6-E250-41AD-8B75-5DE3B3078C27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RÉDIGEZ</a:t>
            </a:r>
            <a:r>
              <a:rPr lang="en-CA" dirty="0"/>
              <a:t> LE CODE POUR QUE LA DEL CLIGNOTE  TANT ET AUSSI LONGTEMPS QUE VOUS APPUYEZ SUR L’INTERRUPTEUR.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91590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141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Image</vt:lpstr>
      <vt:lpstr>CONNECTER</vt:lpstr>
      <vt:lpstr>CHENILLARD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Fredericks, Thomas Ouellet</cp:lastModifiedBy>
  <cp:revision>4</cp:revision>
  <dcterms:created xsi:type="dcterms:W3CDTF">2022-09-12T18:57:59Z</dcterms:created>
  <dcterms:modified xsi:type="dcterms:W3CDTF">2022-09-13T22:59:38Z</dcterms:modified>
</cp:coreProperties>
</file>