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7" r:id="rId2"/>
    <p:sldId id="2925" r:id="rId3"/>
    <p:sldId id="291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C532-8D39-4810-9AFC-FBE77E81F1D7}" v="5" dt="2022-09-12T20:20:53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20:53.801" v="5"/>
      <pc:docMkLst>
        <pc:docMk/>
      </pc:docMkLst>
      <pc:sldChg chg="del">
        <pc:chgData name="Thomas O Fredericks" userId="9a40f032a9b16fc7" providerId="LiveId" clId="{0070C532-8D39-4810-9AFC-FBE77E81F1D7}" dt="2022-09-12T18:58:52.054" v="2" actId="2696"/>
        <pc:sldMkLst>
          <pc:docMk/>
          <pc:sldMk cId="1698000687" sldId="256"/>
        </pc:sldMkLst>
      </pc:sldChg>
      <pc:sldChg chg="add">
        <pc:chgData name="Thomas O Fredericks" userId="9a40f032a9b16fc7" providerId="LiveId" clId="{0070C532-8D39-4810-9AFC-FBE77E81F1D7}" dt="2022-09-12T20:20:42.382" v="3"/>
        <pc:sldMkLst>
          <pc:docMk/>
          <pc:sldMk cId="537445708" sldId="2848"/>
        </pc:sldMkLst>
      </pc:sldChg>
      <pc:sldChg chg="add">
        <pc:chgData name="Thomas O Fredericks" userId="9a40f032a9b16fc7" providerId="LiveId" clId="{0070C532-8D39-4810-9AFC-FBE77E81F1D7}" dt="2022-09-12T20:20:53.801" v="5"/>
        <pc:sldMkLst>
          <pc:docMk/>
          <pc:sldMk cId="4117852690" sldId="2851"/>
        </pc:sldMkLst>
      </pc:sldChg>
      <pc:sldChg chg="add">
        <pc:chgData name="Thomas O Fredericks" userId="9a40f032a9b16fc7" providerId="LiveId" clId="{0070C532-8D39-4810-9AFC-FBE77E81F1D7}" dt="2022-09-12T20:20:44.844" v="4"/>
        <pc:sldMkLst>
          <pc:docMk/>
          <pc:sldMk cId="3713269728" sldId="2886"/>
        </pc:sldMkLst>
      </pc:sldChg>
      <pc:sldChg chg="add">
        <pc:chgData name="Thomas O Fredericks" userId="9a40f032a9b16fc7" providerId="LiveId" clId="{0070C532-8D39-4810-9AFC-FBE77E81F1D7}" dt="2022-09-12T18:58:17.219" v="0"/>
        <pc:sldMkLst>
          <pc:docMk/>
          <pc:sldMk cId="204711536" sldId="3038"/>
        </pc:sldMkLst>
      </pc:sldChg>
      <pc:sldChg chg="add">
        <pc:chgData name="Thomas O Fredericks" userId="9a40f032a9b16fc7" providerId="LiveId" clId="{0070C532-8D39-4810-9AFC-FBE77E81F1D7}" dt="2022-09-12T18:58:28.179" v="1"/>
        <pc:sldMkLst>
          <pc:docMk/>
          <pc:sldMk cId="3657096660" sldId="303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6935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ACTIONNEUR : HAUT-PARLEUR PIEZO</a:t>
            </a:r>
            <a:endParaRPr lang="fr-CA" sz="40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CFE4E7C-3F6C-4219-A65C-AEA68E4CB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865" y="2846538"/>
            <a:ext cx="2177562" cy="19609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FA98DB-BA3F-4B50-94BD-E9DEDE4E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27" y="2729997"/>
            <a:ext cx="3940595" cy="27391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492BCC-A00A-4284-8AF7-4DB5AC0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07" y="2313299"/>
            <a:ext cx="3551228" cy="350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9D2F60-8BBE-4467-8C70-7F6F41D9C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666" y="3642740"/>
            <a:ext cx="3147333" cy="411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D20BEB-0048-42FC-A588-A242518E7813}"/>
              </a:ext>
            </a:extLst>
          </p:cNvPr>
          <p:cNvSpPr/>
          <p:nvPr/>
        </p:nvSpPr>
        <p:spPr>
          <a:xfrm>
            <a:off x="9018657" y="2313299"/>
            <a:ext cx="699573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F2D19-22E7-466A-AF74-29146199BED5}"/>
              </a:ext>
            </a:extLst>
          </p:cNvPr>
          <p:cNvSpPr/>
          <p:nvPr/>
        </p:nvSpPr>
        <p:spPr>
          <a:xfrm>
            <a:off x="8406286" y="3683591"/>
            <a:ext cx="699573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5605E-4DFA-42D5-98C9-9A0DAC937C45}"/>
              </a:ext>
            </a:extLst>
          </p:cNvPr>
          <p:cNvSpPr/>
          <p:nvPr/>
        </p:nvSpPr>
        <p:spPr>
          <a:xfrm>
            <a:off x="9412125" y="3683591"/>
            <a:ext cx="1103475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fréquence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835C925-6B7B-4B59-9FBD-4BA2CF360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666" y="4963737"/>
            <a:ext cx="2004234" cy="3124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E64DDF-432B-40D7-ABB2-EC07A6C8DF85}"/>
              </a:ext>
            </a:extLst>
          </p:cNvPr>
          <p:cNvSpPr/>
          <p:nvPr/>
        </p:nvSpPr>
        <p:spPr>
          <a:xfrm>
            <a:off x="8706618" y="4962305"/>
            <a:ext cx="699573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11E1D-4763-413C-91DB-64A8CA5E30DD}"/>
              </a:ext>
            </a:extLst>
          </p:cNvPr>
          <p:cNvSpPr txBox="1"/>
          <p:nvPr/>
        </p:nvSpPr>
        <p:spPr>
          <a:xfrm>
            <a:off x="7608919" y="2590108"/>
            <a:ext cx="374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Configurer une broche # en sortie numérique.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498E33-5CAC-40C4-8D33-BCBFBA7EF1CB}"/>
              </a:ext>
            </a:extLst>
          </p:cNvPr>
          <p:cNvSpPr txBox="1"/>
          <p:nvPr/>
        </p:nvSpPr>
        <p:spPr>
          <a:xfrm>
            <a:off x="7578080" y="3971011"/>
            <a:ext cx="37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Générer une onde sonore (carrée) à la fréquence (en Hertz) sur une sortie numérique #.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7F64A4-0018-4105-B72E-37021A17B7E0}"/>
              </a:ext>
            </a:extLst>
          </p:cNvPr>
          <p:cNvSpPr txBox="1"/>
          <p:nvPr/>
        </p:nvSpPr>
        <p:spPr>
          <a:xfrm>
            <a:off x="7578079" y="5248991"/>
            <a:ext cx="37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Arrêter de générer une onde sonore sur une sortie numérique #.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A0B0D9-5CE1-49AB-8D06-48193D554C1A}"/>
              </a:ext>
            </a:extLst>
          </p:cNvPr>
          <p:cNvSpPr txBox="1"/>
          <p:nvPr/>
        </p:nvSpPr>
        <p:spPr>
          <a:xfrm>
            <a:off x="1007369" y="4830575"/>
            <a:ext cx="219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Le piezo est bidirectionnel.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05D98FC-4AA1-4720-994A-B3DD825E297D}"/>
              </a:ext>
            </a:extLst>
          </p:cNvPr>
          <p:cNvSpPr txBox="1"/>
          <p:nvPr/>
        </p:nvSpPr>
        <p:spPr>
          <a:xfrm>
            <a:off x="1422731" y="4340342"/>
            <a:ext cx="31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7D3A60-207E-4ECF-A138-17028CA60C29}"/>
              </a:ext>
            </a:extLst>
          </p:cNvPr>
          <p:cNvSpPr txBox="1"/>
          <p:nvPr/>
        </p:nvSpPr>
        <p:spPr>
          <a:xfrm>
            <a:off x="2341953" y="4357379"/>
            <a:ext cx="31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291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TONE</a:t>
            </a:r>
            <a:endParaRPr lang="fr-CA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0574E9-EAE2-4C80-BB84-5AC0B02D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21" y="1809749"/>
            <a:ext cx="10118179" cy="34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6B2BD-2F48-4698-B1A0-2E495BE7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942" y="1589514"/>
            <a:ext cx="7304116" cy="1760672"/>
          </a:xfrm>
        </p:spPr>
        <p:txBody>
          <a:bodyPr/>
          <a:lstStyle/>
          <a:p>
            <a:r>
              <a:rPr lang="en-CA" dirty="0"/>
              <a:t>TRAVAIL SOMMATIF 4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40292-8311-4B9B-9A1B-AC81EA61A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10370" y="3520979"/>
            <a:ext cx="5771664" cy="2846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/>
              <a:t>Réalisez un sablier lumineux et sonore que lorsque vous appuyez sur l’interrupteur, il commence à compter le temps en allumant 3 DEL en séquence à chaque seconde. Lorsque le temps est écoulé, il fait sonner une alarme sonore (un 100 Hertz). </a:t>
            </a:r>
          </a:p>
          <a:p>
            <a:pPr marL="0" indent="0" algn="just">
              <a:buNone/>
            </a:pPr>
            <a:r>
              <a:rPr lang="fr-CA" dirty="0"/>
              <a:t>Le détail important : lorsque vous appuyez sur le bouton pendant le décompte ou l’alarme, tout doit s’éteindre. Si vous rappuyez sur le bouton, la séquence recommence. </a:t>
            </a:r>
          </a:p>
        </p:txBody>
      </p:sp>
    </p:spTree>
    <p:extLst>
      <p:ext uri="{BB962C8B-B14F-4D97-AF65-F5344CB8AC3E}">
        <p14:creationId xmlns:p14="http://schemas.microsoft.com/office/powerpoint/2010/main" val="2965674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ACTIONNEUR : HAUT-PARLEUR PIEZO</vt:lpstr>
      <vt:lpstr>TONE</vt:lpstr>
      <vt:lpstr>TRAVAIL SOMMATIF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4</cp:revision>
  <dcterms:created xsi:type="dcterms:W3CDTF">2022-09-12T18:57:59Z</dcterms:created>
  <dcterms:modified xsi:type="dcterms:W3CDTF">2022-09-12T21:49:46Z</dcterms:modified>
</cp:coreProperties>
</file>