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FBD7B-6B81-4FE2-835E-0DB4EB96A5E5}" v="1" dt="2022-09-12T18:59:1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0070C532-8D39-4810-9AFC-FBE77E81F1D7}"/>
    <pc:docChg chg="custSel addSld delSld modSld">
      <pc:chgData name="Thomas O Fredericks" userId="9a40f032a9b16fc7" providerId="LiveId" clId="{0070C532-8D39-4810-9AFC-FBE77E81F1D7}" dt="2022-09-12T18:59:15.940" v="3" actId="27636"/>
      <pc:docMkLst>
        <pc:docMk/>
      </pc:docMkLst>
      <pc:sldChg chg="del">
        <pc:chgData name="Thomas O Fredericks" userId="9a40f032a9b16fc7" providerId="LiveId" clId="{0070C532-8D39-4810-9AFC-FBE77E81F1D7}" dt="2022-09-12T18:59:12.770" v="1" actId="2696"/>
        <pc:sldMkLst>
          <pc:docMk/>
          <pc:sldMk cId="204711536" sldId="3038"/>
        </pc:sldMkLst>
      </pc:sldChg>
      <pc:sldChg chg="del">
        <pc:chgData name="Thomas O Fredericks" userId="9a40f032a9b16fc7" providerId="LiveId" clId="{0070C532-8D39-4810-9AFC-FBE77E81F1D7}" dt="2022-09-12T18:59:12.743" v="0" actId="2696"/>
        <pc:sldMkLst>
          <pc:docMk/>
          <pc:sldMk cId="3657096660" sldId="3039"/>
        </pc:sldMkLst>
      </pc:sldChg>
      <pc:sldChg chg="modSp add">
        <pc:chgData name="Thomas O Fredericks" userId="9a40f032a9b16fc7" providerId="LiveId" clId="{0070C532-8D39-4810-9AFC-FBE77E81F1D7}" dt="2022-09-12T18:59:15.940" v="3" actId="27636"/>
        <pc:sldMkLst>
          <pc:docMk/>
          <pc:sldMk cId="3962952338" sldId="3057"/>
        </pc:sldMkLst>
        <pc:spChg chg="mod">
          <ac:chgData name="Thomas O Fredericks" userId="9a40f032a9b16fc7" providerId="LiveId" clId="{0070C532-8D39-4810-9AFC-FBE77E81F1D7}" dt="2022-09-12T18:59:15.940" v="3" actId="27636"/>
          <ac:spMkLst>
            <pc:docMk/>
            <pc:sldMk cId="3962952338" sldId="3057"/>
            <ac:spMk id="7" creationId="{42C10F38-8247-4F6E-B365-EB0CBA0158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CEEE-1ABE-4F3B-96C4-64D57FC4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2817E-1390-42F1-A69C-1F8079A4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FF1AC-1DD8-48B6-ADBC-04E024A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E0505-E137-489D-9599-299CDD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A49EE-D7FE-44E5-8DBF-32C682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5440-D5E9-4451-AE52-1E02165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6804F-BEAD-4F75-ACA6-0AA04410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36D63-CD65-4AEA-AF1F-304D1C8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1AC0-CE4D-4448-9A35-EBC0643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2AFAB-F424-4DD7-94E0-839C47D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5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9C09C3-47ED-4B0D-A0E8-E17B3D36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790F1-85F5-404A-A773-DD5ADCC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250E-C91D-450F-A684-D87C7B9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DD8F1-5FA7-4BC9-99BB-7CA1402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CEFC6-FEE2-4CAB-99EA-3E2D1D3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5887-6E10-4241-9B0F-06BB0A2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CA1B4-DBF0-4D16-BE30-50DD7F74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900EA-AE90-4949-9885-320758A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537AC-56CD-48B8-B49D-4E1390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CDA2-132F-482E-BE67-0E30566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1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49D4-74DC-4FE5-9A0A-518B952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35937-85CA-40DA-8DBE-B3E6A7C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C421B-2A64-410F-B084-D71B306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2A819-675E-4EF1-B8DE-D3BC72B8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68980-5FA8-476F-B3E3-D9B46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6AFE-0846-40AA-A0CC-79771EE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4DEB1-D05C-4D9B-B53C-19E74362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E7F10D-5617-4327-B83A-00967540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35550-D658-4C5C-9301-BFE8DCB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C2922-105D-4C18-9A17-3A1D71D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DE67B-BF20-4F65-B92B-EF28FDD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FCB2-0E85-4A74-A1CE-244D9051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3CC65-24F5-4A68-92A1-AE23DB4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12934-1E13-4FE5-84C6-FE83B781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39EEA-9825-4ADA-A0F2-7D9554C3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B94AF-E902-4621-BD49-AEF39695B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B2347-596A-4F02-A7B6-24E7225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48AD2-85EF-4C84-9FA1-6515E0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F9D8F-581B-4E38-AD56-629901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CD67-E375-4DB9-BC4D-9912E89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9C1F-65B0-4372-B669-C670714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A62C5-A50B-4062-97EF-C9D545B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6A249-1A62-4B85-8E19-8FB76DB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3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B699EA-4E00-403B-A08B-5CC038B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5E00F1-9CC4-40BC-A893-9CD2E7D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9B23-AB46-4105-A033-56642AB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2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661B-C77E-48EE-8B40-9657B45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E432-08B8-4322-A881-5293FC2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10524-CC05-4E1E-B5DF-B860A0C0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ACE7D-508E-4DDF-8AA0-90A319B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070F-549B-4DB8-A7EB-9F06C29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9ED7-7253-4346-85FA-162F3B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0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D354-FDDD-407C-B400-88940BB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F2FF2-582C-4021-9B4F-32CA58AE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A6454-B0E0-4720-BB79-FE782207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ADE29-3646-4DA3-8AB9-8F76814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B3E1F-2659-4E38-99D6-0EF1DAE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1EEC3-23A6-4AAA-B7CA-0E13750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8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8706A-E1CF-443A-918C-0243397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22094-14AF-429D-94CB-34A2EFD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6966-7F2D-4971-8BFE-6F089E8DB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F12C-240B-4642-8E9D-9DBB97E9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31FF4-3D23-4275-B470-AAFCDB7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3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illbank.co.uk/arduino/switchbounc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LA BIBLIOTHÈQUE BOUNCE2 PERMET D’ÉLIMINER LE BRUIT</a:t>
            </a:r>
            <a:endParaRPr lang="fr-CA" sz="2400" dirty="0"/>
          </a:p>
        </p:txBody>
      </p:sp>
      <p:pic>
        <p:nvPicPr>
          <p:cNvPr id="6" name="Image 5">
            <a:hlinkClick r:id="rId2"/>
            <a:extLst>
              <a:ext uri="{FF2B5EF4-FFF2-40B4-BE49-F238E27FC236}">
                <a16:creationId xmlns:a16="http://schemas.microsoft.com/office/drawing/2014/main" id="{DD7ADBEE-FD41-4929-BEEF-0C5BC9254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13876" y="2551300"/>
            <a:ext cx="7364248" cy="249656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B9CD970-9100-4336-A7DD-AB165B0C4E7E}"/>
              </a:ext>
            </a:extLst>
          </p:cNvPr>
          <p:cNvSpPr txBox="1"/>
          <p:nvPr/>
        </p:nvSpPr>
        <p:spPr>
          <a:xfrm>
            <a:off x="1604683" y="2551300"/>
            <a:ext cx="9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HIGH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304FC2-330A-4C6A-AB57-21749F510A78}"/>
              </a:ext>
            </a:extLst>
          </p:cNvPr>
          <p:cNvSpPr txBox="1"/>
          <p:nvPr/>
        </p:nvSpPr>
        <p:spPr>
          <a:xfrm>
            <a:off x="1604683" y="4675858"/>
            <a:ext cx="9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LOW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653BCBE4-A5A2-4C23-8B2A-BE33A06895F6}"/>
              </a:ext>
            </a:extLst>
          </p:cNvPr>
          <p:cNvSpPr/>
          <p:nvPr/>
        </p:nvSpPr>
        <p:spPr>
          <a:xfrm rot="16200000">
            <a:off x="4549715" y="4732552"/>
            <a:ext cx="319632" cy="950261"/>
          </a:xfrm>
          <a:prstGeom prst="leftBrace">
            <a:avLst>
              <a:gd name="adj1" fmla="val 49945"/>
              <a:gd name="adj2" fmla="val 50314"/>
            </a:avLst>
          </a:prstGeom>
          <a:ln w="571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B11837D1-4A94-4D94-A2A4-C61807CF5786}"/>
              </a:ext>
            </a:extLst>
          </p:cNvPr>
          <p:cNvSpPr/>
          <p:nvPr/>
        </p:nvSpPr>
        <p:spPr>
          <a:xfrm rot="16200000">
            <a:off x="7410312" y="4732552"/>
            <a:ext cx="319632" cy="950261"/>
          </a:xfrm>
          <a:prstGeom prst="leftBrace">
            <a:avLst>
              <a:gd name="adj1" fmla="val 49945"/>
              <a:gd name="adj2" fmla="val 50314"/>
            </a:avLst>
          </a:prstGeom>
          <a:ln w="571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D0CCB3-E9F9-4161-9150-5F49597647B9}"/>
              </a:ext>
            </a:extLst>
          </p:cNvPr>
          <p:cNvSpPr txBox="1"/>
          <p:nvPr/>
        </p:nvSpPr>
        <p:spPr>
          <a:xfrm>
            <a:off x="4300777" y="5646405"/>
            <a:ext cx="9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BRUIT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97549E-DD77-4F49-BA79-EB57FBB9A7D3}"/>
              </a:ext>
            </a:extLst>
          </p:cNvPr>
          <p:cNvSpPr txBox="1"/>
          <p:nvPr/>
        </p:nvSpPr>
        <p:spPr>
          <a:xfrm>
            <a:off x="7186437" y="5646405"/>
            <a:ext cx="9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BRUIT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F125EC-4B8B-4B72-9618-BE6504E56DE9}"/>
              </a:ext>
            </a:extLst>
          </p:cNvPr>
          <p:cNvSpPr/>
          <p:nvPr/>
        </p:nvSpPr>
        <p:spPr>
          <a:xfrm>
            <a:off x="3654402" y="6130625"/>
            <a:ext cx="488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>
                <a:hlinkClick r:id="rId2"/>
              </a:rPr>
              <a:t>http://www.skillbank.co.uk/arduino/switchbounce.htm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784452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LA BIBLIOTHÈQUE BOUNCE2 PERMET D’ÉLIMINER LE BRUIT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4</cp:revision>
  <dcterms:created xsi:type="dcterms:W3CDTF">2022-09-12T18:57:59Z</dcterms:created>
  <dcterms:modified xsi:type="dcterms:W3CDTF">2022-09-12T21:42:11Z</dcterms:modified>
</cp:coreProperties>
</file>