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3" r:id="rId2"/>
    <p:sldId id="2984" r:id="rId3"/>
    <p:sldId id="3094" r:id="rId4"/>
    <p:sldId id="3103" r:id="rId5"/>
    <p:sldId id="3110" r:id="rId6"/>
    <p:sldId id="3111" r:id="rId7"/>
    <p:sldId id="3112" r:id="rId8"/>
    <p:sldId id="2985" r:id="rId9"/>
    <p:sldId id="298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98F23-89AE-49DD-BEFD-99FA4EBFFA9C}" v="1" dt="2022-09-12T18:55:56.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3F598F23-89AE-49DD-BEFD-99FA4EBFFA9C}"/>
    <pc:docChg chg="addSld delSld modSld">
      <pc:chgData name="Thomas O Fredericks" userId="9a40f032a9b16fc7" providerId="LiveId" clId="{3F598F23-89AE-49DD-BEFD-99FA4EBFFA9C}" dt="2022-09-12T18:55:58.178" v="1" actId="2696"/>
      <pc:docMkLst>
        <pc:docMk/>
      </pc:docMkLst>
      <pc:sldChg chg="del">
        <pc:chgData name="Thomas O Fredericks" userId="9a40f032a9b16fc7" providerId="LiveId" clId="{3F598F23-89AE-49DD-BEFD-99FA4EBFFA9C}" dt="2022-09-12T18:55:58.178" v="1" actId="2696"/>
        <pc:sldMkLst>
          <pc:docMk/>
          <pc:sldMk cId="2379257099" sldId="256"/>
        </pc:sldMkLst>
      </pc:sldChg>
      <pc:sldChg chg="add">
        <pc:chgData name="Thomas O Fredericks" userId="9a40f032a9b16fc7" providerId="LiveId" clId="{3F598F23-89AE-49DD-BEFD-99FA4EBFFA9C}" dt="2022-09-12T18:55:56.688" v="0"/>
        <pc:sldMkLst>
          <pc:docMk/>
          <pc:sldMk cId="1509942457" sldId="2983"/>
        </pc:sldMkLst>
      </pc:sldChg>
      <pc:sldChg chg="add">
        <pc:chgData name="Thomas O Fredericks" userId="9a40f032a9b16fc7" providerId="LiveId" clId="{3F598F23-89AE-49DD-BEFD-99FA4EBFFA9C}" dt="2022-09-12T18:55:56.688" v="0"/>
        <pc:sldMkLst>
          <pc:docMk/>
          <pc:sldMk cId="2628289531" sldId="2984"/>
        </pc:sldMkLst>
      </pc:sldChg>
      <pc:sldChg chg="add">
        <pc:chgData name="Thomas O Fredericks" userId="9a40f032a9b16fc7" providerId="LiveId" clId="{3F598F23-89AE-49DD-BEFD-99FA4EBFFA9C}" dt="2022-09-12T18:55:56.688" v="0"/>
        <pc:sldMkLst>
          <pc:docMk/>
          <pc:sldMk cId="254818341" sldId="3094"/>
        </pc:sldMkLst>
      </pc:sldChg>
      <pc:sldChg chg="add">
        <pc:chgData name="Thomas O Fredericks" userId="9a40f032a9b16fc7" providerId="LiveId" clId="{3F598F23-89AE-49DD-BEFD-99FA4EBFFA9C}" dt="2022-09-12T18:55:56.688" v="0"/>
        <pc:sldMkLst>
          <pc:docMk/>
          <pc:sldMk cId="3813741634" sldId="3103"/>
        </pc:sldMkLst>
      </pc:sldChg>
      <pc:sldChg chg="add">
        <pc:chgData name="Thomas O Fredericks" userId="9a40f032a9b16fc7" providerId="LiveId" clId="{3F598F23-89AE-49DD-BEFD-99FA4EBFFA9C}" dt="2022-09-12T18:55:56.688" v="0"/>
        <pc:sldMkLst>
          <pc:docMk/>
          <pc:sldMk cId="2871319624" sldId="311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6DF13-4851-4B0C-BD20-E3697EE2BCD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01169B56-44B2-4513-84EB-E416B6760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73764762-96F7-49BB-880A-538095FB8840}"/>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53C61CD4-5A58-4B92-BC83-3E9960D2ED2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7579974-FB4E-4F6D-A1FE-98CF517FFF4A}"/>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58757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0E788-CC06-44CC-9FED-B4A61E4F7C70}"/>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90EA58B7-6EC2-4CDE-85BB-F99DAC95FCA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153AF16-4862-409C-BBBE-FD5FE96422B6}"/>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D15A8B49-E265-4675-94EE-230CD455CBC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963E341-D6FD-479A-B297-847040117BF1}"/>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116426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0C58BA-F9D8-4532-89C0-03152B0AD2EB}"/>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9C91B1E8-DBC0-4618-8E85-F934A299EB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7B8A6EA-5DF9-464C-ACCB-D034D2999C7C}"/>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11805D3F-6DBC-4A25-8AB4-A00649C0CF2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E972AE3-5E07-4021-ABBB-36F37D359B5E}"/>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980376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ravail_sommatif">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538385"/>
            <a:ext cx="4791342" cy="1760672"/>
          </a:xfrm>
        </p:spPr>
        <p:txBody>
          <a:bodyPr rtlCol="0">
            <a:noAutofit/>
          </a:bodyPr>
          <a:lstStyle>
            <a:lvl1pPr algn="ctr">
              <a:defRPr sz="6600">
                <a:solidFill>
                  <a:schemeClr val="bg1"/>
                </a:solidFill>
              </a:defRPr>
            </a:lvl1pPr>
          </a:lstStyle>
          <a:p>
            <a:pPr rtl="0"/>
            <a:r>
              <a:rPr lang="fr-FR" noProof="0" dirty="0"/>
              <a:t>TRAVAIL SOMMATIF</a:t>
            </a:r>
          </a:p>
        </p:txBody>
      </p:sp>
      <p:sp>
        <p:nvSpPr>
          <p:cNvPr id="6" name="Espace réservé du texte 11">
            <a:extLst>
              <a:ext uri="{FF2B5EF4-FFF2-40B4-BE49-F238E27FC236}">
                <a16:creationId xmlns:a16="http://schemas.microsoft.com/office/drawing/2014/main" id="{50D74CE3-292C-4954-9888-FB47C6FC9532}"/>
              </a:ext>
            </a:extLst>
          </p:cNvPr>
          <p:cNvSpPr>
            <a:spLocks noGrp="1"/>
          </p:cNvSpPr>
          <p:nvPr>
            <p:ph type="body" sz="quarter" idx="11" hasCustomPrompt="1"/>
          </p:nvPr>
        </p:nvSpPr>
        <p:spPr>
          <a:xfrm>
            <a:off x="3210370" y="2469850"/>
            <a:ext cx="5771664" cy="4012257"/>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Tree>
    <p:extLst>
      <p:ext uri="{BB962C8B-B14F-4D97-AF65-F5344CB8AC3E}">
        <p14:creationId xmlns:p14="http://schemas.microsoft.com/office/powerpoint/2010/main" val="4198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74360-F179-4825-9AD4-807A82BE5F8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46EBB1C3-FA57-421A-8DC3-BAF8B188554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BABBC8D-05A8-4233-BC91-01178BB73412}"/>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8DE30C8-47E7-4950-ACB0-F0D339B477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7919FF4-4A12-4982-BA7F-82092E82B4DE}"/>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362881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FC251-3606-4F63-B54E-5D905585A4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12A158F9-E7B0-40A6-BFE0-E30FD4723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999C79A-0EB2-4BB7-8C9C-9F829BED0190}"/>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7D80E635-728D-4998-B912-514C71BDFF1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1747A28-2BD3-49A0-8989-E4121F431B1E}"/>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210073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393CF-EFF7-47A4-8379-79C59A883067}"/>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85DD6352-E0B7-440C-AAEE-4A9BFF9609F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2A993DA-F65A-4BB4-9C02-14B25F1E3B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84BD961C-E58F-4C9E-AE20-4312F3A2D750}"/>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8253EC5C-5C28-4F5D-A64A-E943C8A55C29}"/>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B3CCF83-DE27-4B94-9A2C-292F51A9E0F6}"/>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254600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6D4D1-5255-4B5F-9F32-84D997AFEC59}"/>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FFF903EE-9E2E-4A6E-B36C-21055F93F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886414A-544A-4DFA-B7D2-5196C63AAB0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D55B28C3-E7F0-46D0-BE40-975E2762E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DDCDBE-63DB-4E76-9118-38BA8B1E2E7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CCA14FCF-99B5-4F34-8EA1-872F95D5FF94}"/>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8" name="Espace réservé du pied de page 7">
            <a:extLst>
              <a:ext uri="{FF2B5EF4-FFF2-40B4-BE49-F238E27FC236}">
                <a16:creationId xmlns:a16="http://schemas.microsoft.com/office/drawing/2014/main" id="{41A83F8F-C109-4D38-BF0D-66CC300D495D}"/>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D536DABB-B121-40A0-914B-1EFD2BACC403}"/>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183188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669AD-EA7A-4C76-A4C9-B40EC157B7E4}"/>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88677043-3D98-4D7C-A203-5868B3F0CBED}"/>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4" name="Espace réservé du pied de page 3">
            <a:extLst>
              <a:ext uri="{FF2B5EF4-FFF2-40B4-BE49-F238E27FC236}">
                <a16:creationId xmlns:a16="http://schemas.microsoft.com/office/drawing/2014/main" id="{33EDBFC4-BAE1-4813-BD46-5F3B4F30B958}"/>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F429DEEE-F17A-4647-A083-75CC4EA26CE3}"/>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249752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4F14AA2-F1B7-4867-B471-F4D1D7338167}"/>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3" name="Espace réservé du pied de page 2">
            <a:extLst>
              <a:ext uri="{FF2B5EF4-FFF2-40B4-BE49-F238E27FC236}">
                <a16:creationId xmlns:a16="http://schemas.microsoft.com/office/drawing/2014/main" id="{7988293F-47E9-4F3A-B6E4-5260016721DF}"/>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C645E5F1-23C4-48D9-BAA7-A4AD5FDF18DC}"/>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95789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64273-58FF-4955-B67B-F1E5E80C32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24BD6CE-577D-411B-A86E-EBD2810D8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0525C626-22F6-4BE2-B496-65BC302ED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0B1208-E2A0-4006-A354-4A6A50753DEE}"/>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EA6EEE84-D69A-439C-99C1-76E4A375E8C0}"/>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0328DBD-94D0-4104-9E9E-9453D36D7F42}"/>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292442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B08E2-E7D0-4D70-A6EA-310F3E1656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8D631875-241C-4780-A1E3-3EF15B251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5CBF46ED-5713-40BE-BEB2-556606745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12B4F3-E015-4C14-AC06-754BEE5E5975}"/>
              </a:ext>
            </a:extLst>
          </p:cNvPr>
          <p:cNvSpPr>
            <a:spLocks noGrp="1"/>
          </p:cNvSpPr>
          <p:nvPr>
            <p:ph type="dt" sz="half" idx="10"/>
          </p:nvPr>
        </p:nvSpPr>
        <p:spPr/>
        <p:txBody>
          <a:bodyPr/>
          <a:lstStyle/>
          <a:p>
            <a:fld id="{7C899D7D-5DD4-45BB-AEA3-BED0CF495FCF}"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F83A5B28-0ABF-4A9F-A283-736A318C862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D91B2A1-62AA-4C7D-B5E8-71BCAFB8BABB}"/>
              </a:ext>
            </a:extLst>
          </p:cNvPr>
          <p:cNvSpPr>
            <a:spLocks noGrp="1"/>
          </p:cNvSpPr>
          <p:nvPr>
            <p:ph type="sldNum" sz="quarter" idx="12"/>
          </p:nvPr>
        </p:nvSpPr>
        <p:spPr/>
        <p:txBody>
          <a:bodyPr/>
          <a:lstStyle/>
          <a:p>
            <a:fld id="{378EEC34-E9D7-4D36-A768-99F27854F8BE}" type="slidenum">
              <a:rPr lang="fr-CA" smtClean="0"/>
              <a:t>‹N°›</a:t>
            </a:fld>
            <a:endParaRPr lang="fr-CA"/>
          </a:p>
        </p:txBody>
      </p:sp>
    </p:spTree>
    <p:extLst>
      <p:ext uri="{BB962C8B-B14F-4D97-AF65-F5344CB8AC3E}">
        <p14:creationId xmlns:p14="http://schemas.microsoft.com/office/powerpoint/2010/main" val="29977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07D4240-C5E1-4B96-A9AE-F4351677F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5CD83A2-1059-44D0-9EE3-15875A514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A2DA847-80C4-4CDA-B807-B435DEA82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99D7D-5DD4-45BB-AEA3-BED0CF495FCF}"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0C50C44E-96B5-4453-A166-4036E5D69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D481717B-C0EC-484A-9E7F-E62D321EE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EEC34-E9D7-4D36-A768-99F27854F8BE}" type="slidenum">
              <a:rPr lang="fr-CA" smtClean="0"/>
              <a:t>‹N°›</a:t>
            </a:fld>
            <a:endParaRPr lang="fr-CA"/>
          </a:p>
        </p:txBody>
      </p:sp>
    </p:spTree>
    <p:extLst>
      <p:ext uri="{BB962C8B-B14F-4D97-AF65-F5344CB8AC3E}">
        <p14:creationId xmlns:p14="http://schemas.microsoft.com/office/powerpoint/2010/main" val="110612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28050-CE6D-470E-AB48-97A8EA184569}"/>
              </a:ext>
            </a:extLst>
          </p:cNvPr>
          <p:cNvSpPr>
            <a:spLocks noGrp="1"/>
          </p:cNvSpPr>
          <p:nvPr>
            <p:ph type="title"/>
          </p:nvPr>
        </p:nvSpPr>
        <p:spPr/>
        <p:txBody>
          <a:bodyPr/>
          <a:lstStyle/>
          <a:p>
            <a:r>
              <a:rPr lang="en-CA" dirty="0"/>
              <a:t>SERVOMOTEUR</a:t>
            </a:r>
            <a:endParaRPr lang="fr-CA" dirty="0"/>
          </a:p>
        </p:txBody>
      </p:sp>
      <p:pic>
        <p:nvPicPr>
          <p:cNvPr id="4" name="Image 3">
            <a:extLst>
              <a:ext uri="{FF2B5EF4-FFF2-40B4-BE49-F238E27FC236}">
                <a16:creationId xmlns:a16="http://schemas.microsoft.com/office/drawing/2014/main" id="{3A36FC60-E127-4FE0-8004-7EAA3A54451B}"/>
              </a:ext>
            </a:extLst>
          </p:cNvPr>
          <p:cNvPicPr>
            <a:picLocks noChangeAspect="1"/>
          </p:cNvPicPr>
          <p:nvPr/>
        </p:nvPicPr>
        <p:blipFill rotWithShape="1">
          <a:blip r:embed="rId2"/>
          <a:srcRect l="11800" t="2563" r="3479" b="3643"/>
          <a:stretch/>
        </p:blipFill>
        <p:spPr>
          <a:xfrm>
            <a:off x="838200" y="1066800"/>
            <a:ext cx="2332290" cy="2496796"/>
          </a:xfrm>
          <a:prstGeom prst="rect">
            <a:avLst/>
          </a:prstGeom>
        </p:spPr>
      </p:pic>
      <p:pic>
        <p:nvPicPr>
          <p:cNvPr id="5" name="Image 4">
            <a:extLst>
              <a:ext uri="{FF2B5EF4-FFF2-40B4-BE49-F238E27FC236}">
                <a16:creationId xmlns:a16="http://schemas.microsoft.com/office/drawing/2014/main" id="{40FB3ACA-6FB7-45BD-86C2-110C8E4687CE}"/>
              </a:ext>
            </a:extLst>
          </p:cNvPr>
          <p:cNvPicPr>
            <a:picLocks noChangeAspect="1"/>
          </p:cNvPicPr>
          <p:nvPr/>
        </p:nvPicPr>
        <p:blipFill>
          <a:blip r:embed="rId3"/>
          <a:stretch>
            <a:fillRect/>
          </a:stretch>
        </p:blipFill>
        <p:spPr>
          <a:xfrm>
            <a:off x="3266250" y="1527932"/>
            <a:ext cx="8236389" cy="1357951"/>
          </a:xfrm>
          <a:prstGeom prst="rect">
            <a:avLst/>
          </a:prstGeom>
        </p:spPr>
      </p:pic>
      <p:pic>
        <p:nvPicPr>
          <p:cNvPr id="6" name="Image 5">
            <a:extLst>
              <a:ext uri="{FF2B5EF4-FFF2-40B4-BE49-F238E27FC236}">
                <a16:creationId xmlns:a16="http://schemas.microsoft.com/office/drawing/2014/main" id="{DA67D6DB-AD68-42C2-8343-1EDE18A7D282}"/>
              </a:ext>
            </a:extLst>
          </p:cNvPr>
          <p:cNvPicPr>
            <a:picLocks noChangeAspect="1"/>
          </p:cNvPicPr>
          <p:nvPr/>
        </p:nvPicPr>
        <p:blipFill>
          <a:blip r:embed="rId4"/>
          <a:stretch>
            <a:fillRect/>
          </a:stretch>
        </p:blipFill>
        <p:spPr>
          <a:xfrm>
            <a:off x="3294869" y="4146085"/>
            <a:ext cx="8058931" cy="1499470"/>
          </a:xfrm>
          <a:prstGeom prst="rect">
            <a:avLst/>
          </a:prstGeom>
        </p:spPr>
      </p:pic>
      <p:pic>
        <p:nvPicPr>
          <p:cNvPr id="7" name="Image 6">
            <a:extLst>
              <a:ext uri="{FF2B5EF4-FFF2-40B4-BE49-F238E27FC236}">
                <a16:creationId xmlns:a16="http://schemas.microsoft.com/office/drawing/2014/main" id="{E6EB3136-6FAC-4E08-8DFF-06F6DA0FD0FF}"/>
              </a:ext>
            </a:extLst>
          </p:cNvPr>
          <p:cNvPicPr>
            <a:picLocks noChangeAspect="1"/>
          </p:cNvPicPr>
          <p:nvPr/>
        </p:nvPicPr>
        <p:blipFill>
          <a:blip r:embed="rId5"/>
          <a:stretch>
            <a:fillRect/>
          </a:stretch>
        </p:blipFill>
        <p:spPr>
          <a:xfrm>
            <a:off x="838200" y="4086352"/>
            <a:ext cx="2332290" cy="1764408"/>
          </a:xfrm>
          <a:prstGeom prst="rect">
            <a:avLst/>
          </a:prstGeom>
        </p:spPr>
      </p:pic>
    </p:spTree>
    <p:extLst>
      <p:ext uri="{BB962C8B-B14F-4D97-AF65-F5344CB8AC3E}">
        <p14:creationId xmlns:p14="http://schemas.microsoft.com/office/powerpoint/2010/main" val="15099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28050-CE6D-470E-AB48-97A8EA184569}"/>
              </a:ext>
            </a:extLst>
          </p:cNvPr>
          <p:cNvSpPr>
            <a:spLocks noGrp="1"/>
          </p:cNvSpPr>
          <p:nvPr>
            <p:ph type="title"/>
          </p:nvPr>
        </p:nvSpPr>
        <p:spPr/>
        <p:txBody>
          <a:bodyPr/>
          <a:lstStyle/>
          <a:p>
            <a:pPr algn="ctr"/>
            <a:r>
              <a:rPr lang="en-CA" dirty="0"/>
              <a:t>SERVOMOTEUR : INTÉRIEUR</a:t>
            </a:r>
            <a:endParaRPr lang="fr-CA" dirty="0"/>
          </a:p>
        </p:txBody>
      </p:sp>
      <p:pic>
        <p:nvPicPr>
          <p:cNvPr id="6" name="Espace réservé du contenu 5">
            <a:extLst>
              <a:ext uri="{FF2B5EF4-FFF2-40B4-BE49-F238E27FC236}">
                <a16:creationId xmlns:a16="http://schemas.microsoft.com/office/drawing/2014/main" id="{7DB3CA98-E79F-4CA3-B417-A7F758ED1EF7}"/>
              </a:ext>
            </a:extLst>
          </p:cNvPr>
          <p:cNvPicPr>
            <a:picLocks noGrp="1" noChangeAspect="1"/>
          </p:cNvPicPr>
          <p:nvPr>
            <p:ph idx="1"/>
          </p:nvPr>
        </p:nvPicPr>
        <p:blipFill>
          <a:blip r:embed="rId2"/>
          <a:stretch>
            <a:fillRect/>
          </a:stretch>
        </p:blipFill>
        <p:spPr>
          <a:xfrm>
            <a:off x="4068979" y="3113345"/>
            <a:ext cx="4326500" cy="3249752"/>
          </a:xfrm>
          <a:prstGeom prst="rect">
            <a:avLst/>
          </a:prstGeom>
        </p:spPr>
      </p:pic>
      <p:pic>
        <p:nvPicPr>
          <p:cNvPr id="3" name="Image 2">
            <a:extLst>
              <a:ext uri="{FF2B5EF4-FFF2-40B4-BE49-F238E27FC236}">
                <a16:creationId xmlns:a16="http://schemas.microsoft.com/office/drawing/2014/main" id="{6662499D-B7F4-454D-9F5B-2861100FDA8B}"/>
              </a:ext>
            </a:extLst>
          </p:cNvPr>
          <p:cNvPicPr>
            <a:picLocks noChangeAspect="1"/>
          </p:cNvPicPr>
          <p:nvPr/>
        </p:nvPicPr>
        <p:blipFill>
          <a:blip r:embed="rId3"/>
          <a:stretch>
            <a:fillRect/>
          </a:stretch>
        </p:blipFill>
        <p:spPr>
          <a:xfrm>
            <a:off x="1998785" y="1167959"/>
            <a:ext cx="8466888" cy="2068478"/>
          </a:xfrm>
          <a:prstGeom prst="rect">
            <a:avLst/>
          </a:prstGeom>
        </p:spPr>
      </p:pic>
    </p:spTree>
    <p:extLst>
      <p:ext uri="{BB962C8B-B14F-4D97-AF65-F5344CB8AC3E}">
        <p14:creationId xmlns:p14="http://schemas.microsoft.com/office/powerpoint/2010/main" val="262828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A8F37C62-40F0-43BD-9271-849103993D2C}"/>
              </a:ext>
            </a:extLst>
          </p:cNvPr>
          <p:cNvGrpSpPr/>
          <p:nvPr/>
        </p:nvGrpSpPr>
        <p:grpSpPr>
          <a:xfrm>
            <a:off x="569818" y="1654860"/>
            <a:ext cx="5160422" cy="3606518"/>
            <a:chOff x="4948015" y="1684182"/>
            <a:chExt cx="6650444" cy="4647865"/>
          </a:xfrm>
        </p:grpSpPr>
        <p:grpSp>
          <p:nvGrpSpPr>
            <p:cNvPr id="15" name="Groupe 14">
              <a:extLst>
                <a:ext uri="{FF2B5EF4-FFF2-40B4-BE49-F238E27FC236}">
                  <a16:creationId xmlns:a16="http://schemas.microsoft.com/office/drawing/2014/main" id="{B979245E-FF56-4FBC-9C72-F2AC8A8D7705}"/>
                </a:ext>
              </a:extLst>
            </p:cNvPr>
            <p:cNvGrpSpPr/>
            <p:nvPr/>
          </p:nvGrpSpPr>
          <p:grpSpPr>
            <a:xfrm>
              <a:off x="5019693" y="1684182"/>
              <a:ext cx="6423793" cy="4647865"/>
              <a:chOff x="2712587" y="1726220"/>
              <a:chExt cx="6423793" cy="4647865"/>
            </a:xfrm>
          </p:grpSpPr>
          <p:graphicFrame>
            <p:nvGraphicFramePr>
              <p:cNvPr id="21" name="Objet 20">
                <a:extLst>
                  <a:ext uri="{FF2B5EF4-FFF2-40B4-BE49-F238E27FC236}">
                    <a16:creationId xmlns:a16="http://schemas.microsoft.com/office/drawing/2014/main" id="{3844FB2B-3107-4F97-BC44-D4C013DE4FB9}"/>
                  </a:ext>
                </a:extLst>
              </p:cNvPr>
              <p:cNvGraphicFramePr>
                <a:graphicFrameLocks noChangeAspect="1"/>
              </p:cNvGraphicFramePr>
              <p:nvPr/>
            </p:nvGraphicFramePr>
            <p:xfrm>
              <a:off x="2712587" y="1726220"/>
              <a:ext cx="6423793" cy="4647865"/>
            </p:xfrm>
            <a:graphic>
              <a:graphicData uri="http://schemas.openxmlformats.org/presentationml/2006/ole">
                <mc:AlternateContent xmlns:mc="http://schemas.openxmlformats.org/markup-compatibility/2006">
                  <mc:Choice xmlns:v="urn:schemas-microsoft-com:vml" Requires="v">
                    <p:oleObj spid="_x0000_s1027" name="Image" r:id="rId3" imgW="8774280" imgH="6348960" progId="Photoshop.Image.21">
                      <p:embed/>
                    </p:oleObj>
                  </mc:Choice>
                  <mc:Fallback>
                    <p:oleObj name="Image" r:id="rId3" imgW="8774280" imgH="6348960" progId="Photoshop.Image.21">
                      <p:embed/>
                      <p:pic>
                        <p:nvPicPr>
                          <p:cNvPr id="21" name="Objet 20">
                            <a:extLst>
                              <a:ext uri="{FF2B5EF4-FFF2-40B4-BE49-F238E27FC236}">
                                <a16:creationId xmlns:a16="http://schemas.microsoft.com/office/drawing/2014/main" id="{3844FB2B-3107-4F97-BC44-D4C013DE4FB9}"/>
                              </a:ext>
                            </a:extLst>
                          </p:cNvPr>
                          <p:cNvPicPr/>
                          <p:nvPr/>
                        </p:nvPicPr>
                        <p:blipFill>
                          <a:blip r:embed="rId4"/>
                          <a:stretch>
                            <a:fillRect/>
                          </a:stretch>
                        </p:blipFill>
                        <p:spPr>
                          <a:xfrm>
                            <a:off x="2712587" y="1726220"/>
                            <a:ext cx="6423793" cy="4647865"/>
                          </a:xfrm>
                          <a:prstGeom prst="rect">
                            <a:avLst/>
                          </a:prstGeom>
                        </p:spPr>
                      </p:pic>
                    </p:oleObj>
                  </mc:Fallback>
                </mc:AlternateContent>
              </a:graphicData>
            </a:graphic>
          </p:graphicFrame>
          <p:pic>
            <p:nvPicPr>
              <p:cNvPr id="22" name="Image 21" descr="Une image contenant équipement électronique, circuit&#10;&#10;Description générée automatiquement">
                <a:extLst>
                  <a:ext uri="{FF2B5EF4-FFF2-40B4-BE49-F238E27FC236}">
                    <a16:creationId xmlns:a16="http://schemas.microsoft.com/office/drawing/2014/main" id="{765BD0DE-2971-4A77-8D9A-C5480413367D}"/>
                  </a:ext>
                </a:extLst>
              </p:cNvPr>
              <p:cNvPicPr>
                <a:picLocks noChangeAspect="1"/>
              </p:cNvPicPr>
              <p:nvPr/>
            </p:nvPicPr>
            <p:blipFill>
              <a:blip r:embed="rId5"/>
              <a:stretch>
                <a:fillRect/>
              </a:stretch>
            </p:blipFill>
            <p:spPr>
              <a:xfrm>
                <a:off x="5003216" y="1752419"/>
                <a:ext cx="1885264" cy="4513207"/>
              </a:xfrm>
              <a:prstGeom prst="rect">
                <a:avLst/>
              </a:prstGeom>
            </p:spPr>
          </p:pic>
        </p:grpSp>
        <p:sp>
          <p:nvSpPr>
            <p:cNvPr id="16" name="Rectangle 15">
              <a:extLst>
                <a:ext uri="{FF2B5EF4-FFF2-40B4-BE49-F238E27FC236}">
                  <a16:creationId xmlns:a16="http://schemas.microsoft.com/office/drawing/2014/main" id="{52CBF386-9297-4BD4-ACF5-B1ECCC716931}"/>
                </a:ext>
              </a:extLst>
            </p:cNvPr>
            <p:cNvSpPr/>
            <p:nvPr/>
          </p:nvSpPr>
          <p:spPr>
            <a:xfrm>
              <a:off x="4948015" y="2068083"/>
              <a:ext cx="2435551" cy="1069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16">
              <a:extLst>
                <a:ext uri="{FF2B5EF4-FFF2-40B4-BE49-F238E27FC236}">
                  <a16:creationId xmlns:a16="http://schemas.microsoft.com/office/drawing/2014/main" id="{84B9D056-D766-44EF-8C03-6C400994C407}"/>
                </a:ext>
              </a:extLst>
            </p:cNvPr>
            <p:cNvSpPr/>
            <p:nvPr/>
          </p:nvSpPr>
          <p:spPr>
            <a:xfrm>
              <a:off x="9162909" y="3137886"/>
              <a:ext cx="2435550" cy="2706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8" name="Rectangle 17">
              <a:extLst>
                <a:ext uri="{FF2B5EF4-FFF2-40B4-BE49-F238E27FC236}">
                  <a16:creationId xmlns:a16="http://schemas.microsoft.com/office/drawing/2014/main" id="{54EA5081-4934-4AA6-AC36-D15ACD4E26A5}"/>
                </a:ext>
              </a:extLst>
            </p:cNvPr>
            <p:cNvSpPr/>
            <p:nvPr/>
          </p:nvSpPr>
          <p:spPr>
            <a:xfrm>
              <a:off x="5498303" y="3099649"/>
              <a:ext cx="1885263" cy="1292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Rectangle 18">
              <a:extLst>
                <a:ext uri="{FF2B5EF4-FFF2-40B4-BE49-F238E27FC236}">
                  <a16:creationId xmlns:a16="http://schemas.microsoft.com/office/drawing/2014/main" id="{114C0C4F-00AE-4F20-ACC2-D0E560667B3A}"/>
                </a:ext>
              </a:extLst>
            </p:cNvPr>
            <p:cNvSpPr/>
            <p:nvPr/>
          </p:nvSpPr>
          <p:spPr>
            <a:xfrm>
              <a:off x="6431444" y="4091859"/>
              <a:ext cx="952122" cy="777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19">
              <a:extLst>
                <a:ext uri="{FF2B5EF4-FFF2-40B4-BE49-F238E27FC236}">
                  <a16:creationId xmlns:a16="http://schemas.microsoft.com/office/drawing/2014/main" id="{3083FFA5-9349-465D-B476-696495641C5D}"/>
                </a:ext>
              </a:extLst>
            </p:cNvPr>
            <p:cNvSpPr/>
            <p:nvPr/>
          </p:nvSpPr>
          <p:spPr>
            <a:xfrm>
              <a:off x="9162909" y="1927949"/>
              <a:ext cx="2435550" cy="92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grpSp>
      <p:sp>
        <p:nvSpPr>
          <p:cNvPr id="2" name="Titre 1">
            <a:extLst>
              <a:ext uri="{FF2B5EF4-FFF2-40B4-BE49-F238E27FC236}">
                <a16:creationId xmlns:a16="http://schemas.microsoft.com/office/drawing/2014/main" id="{CD728050-CE6D-470E-AB48-97A8EA184569}"/>
              </a:ext>
            </a:extLst>
          </p:cNvPr>
          <p:cNvSpPr>
            <a:spLocks noGrp="1"/>
          </p:cNvSpPr>
          <p:nvPr>
            <p:ph type="title"/>
          </p:nvPr>
        </p:nvSpPr>
        <p:spPr/>
        <p:txBody>
          <a:bodyPr/>
          <a:lstStyle/>
          <a:p>
            <a:r>
              <a:rPr lang="en-CA" dirty="0"/>
              <a:t>SERVOMOTEUR : CONNEXION</a:t>
            </a:r>
            <a:endParaRPr lang="fr-CA" dirty="0"/>
          </a:p>
        </p:txBody>
      </p:sp>
      <p:pic>
        <p:nvPicPr>
          <p:cNvPr id="10" name="Espace réservé du contenu 9">
            <a:extLst>
              <a:ext uri="{FF2B5EF4-FFF2-40B4-BE49-F238E27FC236}">
                <a16:creationId xmlns:a16="http://schemas.microsoft.com/office/drawing/2014/main" id="{2B6B7D44-AD77-496B-B643-007F87852400}"/>
              </a:ext>
            </a:extLst>
          </p:cNvPr>
          <p:cNvPicPr>
            <a:picLocks noGrp="1" noChangeAspect="1"/>
          </p:cNvPicPr>
          <p:nvPr>
            <p:ph idx="1"/>
          </p:nvPr>
        </p:nvPicPr>
        <p:blipFill>
          <a:blip r:embed="rId6"/>
          <a:stretch>
            <a:fillRect/>
          </a:stretch>
        </p:blipFill>
        <p:spPr>
          <a:xfrm>
            <a:off x="5484296" y="1407367"/>
            <a:ext cx="4624388" cy="4624388"/>
          </a:xfrm>
        </p:spPr>
      </p:pic>
      <p:sp>
        <p:nvSpPr>
          <p:cNvPr id="11" name="ZoneTexte 10">
            <a:extLst>
              <a:ext uri="{FF2B5EF4-FFF2-40B4-BE49-F238E27FC236}">
                <a16:creationId xmlns:a16="http://schemas.microsoft.com/office/drawing/2014/main" id="{FC551B3E-2002-47A3-81A8-429F4EB9D7F5}"/>
              </a:ext>
            </a:extLst>
          </p:cNvPr>
          <p:cNvSpPr txBox="1"/>
          <p:nvPr/>
        </p:nvSpPr>
        <p:spPr>
          <a:xfrm>
            <a:off x="6695379" y="5347255"/>
            <a:ext cx="505798" cy="169277"/>
          </a:xfrm>
          <a:prstGeom prst="rect">
            <a:avLst/>
          </a:prstGeom>
          <a:solidFill>
            <a:schemeClr val="tx1"/>
          </a:solidFill>
        </p:spPr>
        <p:txBody>
          <a:bodyPr wrap="square" lIns="0" tIns="0" rIns="0" bIns="0" rtlCol="0">
            <a:spAutoFit/>
          </a:bodyPr>
          <a:lstStyle/>
          <a:p>
            <a:pPr algn="ctr"/>
            <a:r>
              <a:rPr lang="fr-CA" sz="1100" b="1" dirty="0">
                <a:solidFill>
                  <a:schemeClr val="bg1"/>
                </a:solidFill>
              </a:rPr>
              <a:t>GND</a:t>
            </a:r>
          </a:p>
        </p:txBody>
      </p:sp>
      <p:sp>
        <p:nvSpPr>
          <p:cNvPr id="12" name="ZoneTexte 11">
            <a:extLst>
              <a:ext uri="{FF2B5EF4-FFF2-40B4-BE49-F238E27FC236}">
                <a16:creationId xmlns:a16="http://schemas.microsoft.com/office/drawing/2014/main" id="{E96D6376-1864-4463-A00A-CDE8654CC4DB}"/>
              </a:ext>
            </a:extLst>
          </p:cNvPr>
          <p:cNvSpPr txBox="1"/>
          <p:nvPr/>
        </p:nvSpPr>
        <p:spPr>
          <a:xfrm>
            <a:off x="6920924" y="5679812"/>
            <a:ext cx="382646" cy="169277"/>
          </a:xfrm>
          <a:prstGeom prst="rect">
            <a:avLst/>
          </a:prstGeom>
          <a:solidFill>
            <a:srgbClr val="FF0000"/>
          </a:solidFill>
        </p:spPr>
        <p:txBody>
          <a:bodyPr wrap="square" lIns="0" tIns="0" rIns="0" bIns="0" rtlCol="0">
            <a:spAutoFit/>
          </a:bodyPr>
          <a:lstStyle/>
          <a:p>
            <a:pPr algn="ctr"/>
            <a:r>
              <a:rPr lang="fr-CA" sz="1100" b="1" dirty="0">
                <a:solidFill>
                  <a:schemeClr val="bg1"/>
                </a:solidFill>
              </a:rPr>
              <a:t>5V</a:t>
            </a:r>
          </a:p>
        </p:txBody>
      </p:sp>
      <p:cxnSp>
        <p:nvCxnSpPr>
          <p:cNvPr id="25" name="Connecteur droit 24">
            <a:extLst>
              <a:ext uri="{FF2B5EF4-FFF2-40B4-BE49-F238E27FC236}">
                <a16:creationId xmlns:a16="http://schemas.microsoft.com/office/drawing/2014/main" id="{4FDF22DB-85E8-4E07-AAC2-BDA1C7CB076B}"/>
              </a:ext>
            </a:extLst>
          </p:cNvPr>
          <p:cNvCxnSpPr/>
          <p:nvPr/>
        </p:nvCxnSpPr>
        <p:spPr>
          <a:xfrm>
            <a:off x="7201177" y="5431893"/>
            <a:ext cx="4628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154603D-95BC-4526-A575-43E4B2DB8BAF}"/>
              </a:ext>
            </a:extLst>
          </p:cNvPr>
          <p:cNvCxnSpPr>
            <a:cxnSpLocks/>
          </p:cNvCxnSpPr>
          <p:nvPr/>
        </p:nvCxnSpPr>
        <p:spPr>
          <a:xfrm flipV="1">
            <a:off x="7290335" y="5584293"/>
            <a:ext cx="526073" cy="1801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7EDEADBD-CA4F-4B89-AEEA-D05618C51E80}"/>
              </a:ext>
            </a:extLst>
          </p:cNvPr>
          <p:cNvCxnSpPr>
            <a:cxnSpLocks/>
          </p:cNvCxnSpPr>
          <p:nvPr/>
        </p:nvCxnSpPr>
        <p:spPr>
          <a:xfrm flipV="1">
            <a:off x="7432592" y="5674373"/>
            <a:ext cx="536216" cy="313597"/>
          </a:xfrm>
          <a:prstGeom prst="line">
            <a:avLst/>
          </a:prstGeom>
          <a:ln w="57150">
            <a:solidFill>
              <a:srgbClr val="71BF42"/>
            </a:solidFill>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043CCF63-DC4E-4489-BB57-351D0E555ED8}"/>
              </a:ext>
            </a:extLst>
          </p:cNvPr>
          <p:cNvSpPr txBox="1"/>
          <p:nvPr/>
        </p:nvSpPr>
        <p:spPr>
          <a:xfrm>
            <a:off x="6308336" y="5944608"/>
            <a:ext cx="1279883" cy="169277"/>
          </a:xfrm>
          <a:prstGeom prst="rect">
            <a:avLst/>
          </a:prstGeom>
          <a:solidFill>
            <a:srgbClr val="71BF42"/>
          </a:solidFill>
        </p:spPr>
        <p:txBody>
          <a:bodyPr wrap="square" lIns="0" tIns="0" rIns="0" bIns="0" rtlCol="0">
            <a:spAutoFit/>
          </a:bodyPr>
          <a:lstStyle/>
          <a:p>
            <a:pPr algn="ctr"/>
            <a:r>
              <a:rPr lang="fr-CA" sz="1100" b="1" dirty="0"/>
              <a:t>Digital PWM – D9</a:t>
            </a:r>
          </a:p>
        </p:txBody>
      </p:sp>
    </p:spTree>
    <p:extLst>
      <p:ext uri="{BB962C8B-B14F-4D97-AF65-F5344CB8AC3E}">
        <p14:creationId xmlns:p14="http://schemas.microsoft.com/office/powerpoint/2010/main" val="25481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custDataLst>
              <p:tags r:id="rId1"/>
            </p:custDataLst>
          </p:nvPr>
        </p:nvSpPr>
        <p:spPr/>
        <p:txBody>
          <a:bodyPr>
            <a:normAutofit/>
          </a:bodyPr>
          <a:lstStyle/>
          <a:p>
            <a:r>
              <a:rPr lang="fr-CA" sz="3600" dirty="0"/>
              <a:t>BIBLIOTHÈQUE «SERVO» DANS </a:t>
            </a:r>
            <a:r>
              <a:rPr lang="fr-CA" sz="3600" dirty="0">
                <a:solidFill>
                  <a:schemeClr val="accent6">
                    <a:lumMod val="40000"/>
                    <a:lumOff val="60000"/>
                  </a:schemeClr>
                </a:solidFill>
              </a:rPr>
              <a:t>ARDUINO</a:t>
            </a:r>
          </a:p>
        </p:txBody>
      </p:sp>
      <p:pic>
        <p:nvPicPr>
          <p:cNvPr id="3" name="Image 2">
            <a:extLst>
              <a:ext uri="{FF2B5EF4-FFF2-40B4-BE49-F238E27FC236}">
                <a16:creationId xmlns:a16="http://schemas.microsoft.com/office/drawing/2014/main" id="{4D09F7F5-749C-4E70-9FFD-22491B23F6CF}"/>
              </a:ext>
            </a:extLst>
          </p:cNvPr>
          <p:cNvPicPr>
            <a:picLocks noChangeAspect="1"/>
          </p:cNvPicPr>
          <p:nvPr/>
        </p:nvPicPr>
        <p:blipFill>
          <a:blip r:embed="rId3"/>
          <a:stretch>
            <a:fillRect/>
          </a:stretch>
        </p:blipFill>
        <p:spPr>
          <a:xfrm>
            <a:off x="2021377" y="1753819"/>
            <a:ext cx="4635797" cy="824637"/>
          </a:xfrm>
          <a:prstGeom prst="rect">
            <a:avLst/>
          </a:prstGeom>
        </p:spPr>
      </p:pic>
      <p:pic>
        <p:nvPicPr>
          <p:cNvPr id="4" name="Image 3">
            <a:extLst>
              <a:ext uri="{FF2B5EF4-FFF2-40B4-BE49-F238E27FC236}">
                <a16:creationId xmlns:a16="http://schemas.microsoft.com/office/drawing/2014/main" id="{F370BA25-3CFA-49BB-9A90-F6F318D09B2C}"/>
              </a:ext>
            </a:extLst>
          </p:cNvPr>
          <p:cNvPicPr>
            <a:picLocks noChangeAspect="1"/>
          </p:cNvPicPr>
          <p:nvPr/>
        </p:nvPicPr>
        <p:blipFill>
          <a:blip r:embed="rId4"/>
          <a:stretch>
            <a:fillRect/>
          </a:stretch>
        </p:blipFill>
        <p:spPr>
          <a:xfrm>
            <a:off x="1915190" y="3265475"/>
            <a:ext cx="7998750" cy="502822"/>
          </a:xfrm>
          <a:prstGeom prst="rect">
            <a:avLst/>
          </a:prstGeom>
        </p:spPr>
      </p:pic>
      <p:sp>
        <p:nvSpPr>
          <p:cNvPr id="8" name="ZoneTexte 7">
            <a:extLst>
              <a:ext uri="{FF2B5EF4-FFF2-40B4-BE49-F238E27FC236}">
                <a16:creationId xmlns:a16="http://schemas.microsoft.com/office/drawing/2014/main" id="{7CE62B65-73E4-477F-99C0-26227808F91D}"/>
              </a:ext>
            </a:extLst>
          </p:cNvPr>
          <p:cNvSpPr txBox="1"/>
          <p:nvPr/>
        </p:nvSpPr>
        <p:spPr>
          <a:xfrm rot="16200000">
            <a:off x="1101941" y="1917758"/>
            <a:ext cx="1257164" cy="369332"/>
          </a:xfrm>
          <a:prstGeom prst="rect">
            <a:avLst/>
          </a:prstGeom>
          <a:solidFill>
            <a:schemeClr val="tx1"/>
          </a:solidFill>
        </p:spPr>
        <p:txBody>
          <a:bodyPr wrap="square" rtlCol="0">
            <a:spAutoFit/>
          </a:bodyPr>
          <a:lstStyle/>
          <a:p>
            <a:pPr algn="ctr"/>
            <a:r>
              <a:rPr lang="fr-CA" dirty="0">
                <a:solidFill>
                  <a:schemeClr val="bg1"/>
                </a:solidFill>
              </a:rPr>
              <a:t>GLOBAL</a:t>
            </a:r>
          </a:p>
        </p:txBody>
      </p:sp>
      <p:sp>
        <p:nvSpPr>
          <p:cNvPr id="17" name="ZoneTexte 16">
            <a:extLst>
              <a:ext uri="{FF2B5EF4-FFF2-40B4-BE49-F238E27FC236}">
                <a16:creationId xmlns:a16="http://schemas.microsoft.com/office/drawing/2014/main" id="{65AAB698-BF7A-4736-B4BC-1A7CBAD3A71F}"/>
              </a:ext>
            </a:extLst>
          </p:cNvPr>
          <p:cNvSpPr txBox="1"/>
          <p:nvPr/>
        </p:nvSpPr>
        <p:spPr>
          <a:xfrm rot="16200000">
            <a:off x="1128510" y="3332220"/>
            <a:ext cx="1257164" cy="369332"/>
          </a:xfrm>
          <a:prstGeom prst="rect">
            <a:avLst/>
          </a:prstGeom>
          <a:solidFill>
            <a:schemeClr val="tx1"/>
          </a:solidFill>
        </p:spPr>
        <p:txBody>
          <a:bodyPr wrap="square" rtlCol="0">
            <a:spAutoFit/>
          </a:bodyPr>
          <a:lstStyle/>
          <a:p>
            <a:pPr algn="ctr"/>
            <a:r>
              <a:rPr lang="fr-CA" dirty="0">
                <a:solidFill>
                  <a:schemeClr val="bg1"/>
                </a:solidFill>
              </a:rPr>
              <a:t>SETUP( )</a:t>
            </a:r>
          </a:p>
        </p:txBody>
      </p:sp>
      <p:sp>
        <p:nvSpPr>
          <p:cNvPr id="18" name="ZoneTexte 17">
            <a:extLst>
              <a:ext uri="{FF2B5EF4-FFF2-40B4-BE49-F238E27FC236}">
                <a16:creationId xmlns:a16="http://schemas.microsoft.com/office/drawing/2014/main" id="{C18CC019-0055-4BBB-B66A-02B0A6007148}"/>
              </a:ext>
            </a:extLst>
          </p:cNvPr>
          <p:cNvSpPr txBox="1"/>
          <p:nvPr/>
        </p:nvSpPr>
        <p:spPr>
          <a:xfrm rot="16200000">
            <a:off x="1128511" y="4793816"/>
            <a:ext cx="1257164" cy="369332"/>
          </a:xfrm>
          <a:prstGeom prst="rect">
            <a:avLst/>
          </a:prstGeom>
          <a:solidFill>
            <a:schemeClr val="tx1"/>
          </a:solidFill>
        </p:spPr>
        <p:txBody>
          <a:bodyPr wrap="square" rtlCol="0">
            <a:spAutoFit/>
          </a:bodyPr>
          <a:lstStyle/>
          <a:p>
            <a:pPr algn="ctr"/>
            <a:r>
              <a:rPr lang="fr-CA" dirty="0">
                <a:solidFill>
                  <a:schemeClr val="bg1"/>
                </a:solidFill>
              </a:rPr>
              <a:t>LOOP( )</a:t>
            </a:r>
          </a:p>
        </p:txBody>
      </p:sp>
      <p:pic>
        <p:nvPicPr>
          <p:cNvPr id="9" name="Image 8">
            <a:extLst>
              <a:ext uri="{FF2B5EF4-FFF2-40B4-BE49-F238E27FC236}">
                <a16:creationId xmlns:a16="http://schemas.microsoft.com/office/drawing/2014/main" id="{6D9822A5-0B69-421F-A44C-EBFF2ED92301}"/>
              </a:ext>
            </a:extLst>
          </p:cNvPr>
          <p:cNvPicPr>
            <a:picLocks noChangeAspect="1"/>
          </p:cNvPicPr>
          <p:nvPr/>
        </p:nvPicPr>
        <p:blipFill>
          <a:blip r:embed="rId5"/>
          <a:stretch>
            <a:fillRect/>
          </a:stretch>
        </p:blipFill>
        <p:spPr>
          <a:xfrm>
            <a:off x="2021379" y="4716606"/>
            <a:ext cx="7396088" cy="521972"/>
          </a:xfrm>
          <a:prstGeom prst="rect">
            <a:avLst/>
          </a:prstGeom>
        </p:spPr>
      </p:pic>
      <p:sp>
        <p:nvSpPr>
          <p:cNvPr id="19" name="Rectangle 18">
            <a:extLst>
              <a:ext uri="{FF2B5EF4-FFF2-40B4-BE49-F238E27FC236}">
                <a16:creationId xmlns:a16="http://schemas.microsoft.com/office/drawing/2014/main" id="{44ABB3B6-9DFB-478B-9B66-A126DF9EFD1E}"/>
              </a:ext>
            </a:extLst>
          </p:cNvPr>
          <p:cNvSpPr/>
          <p:nvPr/>
        </p:nvSpPr>
        <p:spPr>
          <a:xfrm>
            <a:off x="3091286" y="2155655"/>
            <a:ext cx="3189873"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800" dirty="0">
                <a:solidFill>
                  <a:schemeClr val="tx1"/>
                </a:solidFill>
              </a:rPr>
              <a:t>objet servo</a:t>
            </a:r>
          </a:p>
        </p:txBody>
      </p:sp>
      <p:sp>
        <p:nvSpPr>
          <p:cNvPr id="20" name="Rectangle 19">
            <a:extLst>
              <a:ext uri="{FF2B5EF4-FFF2-40B4-BE49-F238E27FC236}">
                <a16:creationId xmlns:a16="http://schemas.microsoft.com/office/drawing/2014/main" id="{23F94DA7-CF50-4D4C-A16E-5C675CEC9749}"/>
              </a:ext>
            </a:extLst>
          </p:cNvPr>
          <p:cNvSpPr/>
          <p:nvPr/>
        </p:nvSpPr>
        <p:spPr>
          <a:xfrm>
            <a:off x="1981200" y="3216794"/>
            <a:ext cx="3274464"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800" dirty="0">
                <a:solidFill>
                  <a:schemeClr val="tx1"/>
                </a:solidFill>
              </a:rPr>
              <a:t>objet servo</a:t>
            </a:r>
          </a:p>
        </p:txBody>
      </p:sp>
      <p:sp>
        <p:nvSpPr>
          <p:cNvPr id="21" name="Rectangle 20">
            <a:extLst>
              <a:ext uri="{FF2B5EF4-FFF2-40B4-BE49-F238E27FC236}">
                <a16:creationId xmlns:a16="http://schemas.microsoft.com/office/drawing/2014/main" id="{B2CEDB60-4047-4F49-B29A-FB0E4AA7AA77}"/>
              </a:ext>
            </a:extLst>
          </p:cNvPr>
          <p:cNvSpPr/>
          <p:nvPr/>
        </p:nvSpPr>
        <p:spPr>
          <a:xfrm>
            <a:off x="2021378" y="4697456"/>
            <a:ext cx="3695758"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800" dirty="0">
                <a:solidFill>
                  <a:schemeClr val="tx1"/>
                </a:solidFill>
              </a:rPr>
              <a:t>objet servo</a:t>
            </a:r>
          </a:p>
        </p:txBody>
      </p:sp>
      <p:sp>
        <p:nvSpPr>
          <p:cNvPr id="22" name="Rectangle 21">
            <a:extLst>
              <a:ext uri="{FF2B5EF4-FFF2-40B4-BE49-F238E27FC236}">
                <a16:creationId xmlns:a16="http://schemas.microsoft.com/office/drawing/2014/main" id="{8787648F-EAAE-40FA-AB1A-45571ADF022D}"/>
              </a:ext>
            </a:extLst>
          </p:cNvPr>
          <p:cNvSpPr/>
          <p:nvPr/>
        </p:nvSpPr>
        <p:spPr>
          <a:xfrm>
            <a:off x="6936339" y="3227494"/>
            <a:ext cx="2481128"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800" dirty="0">
                <a:solidFill>
                  <a:schemeClr val="tx1"/>
                </a:solidFill>
              </a:rPr>
              <a:t>broche</a:t>
            </a:r>
          </a:p>
        </p:txBody>
      </p:sp>
      <p:sp>
        <p:nvSpPr>
          <p:cNvPr id="23" name="Rectangle 22">
            <a:extLst>
              <a:ext uri="{FF2B5EF4-FFF2-40B4-BE49-F238E27FC236}">
                <a16:creationId xmlns:a16="http://schemas.microsoft.com/office/drawing/2014/main" id="{EA45871A-392F-4262-B482-F7452A582F8F}"/>
              </a:ext>
            </a:extLst>
          </p:cNvPr>
          <p:cNvSpPr/>
          <p:nvPr/>
        </p:nvSpPr>
        <p:spPr>
          <a:xfrm>
            <a:off x="7335437" y="4716606"/>
            <a:ext cx="1560735"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000" dirty="0">
                <a:solidFill>
                  <a:schemeClr val="tx1"/>
                </a:solidFill>
              </a:rPr>
              <a:t>angle 0-180</a:t>
            </a:r>
          </a:p>
        </p:txBody>
      </p:sp>
    </p:spTree>
    <p:extLst>
      <p:ext uri="{BB962C8B-B14F-4D97-AF65-F5344CB8AC3E}">
        <p14:creationId xmlns:p14="http://schemas.microsoft.com/office/powerpoint/2010/main" val="381374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C7EF4-C6BD-4881-BC95-72A885A8BA0C}"/>
              </a:ext>
            </a:extLst>
          </p:cNvPr>
          <p:cNvSpPr>
            <a:spLocks noGrp="1"/>
          </p:cNvSpPr>
          <p:nvPr>
            <p:ph type="title"/>
          </p:nvPr>
        </p:nvSpPr>
        <p:spPr>
          <a:xfrm>
            <a:off x="2879834" y="538385"/>
            <a:ext cx="6432332" cy="1760672"/>
          </a:xfrm>
        </p:spPr>
        <p:txBody>
          <a:bodyPr/>
          <a:lstStyle/>
          <a:p>
            <a:r>
              <a:rPr lang="fr-CA" dirty="0"/>
              <a:t>SERVO HEUREUX</a:t>
            </a:r>
          </a:p>
        </p:txBody>
      </p:sp>
      <p:sp>
        <p:nvSpPr>
          <p:cNvPr id="3" name="Espace réservé du texte 2">
            <a:extLst>
              <a:ext uri="{FF2B5EF4-FFF2-40B4-BE49-F238E27FC236}">
                <a16:creationId xmlns:a16="http://schemas.microsoft.com/office/drawing/2014/main" id="{D44F3EF9-5133-40DB-88B9-211BFA1B4B40}"/>
              </a:ext>
            </a:extLst>
          </p:cNvPr>
          <p:cNvSpPr>
            <a:spLocks noGrp="1"/>
          </p:cNvSpPr>
          <p:nvPr>
            <p:ph type="body" sz="quarter" idx="11"/>
          </p:nvPr>
        </p:nvSpPr>
        <p:spPr/>
        <p:txBody>
          <a:bodyPr>
            <a:normAutofit/>
          </a:bodyPr>
          <a:lstStyle/>
          <a:p>
            <a:r>
              <a:rPr lang="fr-CA" dirty="0"/>
              <a:t>Écrire un nouveau code Arduino (un nouveau fichier) qui simule un servomoteur qui est heureux et qui «remue la queue».</a:t>
            </a:r>
          </a:p>
          <a:p>
            <a:r>
              <a:rPr lang="fr-CA" dirty="0"/>
              <a:t>En déplaçant votre Arduino Nano sur une plaquette de prototypage, reliez votre servomoteur à l’Arduino (le signal du servomoteur doit être connecté à la broche 9).</a:t>
            </a:r>
          </a:p>
          <a:p>
            <a:r>
              <a:rPr lang="fr-CA" dirty="0"/>
              <a:t>Vous avez besoin d’une nouvelle bibliothèque :</a:t>
            </a:r>
          </a:p>
          <a:p>
            <a:pPr lvl="1"/>
            <a:r>
              <a:rPr lang="fr-CA" dirty="0"/>
              <a:t>#</a:t>
            </a:r>
            <a:r>
              <a:rPr lang="fr-CA" dirty="0" err="1"/>
              <a:t>include</a:t>
            </a:r>
            <a:r>
              <a:rPr lang="fr-CA" dirty="0"/>
              <a:t> &lt;</a:t>
            </a:r>
            <a:r>
              <a:rPr lang="fr-CA" dirty="0" err="1"/>
              <a:t>Servo.h</a:t>
            </a:r>
            <a:r>
              <a:rPr lang="fr-CA" dirty="0"/>
              <a:t>&gt;</a:t>
            </a:r>
          </a:p>
          <a:p>
            <a:r>
              <a:rPr lang="fr-CA" dirty="0"/>
              <a:t>Vous avez besoin d’une instance de la classe Servo :</a:t>
            </a:r>
          </a:p>
          <a:p>
            <a:pPr lvl="1"/>
            <a:r>
              <a:rPr lang="fr-CA" dirty="0"/>
              <a:t>Servo </a:t>
            </a:r>
            <a:r>
              <a:rPr lang="fr-CA" dirty="0" err="1"/>
              <a:t>petitServomoteur</a:t>
            </a:r>
            <a:endParaRPr lang="fr-CA" dirty="0"/>
          </a:p>
          <a:p>
            <a:r>
              <a:rPr lang="fr-CA" dirty="0"/>
              <a:t>Voici les fonctions nécessaires :</a:t>
            </a:r>
          </a:p>
          <a:p>
            <a:pPr lvl="1"/>
            <a:r>
              <a:rPr lang="fr-CA" dirty="0" err="1"/>
              <a:t>petitServomoteur.write</a:t>
            </a:r>
            <a:endParaRPr lang="fr-CA" dirty="0"/>
          </a:p>
          <a:p>
            <a:pPr lvl="1"/>
            <a:r>
              <a:rPr lang="fr-CA" dirty="0" err="1"/>
              <a:t>random</a:t>
            </a:r>
            <a:endParaRPr lang="fr-CA" dirty="0"/>
          </a:p>
          <a:p>
            <a:pPr lvl="1"/>
            <a:r>
              <a:rPr lang="fr-CA" dirty="0" err="1"/>
              <a:t>delay</a:t>
            </a:r>
            <a:endParaRPr lang="fr-CA" dirty="0"/>
          </a:p>
        </p:txBody>
      </p:sp>
    </p:spTree>
    <p:extLst>
      <p:ext uri="{BB962C8B-B14F-4D97-AF65-F5344CB8AC3E}">
        <p14:creationId xmlns:p14="http://schemas.microsoft.com/office/powerpoint/2010/main" val="287131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28050-CE6D-470E-AB48-97A8EA184569}"/>
              </a:ext>
            </a:extLst>
          </p:cNvPr>
          <p:cNvSpPr>
            <a:spLocks noGrp="1"/>
          </p:cNvSpPr>
          <p:nvPr>
            <p:ph type="title"/>
          </p:nvPr>
        </p:nvSpPr>
        <p:spPr/>
        <p:txBody>
          <a:bodyPr/>
          <a:lstStyle/>
          <a:p>
            <a:r>
              <a:rPr lang="en-CA" dirty="0"/>
              <a:t>SERVOMOTEUR</a:t>
            </a:r>
            <a:endParaRPr lang="fr-CA" dirty="0"/>
          </a:p>
        </p:txBody>
      </p:sp>
      <p:pic>
        <p:nvPicPr>
          <p:cNvPr id="4" name="Image 3">
            <a:extLst>
              <a:ext uri="{FF2B5EF4-FFF2-40B4-BE49-F238E27FC236}">
                <a16:creationId xmlns:a16="http://schemas.microsoft.com/office/drawing/2014/main" id="{3A36FC60-E127-4FE0-8004-7EAA3A54451B}"/>
              </a:ext>
            </a:extLst>
          </p:cNvPr>
          <p:cNvPicPr>
            <a:picLocks noChangeAspect="1"/>
          </p:cNvPicPr>
          <p:nvPr/>
        </p:nvPicPr>
        <p:blipFill>
          <a:blip r:embed="rId2"/>
          <a:stretch>
            <a:fillRect/>
          </a:stretch>
        </p:blipFill>
        <p:spPr>
          <a:xfrm>
            <a:off x="4115410" y="2698115"/>
            <a:ext cx="3658452" cy="3537687"/>
          </a:xfrm>
          <a:prstGeom prst="rect">
            <a:avLst/>
          </a:prstGeom>
        </p:spPr>
      </p:pic>
      <p:pic>
        <p:nvPicPr>
          <p:cNvPr id="5" name="Image 4">
            <a:extLst>
              <a:ext uri="{FF2B5EF4-FFF2-40B4-BE49-F238E27FC236}">
                <a16:creationId xmlns:a16="http://schemas.microsoft.com/office/drawing/2014/main" id="{40FB3ACA-6FB7-45BD-86C2-110C8E4687CE}"/>
              </a:ext>
            </a:extLst>
          </p:cNvPr>
          <p:cNvPicPr>
            <a:picLocks noChangeAspect="1"/>
          </p:cNvPicPr>
          <p:nvPr/>
        </p:nvPicPr>
        <p:blipFill>
          <a:blip r:embed="rId3"/>
          <a:stretch>
            <a:fillRect/>
          </a:stretch>
        </p:blipFill>
        <p:spPr>
          <a:xfrm>
            <a:off x="1275080" y="1160463"/>
            <a:ext cx="9641840" cy="1589671"/>
          </a:xfrm>
          <a:prstGeom prst="rect">
            <a:avLst/>
          </a:prstGeom>
        </p:spPr>
      </p:pic>
    </p:spTree>
    <p:extLst>
      <p:ext uri="{BB962C8B-B14F-4D97-AF65-F5344CB8AC3E}">
        <p14:creationId xmlns:p14="http://schemas.microsoft.com/office/powerpoint/2010/main" val="375622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28050-CE6D-470E-AB48-97A8EA184569}"/>
              </a:ext>
            </a:extLst>
          </p:cNvPr>
          <p:cNvSpPr>
            <a:spLocks noGrp="1"/>
          </p:cNvSpPr>
          <p:nvPr>
            <p:ph type="title"/>
          </p:nvPr>
        </p:nvSpPr>
        <p:spPr/>
        <p:txBody>
          <a:bodyPr/>
          <a:lstStyle/>
          <a:p>
            <a:r>
              <a:rPr lang="en-CA" dirty="0"/>
              <a:t>SERVOMOTEUR : INTÉRIEUR</a:t>
            </a:r>
            <a:endParaRPr lang="fr-CA" dirty="0"/>
          </a:p>
        </p:txBody>
      </p:sp>
      <p:pic>
        <p:nvPicPr>
          <p:cNvPr id="6" name="Espace réservé du contenu 5">
            <a:extLst>
              <a:ext uri="{FF2B5EF4-FFF2-40B4-BE49-F238E27FC236}">
                <a16:creationId xmlns:a16="http://schemas.microsoft.com/office/drawing/2014/main" id="{7DB3CA98-E79F-4CA3-B417-A7F758ED1EF7}"/>
              </a:ext>
            </a:extLst>
          </p:cNvPr>
          <p:cNvPicPr>
            <a:picLocks noGrp="1" noChangeAspect="1"/>
          </p:cNvPicPr>
          <p:nvPr>
            <p:ph idx="1"/>
          </p:nvPr>
        </p:nvPicPr>
        <p:blipFill>
          <a:blip r:embed="rId2"/>
          <a:stretch>
            <a:fillRect/>
          </a:stretch>
        </p:blipFill>
        <p:spPr>
          <a:xfrm>
            <a:off x="4053840" y="3303448"/>
            <a:ext cx="4326500" cy="3249752"/>
          </a:xfrm>
          <a:prstGeom prst="rect">
            <a:avLst/>
          </a:prstGeom>
        </p:spPr>
      </p:pic>
      <p:pic>
        <p:nvPicPr>
          <p:cNvPr id="3" name="Image 2">
            <a:extLst>
              <a:ext uri="{FF2B5EF4-FFF2-40B4-BE49-F238E27FC236}">
                <a16:creationId xmlns:a16="http://schemas.microsoft.com/office/drawing/2014/main" id="{6662499D-B7F4-454D-9F5B-2861100FDA8B}"/>
              </a:ext>
            </a:extLst>
          </p:cNvPr>
          <p:cNvPicPr>
            <a:picLocks noChangeAspect="1"/>
          </p:cNvPicPr>
          <p:nvPr/>
        </p:nvPicPr>
        <p:blipFill>
          <a:blip r:embed="rId3"/>
          <a:stretch>
            <a:fillRect/>
          </a:stretch>
        </p:blipFill>
        <p:spPr>
          <a:xfrm>
            <a:off x="1554480" y="1115181"/>
            <a:ext cx="9083040" cy="2219005"/>
          </a:xfrm>
          <a:prstGeom prst="rect">
            <a:avLst/>
          </a:prstGeom>
        </p:spPr>
      </p:pic>
    </p:spTree>
    <p:extLst>
      <p:ext uri="{BB962C8B-B14F-4D97-AF65-F5344CB8AC3E}">
        <p14:creationId xmlns:p14="http://schemas.microsoft.com/office/powerpoint/2010/main" val="5764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95AFAE09-E62A-4ECA-93D3-BDF355B23D85}"/>
              </a:ext>
            </a:extLst>
          </p:cNvPr>
          <p:cNvPicPr>
            <a:picLocks noChangeAspect="1"/>
          </p:cNvPicPr>
          <p:nvPr/>
        </p:nvPicPr>
        <p:blipFill>
          <a:blip r:embed="rId2"/>
          <a:stretch>
            <a:fillRect/>
          </a:stretch>
        </p:blipFill>
        <p:spPr>
          <a:xfrm>
            <a:off x="1211863" y="2902287"/>
            <a:ext cx="4282062" cy="3590588"/>
          </a:xfrm>
          <a:prstGeom prst="rect">
            <a:avLst/>
          </a:prstGeom>
        </p:spPr>
      </p:pic>
      <p:sp>
        <p:nvSpPr>
          <p:cNvPr id="2" name="Titre 1">
            <a:extLst>
              <a:ext uri="{FF2B5EF4-FFF2-40B4-BE49-F238E27FC236}">
                <a16:creationId xmlns:a16="http://schemas.microsoft.com/office/drawing/2014/main" id="{CD728050-CE6D-470E-AB48-97A8EA184569}"/>
              </a:ext>
            </a:extLst>
          </p:cNvPr>
          <p:cNvSpPr>
            <a:spLocks noGrp="1"/>
          </p:cNvSpPr>
          <p:nvPr>
            <p:ph type="title"/>
          </p:nvPr>
        </p:nvSpPr>
        <p:spPr/>
        <p:txBody>
          <a:bodyPr>
            <a:normAutofit/>
          </a:bodyPr>
          <a:lstStyle/>
          <a:p>
            <a:r>
              <a:rPr lang="en-CA" dirty="0"/>
              <a:t>SERVOMOTEUR : AVEC ARDUINO NANO</a:t>
            </a:r>
            <a:endParaRPr lang="fr-CA" dirty="0"/>
          </a:p>
        </p:txBody>
      </p:sp>
      <p:pic>
        <p:nvPicPr>
          <p:cNvPr id="7" name="Image 6">
            <a:extLst>
              <a:ext uri="{FF2B5EF4-FFF2-40B4-BE49-F238E27FC236}">
                <a16:creationId xmlns:a16="http://schemas.microsoft.com/office/drawing/2014/main" id="{F0196B02-F58D-4A17-B076-3CFBD84CE025}"/>
              </a:ext>
            </a:extLst>
          </p:cNvPr>
          <p:cNvPicPr>
            <a:picLocks noChangeAspect="1"/>
          </p:cNvPicPr>
          <p:nvPr/>
        </p:nvPicPr>
        <p:blipFill>
          <a:blip r:embed="rId3"/>
          <a:stretch>
            <a:fillRect/>
          </a:stretch>
        </p:blipFill>
        <p:spPr>
          <a:xfrm>
            <a:off x="995680" y="1277861"/>
            <a:ext cx="6878320" cy="1279802"/>
          </a:xfrm>
          <a:prstGeom prst="rect">
            <a:avLst/>
          </a:prstGeom>
        </p:spPr>
      </p:pic>
      <p:pic>
        <p:nvPicPr>
          <p:cNvPr id="8" name="Image 7">
            <a:extLst>
              <a:ext uri="{FF2B5EF4-FFF2-40B4-BE49-F238E27FC236}">
                <a16:creationId xmlns:a16="http://schemas.microsoft.com/office/drawing/2014/main" id="{56E64074-6CBC-4B32-B0BB-395F3A39F49B}"/>
              </a:ext>
            </a:extLst>
          </p:cNvPr>
          <p:cNvPicPr>
            <a:picLocks noChangeAspect="1"/>
          </p:cNvPicPr>
          <p:nvPr/>
        </p:nvPicPr>
        <p:blipFill>
          <a:blip r:embed="rId4"/>
          <a:stretch>
            <a:fillRect/>
          </a:stretch>
        </p:blipFill>
        <p:spPr>
          <a:xfrm>
            <a:off x="8353425" y="1125067"/>
            <a:ext cx="2373172" cy="1795336"/>
          </a:xfrm>
          <a:prstGeom prst="rect">
            <a:avLst/>
          </a:prstGeom>
        </p:spPr>
      </p:pic>
      <p:pic>
        <p:nvPicPr>
          <p:cNvPr id="10" name="Image 9">
            <a:extLst>
              <a:ext uri="{FF2B5EF4-FFF2-40B4-BE49-F238E27FC236}">
                <a16:creationId xmlns:a16="http://schemas.microsoft.com/office/drawing/2014/main" id="{B71B9E62-1FD3-423C-B890-C0DF9D8F3DFF}"/>
              </a:ext>
            </a:extLst>
          </p:cNvPr>
          <p:cNvPicPr>
            <a:picLocks noChangeAspect="1"/>
          </p:cNvPicPr>
          <p:nvPr/>
        </p:nvPicPr>
        <p:blipFill>
          <a:blip r:embed="rId5"/>
          <a:stretch>
            <a:fillRect/>
          </a:stretch>
        </p:blipFill>
        <p:spPr>
          <a:xfrm>
            <a:off x="5648325" y="3054037"/>
            <a:ext cx="5705475" cy="2721959"/>
          </a:xfrm>
          <a:prstGeom prst="rect">
            <a:avLst/>
          </a:prstGeom>
        </p:spPr>
      </p:pic>
      <p:pic>
        <p:nvPicPr>
          <p:cNvPr id="11" name="Image 10">
            <a:extLst>
              <a:ext uri="{FF2B5EF4-FFF2-40B4-BE49-F238E27FC236}">
                <a16:creationId xmlns:a16="http://schemas.microsoft.com/office/drawing/2014/main" id="{AAFD2038-C553-4D7B-981C-ABF16557006F}"/>
              </a:ext>
            </a:extLst>
          </p:cNvPr>
          <p:cNvPicPr>
            <a:picLocks noChangeAspect="1"/>
          </p:cNvPicPr>
          <p:nvPr/>
        </p:nvPicPr>
        <p:blipFill rotWithShape="1">
          <a:blip r:embed="rId6"/>
          <a:srcRect r="4653"/>
          <a:stretch/>
        </p:blipFill>
        <p:spPr>
          <a:xfrm>
            <a:off x="5648325" y="5775996"/>
            <a:ext cx="5705475" cy="868629"/>
          </a:xfrm>
          <a:prstGeom prst="rect">
            <a:avLst/>
          </a:prstGeom>
        </p:spPr>
      </p:pic>
    </p:spTree>
    <p:extLst>
      <p:ext uri="{BB962C8B-B14F-4D97-AF65-F5344CB8AC3E}">
        <p14:creationId xmlns:p14="http://schemas.microsoft.com/office/powerpoint/2010/main" val="404251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254E45-7AFB-496E-96A0-7D6E3D977772}"/>
              </a:ext>
            </a:extLst>
          </p:cNvPr>
          <p:cNvSpPr>
            <a:spLocks noGrp="1"/>
          </p:cNvSpPr>
          <p:nvPr>
            <p:ph type="title"/>
          </p:nvPr>
        </p:nvSpPr>
        <p:spPr/>
        <p:txBody>
          <a:bodyPr>
            <a:noAutofit/>
          </a:bodyPr>
          <a:lstStyle/>
          <a:p>
            <a:r>
              <a:rPr lang="en-CA" sz="3600" dirty="0"/>
              <a:t>SERVOMOTEUR : CONTRÔLE AVEC MAX</a:t>
            </a:r>
            <a:endParaRPr lang="fr-CA" sz="3600" dirty="0"/>
          </a:p>
        </p:txBody>
      </p:sp>
      <p:pic>
        <p:nvPicPr>
          <p:cNvPr id="6" name="Image 5">
            <a:extLst>
              <a:ext uri="{FF2B5EF4-FFF2-40B4-BE49-F238E27FC236}">
                <a16:creationId xmlns:a16="http://schemas.microsoft.com/office/drawing/2014/main" id="{5C5D850B-0761-4906-A3AA-8D9F519EB51C}"/>
              </a:ext>
            </a:extLst>
          </p:cNvPr>
          <p:cNvPicPr>
            <a:picLocks noChangeAspect="1"/>
          </p:cNvPicPr>
          <p:nvPr/>
        </p:nvPicPr>
        <p:blipFill>
          <a:blip r:embed="rId2"/>
          <a:stretch>
            <a:fillRect/>
          </a:stretch>
        </p:blipFill>
        <p:spPr>
          <a:xfrm>
            <a:off x="956406" y="2266963"/>
            <a:ext cx="3578682" cy="4145675"/>
          </a:xfrm>
          <a:prstGeom prst="rect">
            <a:avLst/>
          </a:prstGeom>
        </p:spPr>
      </p:pic>
      <p:pic>
        <p:nvPicPr>
          <p:cNvPr id="3" name="Image 2">
            <a:extLst>
              <a:ext uri="{FF2B5EF4-FFF2-40B4-BE49-F238E27FC236}">
                <a16:creationId xmlns:a16="http://schemas.microsoft.com/office/drawing/2014/main" id="{34E38884-23C8-4848-872F-FD3E13640A9B}"/>
              </a:ext>
            </a:extLst>
          </p:cNvPr>
          <p:cNvPicPr>
            <a:picLocks noChangeAspect="1"/>
          </p:cNvPicPr>
          <p:nvPr/>
        </p:nvPicPr>
        <p:blipFill>
          <a:blip r:embed="rId3"/>
          <a:stretch>
            <a:fillRect/>
          </a:stretch>
        </p:blipFill>
        <p:spPr>
          <a:xfrm>
            <a:off x="6187018" y="2420473"/>
            <a:ext cx="5964708" cy="4239663"/>
          </a:xfrm>
          <a:prstGeom prst="rect">
            <a:avLst/>
          </a:prstGeom>
        </p:spPr>
      </p:pic>
      <p:sp>
        <p:nvSpPr>
          <p:cNvPr id="8" name="Rectangle 7">
            <a:extLst>
              <a:ext uri="{FF2B5EF4-FFF2-40B4-BE49-F238E27FC236}">
                <a16:creationId xmlns:a16="http://schemas.microsoft.com/office/drawing/2014/main" id="{4526E933-A586-4108-9380-681A5B68057B}"/>
              </a:ext>
            </a:extLst>
          </p:cNvPr>
          <p:cNvSpPr/>
          <p:nvPr/>
        </p:nvSpPr>
        <p:spPr>
          <a:xfrm>
            <a:off x="3904739" y="1139571"/>
            <a:ext cx="5319080" cy="6293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CA" sz="1200" dirty="0">
                <a:solidFill>
                  <a:schemeClr val="bg1"/>
                </a:solidFill>
              </a:rPr>
              <a:t>Ce code permet de contrôler un servomoteur en envoyant un message ASCII qui commence par ‘s’ (115 en ASCII) suivi par un nombre en ASCII et terminé par une fin de ligne (10 en ASCII).</a:t>
            </a:r>
          </a:p>
        </p:txBody>
      </p:sp>
      <p:grpSp>
        <p:nvGrpSpPr>
          <p:cNvPr id="28" name="Groupe 27">
            <a:extLst>
              <a:ext uri="{FF2B5EF4-FFF2-40B4-BE49-F238E27FC236}">
                <a16:creationId xmlns:a16="http://schemas.microsoft.com/office/drawing/2014/main" id="{17B306B2-6DB4-41C2-9F36-4C7C08079396}"/>
              </a:ext>
            </a:extLst>
          </p:cNvPr>
          <p:cNvGrpSpPr/>
          <p:nvPr/>
        </p:nvGrpSpPr>
        <p:grpSpPr>
          <a:xfrm>
            <a:off x="3879438" y="1746399"/>
            <a:ext cx="5459872" cy="2358457"/>
            <a:chOff x="5763916" y="1265798"/>
            <a:chExt cx="6019800" cy="2600325"/>
          </a:xfrm>
        </p:grpSpPr>
        <p:grpSp>
          <p:nvGrpSpPr>
            <p:cNvPr id="12" name="Groupe 11">
              <a:extLst>
                <a:ext uri="{FF2B5EF4-FFF2-40B4-BE49-F238E27FC236}">
                  <a16:creationId xmlns:a16="http://schemas.microsoft.com/office/drawing/2014/main" id="{C1190EBD-F807-485F-B2EE-0B3F3B1FD995}"/>
                </a:ext>
              </a:extLst>
            </p:cNvPr>
            <p:cNvGrpSpPr/>
            <p:nvPr/>
          </p:nvGrpSpPr>
          <p:grpSpPr>
            <a:xfrm>
              <a:off x="5763916" y="1265798"/>
              <a:ext cx="6019800" cy="2600325"/>
              <a:chOff x="5334000" y="2306390"/>
              <a:chExt cx="6019800" cy="2600325"/>
            </a:xfrm>
          </p:grpSpPr>
          <p:pic>
            <p:nvPicPr>
              <p:cNvPr id="13" name="Image 12" descr="Une image contenant table&#10;&#10;Description générée automatiquement">
                <a:extLst>
                  <a:ext uri="{FF2B5EF4-FFF2-40B4-BE49-F238E27FC236}">
                    <a16:creationId xmlns:a16="http://schemas.microsoft.com/office/drawing/2014/main" id="{685FA66D-64E7-4B44-82F2-999977EA0B75}"/>
                  </a:ext>
                </a:extLst>
              </p:cNvPr>
              <p:cNvPicPr>
                <a:picLocks noChangeAspect="1"/>
              </p:cNvPicPr>
              <p:nvPr/>
            </p:nvPicPr>
            <p:blipFill>
              <a:blip r:embed="rId4"/>
              <a:stretch>
                <a:fillRect/>
              </a:stretch>
            </p:blipFill>
            <p:spPr>
              <a:xfrm>
                <a:off x="5334000" y="2306390"/>
                <a:ext cx="6019800" cy="2600325"/>
              </a:xfrm>
              <a:prstGeom prst="rect">
                <a:avLst/>
              </a:prstGeom>
            </p:spPr>
          </p:pic>
          <p:sp>
            <p:nvSpPr>
              <p:cNvPr id="14" name="Rectangle 13">
                <a:extLst>
                  <a:ext uri="{FF2B5EF4-FFF2-40B4-BE49-F238E27FC236}">
                    <a16:creationId xmlns:a16="http://schemas.microsoft.com/office/drawing/2014/main" id="{54CDE8D1-6A90-485F-B364-E3C36C31CE30}"/>
                  </a:ext>
                </a:extLst>
              </p:cNvPr>
              <p:cNvSpPr/>
              <p:nvPr/>
            </p:nvSpPr>
            <p:spPr>
              <a:xfrm>
                <a:off x="8305712" y="2527123"/>
                <a:ext cx="510978" cy="145966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ED81091F-CEF8-49F2-B338-05BB06ABF74C}"/>
                  </a:ext>
                </a:extLst>
              </p:cNvPr>
              <p:cNvSpPr/>
              <p:nvPr/>
            </p:nvSpPr>
            <p:spPr>
              <a:xfrm>
                <a:off x="5788241" y="2527123"/>
                <a:ext cx="141173" cy="230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Rectangle 15">
                <a:extLst>
                  <a:ext uri="{FF2B5EF4-FFF2-40B4-BE49-F238E27FC236}">
                    <a16:creationId xmlns:a16="http://schemas.microsoft.com/office/drawing/2014/main" id="{FDE70AAD-60D0-44C1-A9ED-5DE213DEB9AA}"/>
                  </a:ext>
                </a:extLst>
              </p:cNvPr>
              <p:cNvSpPr/>
              <p:nvPr/>
            </p:nvSpPr>
            <p:spPr>
              <a:xfrm>
                <a:off x="6879270" y="2522394"/>
                <a:ext cx="141173" cy="230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16">
                <a:extLst>
                  <a:ext uri="{FF2B5EF4-FFF2-40B4-BE49-F238E27FC236}">
                    <a16:creationId xmlns:a16="http://schemas.microsoft.com/office/drawing/2014/main" id="{C9CE0E0A-6BA6-4FB3-A708-C83120C316BC}"/>
                  </a:ext>
                </a:extLst>
              </p:cNvPr>
              <p:cNvSpPr/>
              <p:nvPr/>
            </p:nvSpPr>
            <p:spPr>
              <a:xfrm>
                <a:off x="5449824" y="3986784"/>
                <a:ext cx="877824" cy="12801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7" name="Rectangle 26">
                <a:extLst>
                  <a:ext uri="{FF2B5EF4-FFF2-40B4-BE49-F238E27FC236}">
                    <a16:creationId xmlns:a16="http://schemas.microsoft.com/office/drawing/2014/main" id="{2D37FE9C-BCE9-4F69-8EC3-0397F3C4C531}"/>
                  </a:ext>
                </a:extLst>
              </p:cNvPr>
              <p:cNvSpPr/>
              <p:nvPr/>
            </p:nvSpPr>
            <p:spPr>
              <a:xfrm>
                <a:off x="10721344" y="2981511"/>
                <a:ext cx="505120" cy="12801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cxnSp>
          <p:nvCxnSpPr>
            <p:cNvPr id="19" name="Connecteur droit 18">
              <a:extLst>
                <a:ext uri="{FF2B5EF4-FFF2-40B4-BE49-F238E27FC236}">
                  <a16:creationId xmlns:a16="http://schemas.microsoft.com/office/drawing/2014/main" id="{02649790-4AC3-4052-B727-F902CD46B550}"/>
                </a:ext>
              </a:extLst>
            </p:cNvPr>
            <p:cNvCxnSpPr>
              <a:cxnSpLocks/>
            </p:cNvCxnSpPr>
            <p:nvPr/>
          </p:nvCxnSpPr>
          <p:spPr>
            <a:xfrm>
              <a:off x="6866227" y="1526661"/>
              <a:ext cx="0" cy="226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C881F911-A6C9-4AE8-83D6-D9221A230ECA}"/>
                </a:ext>
              </a:extLst>
            </p:cNvPr>
            <p:cNvCxnSpPr>
              <a:cxnSpLocks/>
            </p:cNvCxnSpPr>
            <p:nvPr/>
          </p:nvCxnSpPr>
          <p:spPr>
            <a:xfrm>
              <a:off x="7906394" y="1526661"/>
              <a:ext cx="0" cy="226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2D85A15C-BF45-4973-9DAB-4F7B3C3A46A8}"/>
                </a:ext>
              </a:extLst>
            </p:cNvPr>
            <p:cNvCxnSpPr>
              <a:cxnSpLocks/>
            </p:cNvCxnSpPr>
            <p:nvPr/>
          </p:nvCxnSpPr>
          <p:spPr>
            <a:xfrm>
              <a:off x="8662475" y="1526661"/>
              <a:ext cx="0" cy="2306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AA42664E-5789-423F-9459-1153D0DBAAF0}"/>
                </a:ext>
              </a:extLst>
            </p:cNvPr>
            <p:cNvCxnSpPr>
              <a:cxnSpLocks/>
            </p:cNvCxnSpPr>
            <p:nvPr/>
          </p:nvCxnSpPr>
          <p:spPr>
            <a:xfrm>
              <a:off x="9267636" y="1526661"/>
              <a:ext cx="0" cy="2306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907DD3D-BFA5-4142-BF01-93222DA041BB}"/>
                </a:ext>
              </a:extLst>
            </p:cNvPr>
            <p:cNvCxnSpPr>
              <a:cxnSpLocks/>
            </p:cNvCxnSpPr>
            <p:nvPr/>
          </p:nvCxnSpPr>
          <p:spPr>
            <a:xfrm>
              <a:off x="9900810" y="1526661"/>
              <a:ext cx="0" cy="2306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1F58E3B4-96CE-4283-8D67-F8CDDDEB75C5}"/>
                </a:ext>
              </a:extLst>
            </p:cNvPr>
            <p:cNvCxnSpPr>
              <a:cxnSpLocks/>
            </p:cNvCxnSpPr>
            <p:nvPr/>
          </p:nvCxnSpPr>
          <p:spPr>
            <a:xfrm>
              <a:off x="10508631" y="1526661"/>
              <a:ext cx="0" cy="2306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5129BC35-F5DF-4509-9011-36CD8998C32A}"/>
                </a:ext>
              </a:extLst>
            </p:cNvPr>
            <p:cNvCxnSpPr>
              <a:cxnSpLocks/>
            </p:cNvCxnSpPr>
            <p:nvPr/>
          </p:nvCxnSpPr>
          <p:spPr>
            <a:xfrm>
              <a:off x="11116452" y="1526661"/>
              <a:ext cx="0" cy="230603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6482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181</Words>
  <Application>Microsoft Office PowerPoint</Application>
  <PresentationFormat>Grand écran</PresentationFormat>
  <Paragraphs>31</Paragraphs>
  <Slides>9</Slides>
  <Notes>0</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9</vt:i4>
      </vt:variant>
    </vt:vector>
  </HeadingPairs>
  <TitlesOfParts>
    <vt:vector size="14" baseType="lpstr">
      <vt:lpstr>Arial</vt:lpstr>
      <vt:lpstr>Calibri</vt:lpstr>
      <vt:lpstr>Calibri Light</vt:lpstr>
      <vt:lpstr>Thème Office</vt:lpstr>
      <vt:lpstr>Image</vt:lpstr>
      <vt:lpstr>SERVOMOTEUR</vt:lpstr>
      <vt:lpstr>SERVOMOTEUR : INTÉRIEUR</vt:lpstr>
      <vt:lpstr>SERVOMOTEUR : CONNEXION</vt:lpstr>
      <vt:lpstr>BIBLIOTHÈQUE «SERVO» DANS ARDUINO</vt:lpstr>
      <vt:lpstr>SERVO HEUREUX</vt:lpstr>
      <vt:lpstr>SERVOMOTEUR</vt:lpstr>
      <vt:lpstr>SERVOMOTEUR : INTÉRIEUR</vt:lpstr>
      <vt:lpstr>SERVOMOTEUR : AVEC ARDUINO NANO</vt:lpstr>
      <vt:lpstr>SERVOMOTEUR : CONTRÔLE AVEC MAX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Thomas O Fredericks</cp:lastModifiedBy>
  <cp:revision>2</cp:revision>
  <dcterms:created xsi:type="dcterms:W3CDTF">2022-09-12T18:55:38Z</dcterms:created>
  <dcterms:modified xsi:type="dcterms:W3CDTF">2022-09-12T21:49:28Z</dcterms:modified>
</cp:coreProperties>
</file>