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0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5C182-3BB9-43BA-BFBF-990CE6FE8B04}" v="2" dt="2022-09-12T20:06:31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1E75C182-3BB9-43BA-BFBF-990CE6FE8B04}"/>
    <pc:docChg chg="delSld">
      <pc:chgData name="Thomas O Fredericks" userId="9a40f032a9b16fc7" providerId="LiveId" clId="{1E75C182-3BB9-43BA-BFBF-990CE6FE8B04}" dt="2022-09-13T23:17:13.725" v="0" actId="2696"/>
      <pc:docMkLst>
        <pc:docMk/>
      </pc:docMkLst>
      <pc:sldChg chg="del">
        <pc:chgData name="Thomas O Fredericks" userId="9a40f032a9b16fc7" providerId="LiveId" clId="{1E75C182-3BB9-43BA-BFBF-990CE6FE8B04}" dt="2022-09-13T23:17:13.725" v="0" actId="2696"/>
        <pc:sldMkLst>
          <pc:docMk/>
          <pc:sldMk cId="291653935" sldId="2941"/>
        </pc:sldMkLst>
      </pc:sldChg>
    </pc:docChg>
  </pc:docChgLst>
  <pc:docChgLst>
    <pc:chgData name="Thomas O Fredericks" userId="9a40f032a9b16fc7" providerId="LiveId" clId="{0070C532-8D39-4810-9AFC-FBE77E81F1D7}"/>
    <pc:docChg chg="addSld delSld modSld">
      <pc:chgData name="Thomas O Fredericks" userId="9a40f032a9b16fc7" providerId="LiveId" clId="{0070C532-8D39-4810-9AFC-FBE77E81F1D7}" dt="2022-09-12T20:06:31.915" v="2"/>
      <pc:docMkLst>
        <pc:docMk/>
      </pc:docMkLst>
      <pc:sldChg chg="del">
        <pc:chgData name="Thomas O Fredericks" userId="9a40f032a9b16fc7" providerId="LiveId" clId="{0070C532-8D39-4810-9AFC-FBE77E81F1D7}" dt="2022-09-12T20:06:20.771" v="0" actId="2696"/>
        <pc:sldMkLst>
          <pc:docMk/>
          <pc:sldMk cId="2253050449" sldId="2940"/>
        </pc:sldMkLst>
      </pc:sldChg>
      <pc:sldChg chg="add">
        <pc:chgData name="Thomas O Fredericks" userId="9a40f032a9b16fc7" providerId="LiveId" clId="{0070C532-8D39-4810-9AFC-FBE77E81F1D7}" dt="2022-09-12T20:06:23.056" v="1"/>
        <pc:sldMkLst>
          <pc:docMk/>
          <pc:sldMk cId="291653935" sldId="2941"/>
        </pc:sldMkLst>
      </pc:sldChg>
      <pc:sldChg chg="add">
        <pc:chgData name="Thomas O Fredericks" userId="9a40f032a9b16fc7" providerId="LiveId" clId="{0070C532-8D39-4810-9AFC-FBE77E81F1D7}" dt="2022-09-12T20:06:31.915" v="2"/>
        <pc:sldMkLst>
          <pc:docMk/>
          <pc:sldMk cId="2666855623" sldId="3070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3CEEE-1ABE-4F3B-96C4-64D57FC43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22817E-1390-42F1-A69C-1F8079A47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FF1AC-1DD8-48B6-ADBC-04E024A0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E0505-E137-489D-9599-299CDDE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A49EE-D7FE-44E5-8DBF-32C68236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542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45440-D5E9-4451-AE52-1E021654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96804F-BEAD-4F75-ACA6-0AA04410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36D63-CD65-4AEA-AF1F-304D1C8C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A1AC0-CE4D-4448-9A35-EBC0643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62AFAB-F424-4DD7-94E0-839C47DC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590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9C09C3-47ED-4B0D-A0E8-E17B3D36E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B790F1-85F5-404A-A773-DD5ADCCD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7250E-C91D-450F-A684-D87C7B94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DD8F1-5FA7-4BC9-99BB-7CA1402C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CEFC6-FEE2-4CAB-99EA-3E2D1D3A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481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5887-6E10-4241-9B0F-06BB0A29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7CA1B4-DBF0-4D16-BE30-50DD7F74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900EA-AE90-4949-9885-320758A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537AC-56CD-48B8-B49D-4E1390F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3CDA2-132F-482E-BE67-0E30566D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312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949D4-74DC-4FE5-9A0A-518B952B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835937-85CA-40DA-8DBE-B3E6A7C3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3C421B-2A64-410F-B084-D71B306C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C2A819-675E-4EF1-B8DE-D3BC72B8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268980-5FA8-476F-B3E3-D9B464D7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749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06AFE-0846-40AA-A0CC-79771EEA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D4DEB1-D05C-4D9B-B53C-19E743624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E7F10D-5617-4327-B83A-00967540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035550-D658-4C5C-9301-BFE8DCBE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4C2922-105D-4C18-9A17-3A1D71DB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FDE67B-BF20-4F65-B92B-EF28FDDB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910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8FCB2-0E85-4A74-A1CE-244D9051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43CC65-24F5-4A68-92A1-AE23DB4AE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A12934-1E13-4FE5-84C6-FE83B7817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539EEA-9825-4ADA-A0F2-7D9554C3B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0B94AF-E902-4621-BD49-AEF39695B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4B2347-596A-4F02-A7B6-24E7225B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B48AD2-85EF-4C84-9FA1-6515E0CF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6F9D8F-581B-4E38-AD56-62990164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870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0CD67-E375-4DB9-BC4D-9912E89E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4B9C1F-65B0-4372-B669-C6707143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EA62C5-A50B-4062-97EF-C9D545BF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A6A249-1A62-4B85-8E19-8FB76DB4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130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B699EA-4E00-403B-A08B-5CC038B8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5E00F1-9CC4-40BC-A893-9CD2E7D9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A49B23-AB46-4105-A033-56642ABF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022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2661B-C77E-48EE-8B40-9657B452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E432-08B8-4322-A881-5293FC27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710524-CC05-4E1E-B5DF-B860A0C03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1ACE7D-508E-4DDF-8AA0-90A319BE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F6070F-549B-4DB8-A7EB-9F06C29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AB9ED7-7253-4346-85FA-162F3BAC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800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3D354-FDDD-407C-B400-88940BB8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2F2FF2-582C-4021-9B4F-32CA58AEA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0A6454-B0E0-4720-BB79-FE782207B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BADE29-3646-4DA3-8AB9-8F768145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3B3E1F-2659-4E38-99D6-0EF1DAEB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81EEC3-23A6-4AAA-B7CA-0E137508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28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B8706A-E1CF-443A-918C-0243397B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322094-14AF-429D-94CB-34A2EFD9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06966-7F2D-4971-8BFE-6F089E8DB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4F12C-240B-4642-8E9D-9DBB97E99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931FF4-3D23-4275-B470-AAFCDB787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3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wmf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90C61BCD-9778-416E-B72E-0FA4909D0A9D}"/>
              </a:ext>
            </a:extLst>
          </p:cNvPr>
          <p:cNvGrpSpPr/>
          <p:nvPr/>
        </p:nvGrpSpPr>
        <p:grpSpPr>
          <a:xfrm>
            <a:off x="733504" y="2869673"/>
            <a:ext cx="5160422" cy="3606518"/>
            <a:chOff x="4948015" y="1684182"/>
            <a:chExt cx="6650444" cy="4647865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222F914F-7FDB-4D82-89D2-58CE715A5C8C}"/>
                </a:ext>
              </a:extLst>
            </p:cNvPr>
            <p:cNvGrpSpPr/>
            <p:nvPr/>
          </p:nvGrpSpPr>
          <p:grpSpPr>
            <a:xfrm>
              <a:off x="5019693" y="1684182"/>
              <a:ext cx="6423793" cy="4647865"/>
              <a:chOff x="2712587" y="1726220"/>
              <a:chExt cx="6423793" cy="4647865"/>
            </a:xfrm>
          </p:grpSpPr>
          <p:graphicFrame>
            <p:nvGraphicFramePr>
              <p:cNvPr id="42" name="Objet 41">
                <a:extLst>
                  <a:ext uri="{FF2B5EF4-FFF2-40B4-BE49-F238E27FC236}">
                    <a16:creationId xmlns:a16="http://schemas.microsoft.com/office/drawing/2014/main" id="{4947E933-83F3-486D-AA00-4756518D548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12587" y="1726220"/>
              <a:ext cx="6423793" cy="46478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" name="Image" r:id="rId3" imgW="8774280" imgH="6348960" progId="Photoshop.Image.21">
                      <p:embed/>
                    </p:oleObj>
                  </mc:Choice>
                  <mc:Fallback>
                    <p:oleObj name="Image" r:id="rId3" imgW="8774280" imgH="6348960" progId="Photoshop.Image.21">
                      <p:embed/>
                      <p:pic>
                        <p:nvPicPr>
                          <p:cNvPr id="42" name="Objet 41">
                            <a:extLst>
                              <a:ext uri="{FF2B5EF4-FFF2-40B4-BE49-F238E27FC236}">
                                <a16:creationId xmlns:a16="http://schemas.microsoft.com/office/drawing/2014/main" id="{4947E933-83F3-486D-AA00-4756518D548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712587" y="1726220"/>
                            <a:ext cx="6423793" cy="464786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40" name="Image 39" descr="Une image contenant équipement électronique, circuit&#10;&#10;Description générée automatiquement">
                <a:extLst>
                  <a:ext uri="{FF2B5EF4-FFF2-40B4-BE49-F238E27FC236}">
                    <a16:creationId xmlns:a16="http://schemas.microsoft.com/office/drawing/2014/main" id="{FF767AC3-3AFF-4E46-9B00-AFCF37382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3216" y="1752419"/>
                <a:ext cx="1885264" cy="4513207"/>
              </a:xfrm>
              <a:prstGeom prst="rect">
                <a:avLst/>
              </a:prstGeom>
            </p:spPr>
          </p:pic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278F5F-D519-42BF-92A2-F35A044A5E06}"/>
                </a:ext>
              </a:extLst>
            </p:cNvPr>
            <p:cNvSpPr/>
            <p:nvPr/>
          </p:nvSpPr>
          <p:spPr>
            <a:xfrm>
              <a:off x="4948015" y="2068083"/>
              <a:ext cx="2435551" cy="1069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0A9569-16AA-4630-83E4-7DB5BBE523DF}"/>
                </a:ext>
              </a:extLst>
            </p:cNvPr>
            <p:cNvSpPr/>
            <p:nvPr/>
          </p:nvSpPr>
          <p:spPr>
            <a:xfrm>
              <a:off x="9162908" y="4658115"/>
              <a:ext cx="2435551" cy="1185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CC3124-6644-44D7-AB7B-8C3E13F36847}"/>
                </a:ext>
              </a:extLst>
            </p:cNvPr>
            <p:cNvSpPr/>
            <p:nvPr/>
          </p:nvSpPr>
          <p:spPr>
            <a:xfrm>
              <a:off x="5498303" y="3322736"/>
              <a:ext cx="1885264" cy="1069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1CAB6C-D674-48FB-91AA-17329F9CE6E4}"/>
                </a:ext>
              </a:extLst>
            </p:cNvPr>
            <p:cNvSpPr/>
            <p:nvPr/>
          </p:nvSpPr>
          <p:spPr>
            <a:xfrm>
              <a:off x="6431444" y="4091859"/>
              <a:ext cx="952122" cy="777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ABFD92C-44B1-45A5-9B65-5D4B897A1EDB}"/>
                </a:ext>
              </a:extLst>
            </p:cNvPr>
            <p:cNvSpPr/>
            <p:nvPr/>
          </p:nvSpPr>
          <p:spPr>
            <a:xfrm>
              <a:off x="9162908" y="1927947"/>
              <a:ext cx="2435551" cy="2242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42C10F38-8247-4F6E-B365-EB0CBA01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25" y="594361"/>
            <a:ext cx="3932237" cy="1380616"/>
          </a:xfrm>
        </p:spPr>
        <p:txBody>
          <a:bodyPr>
            <a:normAutofit/>
          </a:bodyPr>
          <a:lstStyle/>
          <a:p>
            <a:r>
              <a:rPr lang="fr-CA" dirty="0"/>
              <a:t>CONNECTER ENSEMBLE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DF55562-A3A4-4E26-8F26-03DB599A695C}"/>
              </a:ext>
            </a:extLst>
          </p:cNvPr>
          <p:cNvGrpSpPr/>
          <p:nvPr/>
        </p:nvGrpSpPr>
        <p:grpSpPr>
          <a:xfrm>
            <a:off x="4765138" y="513826"/>
            <a:ext cx="2035636" cy="2854295"/>
            <a:chOff x="6535841" y="339072"/>
            <a:chExt cx="2905198" cy="4073562"/>
          </a:xfrm>
        </p:grpSpPr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A7BFA1C5-A8FB-435B-A3BB-6488F9ED7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5841" y="339072"/>
              <a:ext cx="2625343" cy="4073562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273D38AF-9B19-48F2-8E4A-F9DA7A61EF51}"/>
                </a:ext>
              </a:extLst>
            </p:cNvPr>
            <p:cNvSpPr txBox="1"/>
            <p:nvPr/>
          </p:nvSpPr>
          <p:spPr>
            <a:xfrm>
              <a:off x="7942592" y="3973386"/>
              <a:ext cx="546101" cy="24158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A" sz="1100" b="1" dirty="0"/>
                <a:t>5V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101F3D03-A1CE-472A-BE51-5AD881BC555C}"/>
                </a:ext>
              </a:extLst>
            </p:cNvPr>
            <p:cNvSpPr txBox="1"/>
            <p:nvPr/>
          </p:nvSpPr>
          <p:spPr>
            <a:xfrm>
              <a:off x="8719179" y="3466925"/>
              <a:ext cx="721860" cy="24158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A" sz="1100" b="1" dirty="0">
                  <a:solidFill>
                    <a:schemeClr val="bg1"/>
                  </a:solidFill>
                </a:rPr>
                <a:t>GND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53CDEB4-2A2F-4E7E-BECC-B06897900EE1}"/>
                </a:ext>
              </a:extLst>
            </p:cNvPr>
            <p:cNvSpPr txBox="1"/>
            <p:nvPr/>
          </p:nvSpPr>
          <p:spPr>
            <a:xfrm>
              <a:off x="8316740" y="3621777"/>
              <a:ext cx="459704" cy="24158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A" sz="1100" b="1" dirty="0"/>
                <a:t>A1</a:t>
              </a: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C3E55CBE-5179-4E0C-BC23-8843D719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663" y="4006259"/>
            <a:ext cx="996136" cy="2297212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C291546E-8A8E-4A82-8909-315CB77B14FC}"/>
              </a:ext>
            </a:extLst>
          </p:cNvPr>
          <p:cNvSpPr txBox="1"/>
          <p:nvPr/>
        </p:nvSpPr>
        <p:spPr>
          <a:xfrm>
            <a:off x="5721935" y="3997677"/>
            <a:ext cx="696392" cy="307777"/>
          </a:xfrm>
          <a:prstGeom prst="rect">
            <a:avLst/>
          </a:prstGeom>
          <a:solidFill>
            <a:srgbClr val="74C0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/>
              <a:t>3 (D3)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FEA3DAE-AEB4-46AB-B38A-6D6EBAF4DE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2122" y="4029701"/>
            <a:ext cx="808987" cy="2433138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3CF93A8-6333-4021-9C97-D2D35FB9C00A}"/>
              </a:ext>
            </a:extLst>
          </p:cNvPr>
          <p:cNvSpPr txBox="1"/>
          <p:nvPr/>
        </p:nvSpPr>
        <p:spPr>
          <a:xfrm>
            <a:off x="9028271" y="3975653"/>
            <a:ext cx="662208" cy="307777"/>
          </a:xfrm>
          <a:prstGeom prst="rect">
            <a:avLst/>
          </a:prstGeom>
          <a:solidFill>
            <a:srgbClr val="74C046"/>
          </a:solidFill>
        </p:spPr>
        <p:txBody>
          <a:bodyPr wrap="square" rtlCol="0">
            <a:spAutoFit/>
          </a:bodyPr>
          <a:lstStyle/>
          <a:p>
            <a:pPr algn="r"/>
            <a:r>
              <a:rPr lang="fr-CA" sz="1400" b="1" dirty="0"/>
              <a:t>4 (D4) </a:t>
            </a:r>
          </a:p>
        </p:txBody>
      </p:sp>
      <p:pic>
        <p:nvPicPr>
          <p:cNvPr id="41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D38B5117-FCB9-4FDF-9DCE-678DB5D57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9"/>
          <a:srcRect l="5160" r="50000"/>
          <a:stretch/>
        </p:blipFill>
        <p:spPr>
          <a:xfrm>
            <a:off x="8064296" y="1110425"/>
            <a:ext cx="3415025" cy="2534720"/>
          </a:xfr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CB69AB4F-4BF0-4752-8A51-9C0E83B58CBA}"/>
              </a:ext>
            </a:extLst>
          </p:cNvPr>
          <p:cNvSpPr txBox="1"/>
          <p:nvPr/>
        </p:nvSpPr>
        <p:spPr>
          <a:xfrm>
            <a:off x="7531297" y="3242014"/>
            <a:ext cx="505798" cy="16927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47078A8-D875-4188-A8F0-1ABCB17DD4CB}"/>
              </a:ext>
            </a:extLst>
          </p:cNvPr>
          <p:cNvSpPr txBox="1"/>
          <p:nvPr/>
        </p:nvSpPr>
        <p:spPr>
          <a:xfrm>
            <a:off x="7603391" y="3415582"/>
            <a:ext cx="382646" cy="169277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/>
              <a:t>5V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82C804D-D277-441E-9DFC-7EF4C8FD4B46}"/>
              </a:ext>
            </a:extLst>
          </p:cNvPr>
          <p:cNvSpPr txBox="1"/>
          <p:nvPr/>
        </p:nvSpPr>
        <p:spPr>
          <a:xfrm>
            <a:off x="7500165" y="1165634"/>
            <a:ext cx="505798" cy="16927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A3182DA-2E05-4FBD-AA14-2DCB8D4BD044}"/>
              </a:ext>
            </a:extLst>
          </p:cNvPr>
          <p:cNvSpPr txBox="1"/>
          <p:nvPr/>
        </p:nvSpPr>
        <p:spPr>
          <a:xfrm>
            <a:off x="7568232" y="1316959"/>
            <a:ext cx="382646" cy="169277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/>
              <a:t>5V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F5C3D6-46AC-4E91-8507-DBBBCE4B86BE}"/>
              </a:ext>
            </a:extLst>
          </p:cNvPr>
          <p:cNvCxnSpPr>
            <a:cxnSpLocks/>
          </p:cNvCxnSpPr>
          <p:nvPr/>
        </p:nvCxnSpPr>
        <p:spPr>
          <a:xfrm flipH="1">
            <a:off x="8119160" y="1286404"/>
            <a:ext cx="331685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08C706C-CCDF-4BA2-BF7B-9DC764FA2F00}"/>
              </a:ext>
            </a:extLst>
          </p:cNvPr>
          <p:cNvCxnSpPr>
            <a:cxnSpLocks/>
          </p:cNvCxnSpPr>
          <p:nvPr/>
        </p:nvCxnSpPr>
        <p:spPr>
          <a:xfrm flipH="1">
            <a:off x="8100872" y="1403008"/>
            <a:ext cx="33168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DF1A4CE-722E-4C99-B704-1F7826FB3FA7}"/>
              </a:ext>
            </a:extLst>
          </p:cNvPr>
          <p:cNvCxnSpPr>
            <a:cxnSpLocks/>
          </p:cNvCxnSpPr>
          <p:nvPr/>
        </p:nvCxnSpPr>
        <p:spPr>
          <a:xfrm flipH="1">
            <a:off x="8091728" y="3367451"/>
            <a:ext cx="331685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22A335B-F0DA-488C-AD6B-93A88A1DAF9D}"/>
              </a:ext>
            </a:extLst>
          </p:cNvPr>
          <p:cNvCxnSpPr>
            <a:cxnSpLocks/>
          </p:cNvCxnSpPr>
          <p:nvPr/>
        </p:nvCxnSpPr>
        <p:spPr>
          <a:xfrm flipH="1">
            <a:off x="8073440" y="3484055"/>
            <a:ext cx="33168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15D66FCB-6068-4892-9704-41DE5B780AA7}"/>
              </a:ext>
            </a:extLst>
          </p:cNvPr>
          <p:cNvSpPr txBox="1"/>
          <p:nvPr/>
        </p:nvSpPr>
        <p:spPr>
          <a:xfrm flipH="1">
            <a:off x="6944935" y="475004"/>
            <a:ext cx="482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Relier tous les «GND» n’importe où dans la zone en noir.</a:t>
            </a:r>
            <a:br>
              <a:rPr lang="fr-CA" sz="1200" dirty="0"/>
            </a:br>
            <a:r>
              <a:rPr lang="fr-CA" sz="1200" dirty="0"/>
              <a:t>Relier tous les «5V» n’importe où dans la zone en rouge.</a:t>
            </a:r>
          </a:p>
          <a:p>
            <a:pPr algn="ctr"/>
            <a:r>
              <a:rPr lang="fr-CA" sz="1200" dirty="0"/>
              <a:t>Relier les deux zones noires ensemble. De même avec les deux zones rouges.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AF83DEF-7EAE-404B-A8E4-12C850A7A013}"/>
              </a:ext>
            </a:extLst>
          </p:cNvPr>
          <p:cNvSpPr txBox="1"/>
          <p:nvPr/>
        </p:nvSpPr>
        <p:spPr>
          <a:xfrm flipH="1">
            <a:off x="796325" y="1956916"/>
            <a:ext cx="3772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Ajoutez la DEL du bouton à votre circuit.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10A053-4C70-4828-B9BA-ECC78EC85300}"/>
              </a:ext>
            </a:extLst>
          </p:cNvPr>
          <p:cNvSpPr/>
          <p:nvPr/>
        </p:nvSpPr>
        <p:spPr>
          <a:xfrm>
            <a:off x="1281869" y="2983254"/>
            <a:ext cx="1352735" cy="265697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BA976D-911E-4955-9CC0-26D51E569A69}"/>
              </a:ext>
            </a:extLst>
          </p:cNvPr>
          <p:cNvSpPr/>
          <p:nvPr/>
        </p:nvSpPr>
        <p:spPr>
          <a:xfrm>
            <a:off x="3997954" y="4640366"/>
            <a:ext cx="1352735" cy="33086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474FD1-C5A4-4229-A9FD-1AA11B897AC9}"/>
              </a:ext>
            </a:extLst>
          </p:cNvPr>
          <p:cNvSpPr/>
          <p:nvPr/>
        </p:nvSpPr>
        <p:spPr>
          <a:xfrm>
            <a:off x="4849930" y="494548"/>
            <a:ext cx="2067804" cy="285429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1C5FE7-50C0-47A4-9292-B252768DC996}"/>
              </a:ext>
            </a:extLst>
          </p:cNvPr>
          <p:cNvSpPr/>
          <p:nvPr/>
        </p:nvSpPr>
        <p:spPr>
          <a:xfrm>
            <a:off x="8867292" y="3818367"/>
            <a:ext cx="2361882" cy="2564629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5" name="Image 34" descr="Une image contenant rouge, blanc&#10;&#10;Description générée automatiquement">
            <a:extLst>
              <a:ext uri="{FF2B5EF4-FFF2-40B4-BE49-F238E27FC236}">
                <a16:creationId xmlns:a16="http://schemas.microsoft.com/office/drawing/2014/main" id="{A3241C7D-F82C-4C4B-B3CB-FB55F947B9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7815" y="4241993"/>
            <a:ext cx="1754822" cy="1817291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6668556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70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Image</vt:lpstr>
      <vt:lpstr>CONNECTER ENSEMBLE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Fredericks, Thomas Ouellet</cp:lastModifiedBy>
  <cp:revision>1</cp:revision>
  <dcterms:created xsi:type="dcterms:W3CDTF">2022-09-12T18:57:59Z</dcterms:created>
  <dcterms:modified xsi:type="dcterms:W3CDTF">2022-09-13T23:17:16Z</dcterms:modified>
</cp:coreProperties>
</file>