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24" r:id="rId5"/>
    <p:sldId id="2529" r:id="rId6"/>
    <p:sldId id="2526" r:id="rId7"/>
    <p:sldId id="2528" r:id="rId8"/>
    <p:sldId id="2527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  <p:embeddedFont>
      <p:font typeface="Gill Sans Nova Light" panose="020B0302020104020203" pitchFamily="34" charset="0"/>
      <p:regular r:id="rId20"/>
      <p:italic r:id="rId21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2529"/>
            <p14:sldId id="2526"/>
            <p14:sldId id="2528"/>
            <p14:sldId id="25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D46"/>
    <a:srgbClr val="FFFFFF"/>
    <a:srgbClr val="74C046"/>
    <a:srgbClr val="D5AE76"/>
    <a:srgbClr val="FF00F7"/>
    <a:srgbClr val="662D91"/>
    <a:srgbClr val="525252"/>
    <a:srgbClr val="FFF800"/>
    <a:srgbClr val="72BF44"/>
    <a:srgbClr val="FF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78DD1-F9D2-48AF-8C11-6D29DFE91809}" v="26" dt="2021-11-19T22:11:06.13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80256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19/11/2021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19/11/2021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fredericks/Max-Serveur_Node_JS-WebSock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276573"/>
            <a:ext cx="10372423" cy="1023282"/>
          </a:xfrm>
        </p:spPr>
        <p:txBody>
          <a:bodyPr rtlCol="0" anchor="b">
            <a:normAutofit fontScale="90000"/>
          </a:bodyPr>
          <a:lstStyle/>
          <a:p>
            <a:pPr algn="ctr"/>
            <a:r>
              <a:rPr lang="fr-FR" sz="6600" dirty="0">
                <a:cs typeface="Arial" panose="020B0604020202020204" pitchFamily="34" charset="0"/>
              </a:rPr>
              <a:t>Arduino </a:t>
            </a:r>
            <a:r>
              <a:rPr lang="fr-CA" sz="6600" dirty="0"/>
              <a:t>⭤</a:t>
            </a:r>
            <a:r>
              <a:rPr lang="fr-FR" sz="6600" dirty="0">
                <a:cs typeface="Arial" panose="020B0604020202020204" pitchFamily="34" charset="0"/>
              </a:rPr>
              <a:t>  Max </a:t>
            </a:r>
            <a:r>
              <a:rPr lang="fr-CA" sz="6600" dirty="0"/>
              <a:t>⭤</a:t>
            </a:r>
            <a:r>
              <a:rPr lang="fr-FR" sz="6600" dirty="0">
                <a:cs typeface="Arial" panose="020B0604020202020204" pitchFamily="34" charset="0"/>
              </a:rPr>
              <a:t>  </a:t>
            </a:r>
            <a:r>
              <a:rPr lang="fr-FR" sz="6600" dirty="0" err="1">
                <a:cs typeface="Arial" panose="020B0604020202020204" pitchFamily="34" charset="0"/>
              </a:rPr>
              <a:t>WebSocket</a:t>
            </a:r>
            <a:endParaRPr lang="fr-FR" sz="6600" dirty="0"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8E6D85-9AA2-4124-858D-7EB9DFDB0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35" y="2086346"/>
            <a:ext cx="3905332" cy="29289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5109A7-7DC4-4638-95E1-2E0E0704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575" y="2537297"/>
            <a:ext cx="2027096" cy="202709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17157A-6264-4DF3-8D59-DFF61E80C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2804" y="2476499"/>
            <a:ext cx="1857808" cy="21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208D4-B9B3-4C1B-AA87-AAFFB7A1201B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469594" y="1375809"/>
            <a:ext cx="5252812" cy="410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CA" sz="6000" dirty="0">
                <a:latin typeface="+mj-lt"/>
              </a:rPr>
              <a:t>MAX </a:t>
            </a:r>
            <a:br>
              <a:rPr lang="fr-CA" sz="6000" dirty="0">
                <a:latin typeface="+mj-lt"/>
              </a:rPr>
            </a:br>
            <a:r>
              <a:rPr lang="fr-CA" sz="6000" dirty="0">
                <a:latin typeface="+mj-lt"/>
              </a:rPr>
              <a:t>NODE JS </a:t>
            </a:r>
            <a:br>
              <a:rPr lang="fr-CA" sz="6000" dirty="0">
                <a:latin typeface="+mj-lt"/>
              </a:rPr>
            </a:br>
            <a:r>
              <a:rPr lang="fr-CA" sz="6000" dirty="0">
                <a:latin typeface="+mj-lt"/>
              </a:rPr>
              <a:t>ET WEBSOCKETS</a:t>
            </a:r>
          </a:p>
          <a:p>
            <a:pPr marL="0" indent="0">
              <a:buNone/>
            </a:pPr>
            <a:r>
              <a:rPr lang="fr-CA" sz="2800" dirty="0"/>
              <a:t>Télécharger l’exemple ici : </a:t>
            </a:r>
          </a:p>
          <a:p>
            <a:pPr marL="0" indent="0">
              <a:buNone/>
            </a:pPr>
            <a:r>
              <a:rPr lang="fr-CA" sz="2800" dirty="0">
                <a:hlinkClick r:id="rId2"/>
              </a:rPr>
              <a:t>https://github.com/thomasfredericks/Max-Serveur_Node_JS-WebSockets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14477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DB3950-1CDB-4428-A028-15512462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0" y="974220"/>
            <a:ext cx="7727246" cy="56825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6D3A7B-7AB5-4F56-B97F-5E5DB5F8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630" y="365124"/>
            <a:ext cx="5830551" cy="1692275"/>
          </a:xfrm>
        </p:spPr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1"/>
                </a:solidFill>
              </a:rPr>
              <a:t>Max</a:t>
            </a:r>
            <a:r>
              <a:rPr lang="fr-CA" dirty="0"/>
              <a:t> : Conversion de messages </a:t>
            </a:r>
            <a:r>
              <a:rPr lang="fr-CA" dirty="0">
                <a:solidFill>
                  <a:schemeClr val="accent4"/>
                </a:solidFill>
              </a:rPr>
              <a:t>Max</a:t>
            </a:r>
            <a:r>
              <a:rPr lang="fr-CA" dirty="0"/>
              <a:t> en messages </a:t>
            </a:r>
            <a:r>
              <a:rPr lang="fr-CA" dirty="0" err="1">
                <a:solidFill>
                  <a:schemeClr val="accent5"/>
                </a:solidFill>
              </a:rPr>
              <a:t>WebSocket</a:t>
            </a:r>
            <a:endParaRPr lang="fr-CA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2253E3-1240-42B0-80C7-B7CD4C5E929F}"/>
              </a:ext>
            </a:extLst>
          </p:cNvPr>
          <p:cNvSpPr/>
          <p:nvPr/>
        </p:nvSpPr>
        <p:spPr>
          <a:xfrm>
            <a:off x="5899631" y="2666494"/>
            <a:ext cx="2560705" cy="19055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9165F-D393-44FA-800B-75F52F0579EB}"/>
              </a:ext>
            </a:extLst>
          </p:cNvPr>
          <p:cNvSpPr/>
          <p:nvPr/>
        </p:nvSpPr>
        <p:spPr>
          <a:xfrm>
            <a:off x="3535295" y="4952495"/>
            <a:ext cx="3138970" cy="16007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015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DAC555-CC14-4FD1-80CA-53F89FF20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20" y="513059"/>
            <a:ext cx="9651541" cy="611420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6D3A7B-7AB5-4F56-B97F-5E5DB5F8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708" y="365124"/>
            <a:ext cx="5346474" cy="2284071"/>
          </a:xfrm>
        </p:spPr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1"/>
                </a:solidFill>
              </a:rPr>
              <a:t>Max</a:t>
            </a:r>
            <a:r>
              <a:rPr lang="fr-CA" dirty="0"/>
              <a:t> : Conversion de messages </a:t>
            </a:r>
            <a:r>
              <a:rPr lang="fr-CA" dirty="0">
                <a:solidFill>
                  <a:schemeClr val="accent2"/>
                </a:solidFill>
              </a:rPr>
              <a:t>ASCII</a:t>
            </a:r>
            <a:r>
              <a:rPr lang="fr-CA" dirty="0"/>
              <a:t> en </a:t>
            </a:r>
            <a:r>
              <a:rPr lang="fr-CA" dirty="0">
                <a:solidFill>
                  <a:schemeClr val="accent4"/>
                </a:solidFill>
              </a:rPr>
              <a:t>Max</a:t>
            </a:r>
            <a:r>
              <a:rPr lang="fr-CA" dirty="0"/>
              <a:t> et en </a:t>
            </a:r>
            <a:r>
              <a:rPr lang="fr-CA" dirty="0" err="1">
                <a:solidFill>
                  <a:schemeClr val="accent5"/>
                </a:solidFill>
              </a:rPr>
              <a:t>WebSocket</a:t>
            </a:r>
            <a:endParaRPr lang="fr-CA" dirty="0">
              <a:solidFill>
                <a:schemeClr val="accent5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C4B6B-F578-4011-A0A1-F56A8B4F73AF}"/>
              </a:ext>
            </a:extLst>
          </p:cNvPr>
          <p:cNvSpPr/>
          <p:nvPr/>
        </p:nvSpPr>
        <p:spPr>
          <a:xfrm>
            <a:off x="7674122" y="5450865"/>
            <a:ext cx="888764" cy="96702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6B4A7F-D219-4204-9AB4-66D56DD61597}"/>
              </a:ext>
            </a:extLst>
          </p:cNvPr>
          <p:cNvSpPr/>
          <p:nvPr/>
        </p:nvSpPr>
        <p:spPr>
          <a:xfrm>
            <a:off x="6672842" y="4013747"/>
            <a:ext cx="888764" cy="9670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08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B5BBC-AB65-4142-B0CB-FD995E4E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Le code du client (dans public/</a:t>
            </a:r>
            <a:r>
              <a:rPr lang="fr-CA" sz="3200" dirty="0" err="1"/>
              <a:t>js</a:t>
            </a:r>
            <a:r>
              <a:rPr lang="fr-CA" sz="3200" dirty="0"/>
              <a:t>/MaxWSClient.js)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8005DD-87CA-4461-92AB-D7B92FE41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79" y="1181207"/>
            <a:ext cx="3086641" cy="17762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7E32F85-D93E-45FF-AEAF-24DCA5F2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979" y="3300998"/>
            <a:ext cx="7140041" cy="32438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2A0A3E-F767-4344-8210-8CD1440EF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04" y="1492217"/>
            <a:ext cx="2958516" cy="125212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124A095-E917-4437-9C98-264EFA66D788}"/>
              </a:ext>
            </a:extLst>
          </p:cNvPr>
          <p:cNvSpPr txBox="1"/>
          <p:nvPr/>
        </p:nvSpPr>
        <p:spPr>
          <a:xfrm>
            <a:off x="6608705" y="1197182"/>
            <a:ext cx="248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Envoyer des messages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748D7B-73E1-4EEF-A135-7CAAE5B0DEBE}"/>
              </a:ext>
            </a:extLst>
          </p:cNvPr>
          <p:cNvSpPr txBox="1"/>
          <p:nvPr/>
        </p:nvSpPr>
        <p:spPr>
          <a:xfrm>
            <a:off x="2525979" y="878245"/>
            <a:ext cx="248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Initialisation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95B65F-AA2B-4FE7-801C-E4AB4F1D347D}"/>
              </a:ext>
            </a:extLst>
          </p:cNvPr>
          <p:cNvSpPr txBox="1"/>
          <p:nvPr/>
        </p:nvSpPr>
        <p:spPr>
          <a:xfrm>
            <a:off x="2525979" y="2987453"/>
            <a:ext cx="248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Recevoir des messages</a:t>
            </a:r>
          </a:p>
        </p:txBody>
      </p:sp>
    </p:spTree>
    <p:extLst>
      <p:ext uri="{BB962C8B-B14F-4D97-AF65-F5344CB8AC3E}">
        <p14:creationId xmlns:p14="http://schemas.microsoft.com/office/powerpoint/2010/main" val="4536397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Grand écran</PresentationFormat>
  <Paragraphs>11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Calibri</vt:lpstr>
      <vt:lpstr>Symbol</vt:lpstr>
      <vt:lpstr>Gill Sans MT</vt:lpstr>
      <vt:lpstr>Arial</vt:lpstr>
      <vt:lpstr>Gill Sans Nova Light</vt:lpstr>
      <vt:lpstr>Thème Office</vt:lpstr>
      <vt:lpstr>Arduino ⭤  Max ⭤  WebSocket</vt:lpstr>
      <vt:lpstr>Présentation PowerPoint</vt:lpstr>
      <vt:lpstr>Max : Conversion de messages Max en messages WebSocket</vt:lpstr>
      <vt:lpstr>Max : Conversion de messages ASCII en Max et en WebSocket</vt:lpstr>
      <vt:lpstr>Le code du client (dans public/js/MaxWSClient.js)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2021-09-09T03:42:06Z</dcterms:created>
  <dcterms:modified xsi:type="dcterms:W3CDTF">2021-11-19T22:11:33Z</dcterms:modified>
</cp:coreProperties>
</file>