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3"/>
    <p:restoredTop sz="96327"/>
  </p:normalViewPr>
  <p:slideViewPr>
    <p:cSldViewPr snapToGrid="0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724B1-47BC-34C8-8510-9F14FC7C8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BC43B9-E1C7-C27F-AFC8-D616B720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5C672-BAB0-3D81-30E3-B8A0FAF3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7C872-4E32-5D85-228D-9376081E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81A82-B14E-D3F1-FFD8-EA2906B5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8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EFC16-4006-AEA8-8C1F-1312897D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C4AA0B-C4D9-4F92-506B-11EE1817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5F0C7-2688-069E-8B76-036C2448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08DA8-3613-DA92-467D-B3FDC7B1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00FD7-1D6D-A855-4E62-FEDEB94A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1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E6F03-787A-063D-6D77-A90B3E467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2479F-E3B5-9598-4E1B-DA67A794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E6E9B-B786-1B1B-F9C9-249CF612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78DE-AAA3-A1F6-2DC5-0C932F09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4533FC-E6C9-4D76-CC38-F81B8CEE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52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593A3-66B8-31EA-E2B6-274FDE84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5D06B-6C52-2E8B-1EF1-1B7EA7C1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4BAF1-492B-253C-3B0A-E4F28305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E3564-369B-417D-DA40-C6C63989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92F42-9A60-A1AF-55A2-DE6486E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794B5-CE52-8032-9792-90CC599A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2BFD34-8BED-CC84-9E79-D95BA40A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4696E0-5EF5-91E0-3C3E-703F5CE7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57C7D-70F0-7C19-9C13-61158276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FDBFC-D328-D7D0-ECBF-CDC4813E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22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DB706-E600-00C3-97DB-179AFD1D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27486-9674-1A64-CF45-5F7CE1629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E0D43D-2B8D-98C0-5A61-E0ECEE07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156D7-A0E9-B375-900A-30290A83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BF9BE9-A06E-F785-1A0A-C1230C1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1FB819-98F0-A651-9B3C-C7B71A55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8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AE940-8453-9A0D-88AC-2826FCE8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28991-8027-23A8-B9D2-8E7360E0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1179A2-F0C4-5115-4E48-2814D9B0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E4641E-DC24-862B-2FC2-47E51F257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8E0F39-FC31-01A5-ACD4-E40D72478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E0E6A-5E6F-7CD2-E50F-CAE958A4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68228F-6891-F27C-6929-CA326404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DE1BA7-C9E8-AB8E-A339-42CD79B8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7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78ED9-CD56-208A-E9E6-A450A9E9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15B1AB-52C0-96B8-6AFC-53B8D707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E750E4-0853-4BED-A3D6-9EF31BD9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441C9D-B5D8-9DD5-B0E8-AB5DA6A2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74695-9997-56AA-89B5-863B1C37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7249AF-F18D-0F9E-5DED-42D7F0D3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4CB1C-D74F-BA2D-EB13-15A2BCCD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4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B27EC-14D4-4315-71BC-F0A3742D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5E3FE-9042-EB95-13EA-ECC92C94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FCBFA7-AF95-75C8-5983-A7E7BFA8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ED0775-17B4-3BB9-2B11-7BFBDFBF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980B8A-ED62-ED63-CECE-278E8EB7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37D96B-C3E2-28A3-DCC2-493B4285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4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187B0-9CE1-788E-8203-D0BA57F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160988-249D-1AED-BBFD-90BBF57A7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757A7-3AAF-2EC3-8CE3-23943CF1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7D0886-BE8A-39D7-D5DB-19ABCD88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D0E6E-6C9C-6A2E-5296-4006AEB2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9FCFD-302D-1AF1-7ABF-E071610D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2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96B704-C92E-AA2F-51DD-4F1D8F4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D4FD5A-A800-610B-19C2-B4905EEC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CC6AC-D39C-AAAF-C9CF-699E8B2A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CBF0-3A07-3941-9BCD-AAAB35C397AE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D93488-E386-2A48-D0C5-E8F03A6C3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7AF60-9BDD-FAC0-2AE3-0402FDB31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78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7C288D0-2FF5-6273-707F-D6EABC7F9A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21186" r="5467" b="7627"/>
          <a:stretch>
            <a:fillRect/>
          </a:stretch>
        </p:blipFill>
        <p:spPr>
          <a:xfrm>
            <a:off x="2148045" y="397565"/>
            <a:ext cx="9670412" cy="5488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5C1F351-EF43-9460-816A-DB0C1E1A1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3" y="3824416"/>
            <a:ext cx="3949576" cy="2870292"/>
          </a:xfrm>
          <a:prstGeom prst="rect">
            <a:avLst/>
          </a:prstGeom>
        </p:spPr>
      </p:pic>
      <p:sp>
        <p:nvSpPr>
          <p:cNvPr id="3" name="Flèche : en arc 8">
            <a:extLst>
              <a:ext uri="{FF2B5EF4-FFF2-40B4-BE49-F238E27FC236}">
                <a16:creationId xmlns:a16="http://schemas.microsoft.com/office/drawing/2014/main" id="{277B5FEE-41A7-08F8-64B8-67860D47CD71}"/>
              </a:ext>
            </a:extLst>
          </p:cNvPr>
          <p:cNvSpPr/>
          <p:nvPr/>
        </p:nvSpPr>
        <p:spPr>
          <a:xfrm rot="16200000">
            <a:off x="2470109" y="1832990"/>
            <a:ext cx="3268932" cy="398285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4117"/>
              <a:gd name="adj5" fmla="val 125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353D364-1304-DD81-4245-E4F9D2057EAD}"/>
              </a:ext>
            </a:extLst>
          </p:cNvPr>
          <p:cNvSpPr/>
          <p:nvPr/>
        </p:nvSpPr>
        <p:spPr>
          <a:xfrm>
            <a:off x="2455233" y="2638167"/>
            <a:ext cx="790833" cy="79083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C5CA0-E4C7-72E3-8FF2-86CC53273C54}"/>
              </a:ext>
            </a:extLst>
          </p:cNvPr>
          <p:cNvSpPr txBox="1"/>
          <p:nvPr/>
        </p:nvSpPr>
        <p:spPr>
          <a:xfrm>
            <a:off x="3888419" y="5073040"/>
            <a:ext cx="70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ill Sans MT" panose="020B0502020104020203" pitchFamily="34" charset="77"/>
              </a:rPr>
              <a:t>Ressource éducative libre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97032E-770E-4BDE-5AB4-808E75F35B34}"/>
              </a:ext>
            </a:extLst>
          </p:cNvPr>
          <p:cNvSpPr txBox="1"/>
          <p:nvPr/>
        </p:nvSpPr>
        <p:spPr>
          <a:xfrm>
            <a:off x="3888419" y="5499005"/>
            <a:ext cx="7279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Gill Sans MT" panose="020B0502020104020203" pitchFamily="34" charset="77"/>
              </a:rPr>
              <a:t>Notes de cours sur l'intégration de l'électronique aux espaces immersifs</a:t>
            </a:r>
          </a:p>
        </p:txBody>
      </p:sp>
    </p:spTree>
    <p:extLst>
      <p:ext uri="{BB962C8B-B14F-4D97-AF65-F5344CB8AC3E}">
        <p14:creationId xmlns:p14="http://schemas.microsoft.com/office/powerpoint/2010/main" val="11255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7C288D0-2FF5-6273-707F-D6EABC7F9A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21186" r="5467" b="7627"/>
          <a:stretch>
            <a:fillRect/>
          </a:stretch>
        </p:blipFill>
        <p:spPr>
          <a:xfrm>
            <a:off x="2348331" y="10830"/>
            <a:ext cx="9670412" cy="5488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5C1F351-EF43-9460-816A-DB0C1E1A1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3796"/>
            <a:ext cx="3949576" cy="2870292"/>
          </a:xfrm>
          <a:prstGeom prst="rect">
            <a:avLst/>
          </a:prstGeom>
        </p:spPr>
      </p:pic>
      <p:sp>
        <p:nvSpPr>
          <p:cNvPr id="3" name="Flèche : en arc 8">
            <a:extLst>
              <a:ext uri="{FF2B5EF4-FFF2-40B4-BE49-F238E27FC236}">
                <a16:creationId xmlns:a16="http://schemas.microsoft.com/office/drawing/2014/main" id="{277B5FEE-41A7-08F8-64B8-67860D47CD71}"/>
              </a:ext>
            </a:extLst>
          </p:cNvPr>
          <p:cNvSpPr/>
          <p:nvPr/>
        </p:nvSpPr>
        <p:spPr>
          <a:xfrm rot="16200000">
            <a:off x="2470109" y="1832990"/>
            <a:ext cx="3268932" cy="398285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4117"/>
              <a:gd name="adj5" fmla="val 125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353D364-1304-DD81-4245-E4F9D2057EAD}"/>
              </a:ext>
            </a:extLst>
          </p:cNvPr>
          <p:cNvSpPr/>
          <p:nvPr/>
        </p:nvSpPr>
        <p:spPr>
          <a:xfrm>
            <a:off x="2455233" y="2638167"/>
            <a:ext cx="790833" cy="79083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C5CA0-E4C7-72E3-8FF2-86CC53273C54}"/>
              </a:ext>
            </a:extLst>
          </p:cNvPr>
          <p:cNvSpPr txBox="1"/>
          <p:nvPr/>
        </p:nvSpPr>
        <p:spPr>
          <a:xfrm>
            <a:off x="3377635" y="5149735"/>
            <a:ext cx="70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Helvetica" pitchFamily="2" charset="0"/>
              </a:rPr>
              <a:t>Ressource éducative libre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97032E-770E-4BDE-5AB4-808E75F35B34}"/>
              </a:ext>
            </a:extLst>
          </p:cNvPr>
          <p:cNvSpPr txBox="1"/>
          <p:nvPr/>
        </p:nvSpPr>
        <p:spPr>
          <a:xfrm>
            <a:off x="3377635" y="5458882"/>
            <a:ext cx="846517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5200">
              <a:lnSpc>
                <a:spcPts val="4000"/>
              </a:lnSpc>
            </a:pPr>
            <a:r>
              <a:rPr lang="fr-FR" sz="3600" b="1" dirty="0">
                <a:latin typeface="Helvetica" pitchFamily="2" charset="0"/>
                <a:cs typeface="Arial" panose="020B0604020202020204" pitchFamily="34" charset="0"/>
              </a:rPr>
              <a:t>Notes de cours sur l'intégration de l'électronique aux espaces immersifs</a:t>
            </a:r>
          </a:p>
        </p:txBody>
      </p:sp>
    </p:spTree>
    <p:extLst>
      <p:ext uri="{BB962C8B-B14F-4D97-AF65-F5344CB8AC3E}">
        <p14:creationId xmlns:p14="http://schemas.microsoft.com/office/powerpoint/2010/main" val="2406543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Macintosh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Helvetica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Fredericks, Thomas Ouellet</dc:creator>
  <cp:lastModifiedBy>Fredericks, Thomas Ouellet</cp:lastModifiedBy>
  <cp:revision>2</cp:revision>
  <dcterms:created xsi:type="dcterms:W3CDTF">2023-02-17T20:42:38Z</dcterms:created>
  <dcterms:modified xsi:type="dcterms:W3CDTF">2023-02-17T22:08:17Z</dcterms:modified>
</cp:coreProperties>
</file>