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69" r:id="rId6"/>
    <p:sldId id="270" r:id="rId7"/>
    <p:sldId id="268" r:id="rId8"/>
    <p:sldId id="257" r:id="rId9"/>
    <p:sldId id="266" r:id="rId10"/>
    <p:sldId id="264" r:id="rId11"/>
  </p:sldIdLst>
  <p:sldSz cx="9144000" cy="6858000" type="screen4x3"/>
  <p:notesSz cx="6858000" cy="9144000"/>
  <p:defaultTextStyle>
    <a:defPPr>
      <a:defRPr lang="en-GB"/>
    </a:defPPr>
    <a:lvl1pPr marL="0" lvl="0" indent="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chemeClr val="bg1"/>
        </a:solidFill>
        <a:latin typeface="Arial" charset="0"/>
        <a:ea typeface="Noto Sans CJK SC Regular" charset="0"/>
      </a:defRPr>
    </a:lvl1pPr>
    <a:lvl2pPr marL="742950" lvl="1" indent="-28575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2pPr>
    <a:lvl3pPr marL="1143000" lvl="2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3pPr>
    <a:lvl4pPr marL="1600200" lvl="3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4pPr>
    <a:lvl5pPr marL="2057400" lvl="4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5pPr>
    <a:lvl6pPr marL="2286000" lvl="5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6pPr>
    <a:lvl7pPr marL="2743200" lvl="6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7pPr>
    <a:lvl8pPr marL="3200400" lvl="7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8pPr>
    <a:lvl9pPr marL="3657600" lvl="8" indent="-228600" algn="l" defTabSz="4572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800" b="0" i="0" u="none" kern="1200" baseline="0">
        <a:solidFill>
          <a:srgbClr val="000000"/>
        </a:solidFill>
        <a:latin typeface="Arial" charset="0"/>
        <a:ea typeface="Noto Sans CJK SC Regula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Slide Image Placeholder 2048"/>
          <p:cNvSpPr>
            <a:spLocks noGrp="1"/>
          </p:cNvSpPr>
          <p:nvPr>
            <p:ph type="sldImg"/>
          </p:nvPr>
        </p:nvSpPr>
        <p:spPr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ctr"/>
          <a:p>
            <a:pPr lvl="0"/>
          </a:p>
        </p:txBody>
      </p:sp>
      <p:sp>
        <p:nvSpPr>
          <p:cNvPr id="2050" name="Text Placeholder 20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 anchor="t"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1pPr>
    <a:lvl2pPr marL="742950" lvl="1" indent="-28575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2pPr>
    <a:lvl3pPr marL="1143000" lvl="2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3pPr>
    <a:lvl4pPr marL="1600200" lvl="3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4pPr>
    <a:lvl5pPr marL="2057400" lvl="4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5pPr>
    <a:lvl6pPr marL="2286000" lvl="5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6pPr>
    <a:lvl7pPr marL="2743200" lvl="6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7pPr>
    <a:lvl8pPr marL="3200400" lvl="7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8pPr>
    <a:lvl9pPr marL="3657600" lvl="8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9" name="Slide Image Placeholder 1228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0" name="Text Placeholder 122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Slide Image Placeholder 13312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4" name="Text Placeholder 133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Slide Image Placeholder 13312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4" name="Text Placeholder 133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Slide Image Placeholder 13312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4" name="Text Placeholder 133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Slide Image Placeholder 13312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4" name="Text Placeholder 133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Slide Image Placeholder 13312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4" name="Text Placeholder 133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Slide Image Placeholder 13312"/>
          <p:cNvSpPr txBox="1"/>
          <p:nvPr>
            <p:ph type="sldImg"/>
          </p:nvPr>
        </p:nvSpPr>
        <p:spPr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4" name="Text Placeholder 133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1" name="Slide Image Placeholder 2048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82" name="Text Placeholder 204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8210" y="274638"/>
            <a:ext cx="205700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1763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1726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3487" y="1600200"/>
            <a:ext cx="4031726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Title 10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ctr"/>
          <a:p>
            <a:pPr lvl="0"/>
            <a:r>
              <a:rPr dirty="0"/>
              <a:t>Click to edit the title text format</a:t>
            </a:r>
            <a:endParaRPr dirty="0"/>
          </a:p>
        </p:txBody>
      </p:sp>
      <p:sp>
        <p:nvSpPr>
          <p:cNvPr id="1026" name="Text Placeholder 10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p>
            <a:pPr lvl="0"/>
            <a:r>
              <a:rPr dirty="0"/>
              <a:t>Click to edit the outline text format</a:t>
            </a:r>
            <a:endParaRPr dirty="0"/>
          </a:p>
          <a:p>
            <a:pPr lvl="1"/>
            <a:r>
              <a:rPr dirty="0"/>
              <a:t>Second Outline Level</a:t>
            </a:r>
            <a:endParaRPr dirty="0"/>
          </a:p>
          <a:p>
            <a:pPr lvl="2"/>
            <a:r>
              <a:rPr dirty="0"/>
              <a:t>Third Outline Level</a:t>
            </a:r>
            <a:endParaRPr dirty="0"/>
          </a:p>
          <a:p>
            <a:pPr lvl="3"/>
            <a:r>
              <a:rPr dirty="0"/>
              <a:t>Fourth Outline Level</a:t>
            </a:r>
            <a:endParaRPr dirty="0"/>
          </a:p>
          <a:p>
            <a:pPr lvl="4"/>
            <a:r>
              <a:rPr dirty="0"/>
              <a:t>Fifth Outline Level</a:t>
            </a:r>
            <a:endParaRPr dirty="0"/>
          </a:p>
          <a:p>
            <a:pPr lvl="4"/>
            <a:r>
              <a:rPr dirty="0"/>
              <a:t>Sixth Outline Level</a:t>
            </a:r>
            <a:endParaRPr dirty="0"/>
          </a:p>
          <a:p>
            <a:pPr lvl="4"/>
            <a:r>
              <a:rPr dirty="0"/>
              <a:t>Seventh Outline Level</a:t>
            </a:r>
            <a:endParaRPr dirty="0"/>
          </a:p>
        </p:txBody>
      </p:sp>
      <p:sp>
        <p:nvSpPr>
          <p:cNvPr id="1027" name="Date Placeholder 1026"/>
          <p:cNvSpPr>
            <a:spLocks noGrp="1"/>
          </p:cNvSpPr>
          <p:nvPr>
            <p:ph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lstStyle>
            <a:lvl1pPr>
              <a:defRPr>
                <a:ea typeface="DejaVu Sans" charset="0"/>
              </a:defRPr>
            </a:lvl1pPr>
          </a:lstStyle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1028" name="Footer Placeholder 1027"/>
          <p:cNvSpPr>
            <a:spLocks noGrp="1"/>
          </p:cNvSpPr>
          <p:nvPr>
            <p:ph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lstStyle>
            <a:lvl1pPr>
              <a:defRPr>
                <a:ea typeface="DejaVu Sans" charset="0"/>
              </a:defRPr>
            </a:lvl1pPr>
          </a:lstStyle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0000" tIns="46800" rIns="90000" bIns="46800" anchor="t"/>
          <a:lstStyle>
            <a:lvl1pPr>
              <a:defRPr>
                <a:ea typeface="DejaVu Sans" charset="0"/>
              </a:defRPr>
            </a:lvl1pPr>
          </a:lstStyle>
          <a:p>
            <a:pPr lvl="0"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2pPr>
      <a:lvl3pPr marL="1143000" lvl="2" indent="-22860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3pPr>
      <a:lvl4pPr marL="1600200" lvl="3" indent="-22860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4pPr>
      <a:lvl5pPr marL="2057400" lvl="4" indent="-228600" algn="ctr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4400" b="0" i="0" u="none" kern="1200" baseline="0">
          <a:solidFill>
            <a:srgbClr val="000000"/>
          </a:solidFill>
          <a:latin typeface="Arial" charset="0"/>
          <a:ea typeface="Noto Sans CJK SC Regular" charset="0"/>
          <a:cs typeface="+mj-cs"/>
        </a:defRPr>
      </a:lvl5pPr>
    </p:titleStyle>
    <p:bodyStyle>
      <a:lvl1pPr marL="342900" lvl="0" indent="-342900" algn="l" defTabSz="45720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5720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147483640" algn="l" defTabSz="4572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3" name="Title 3072"/>
          <p:cNvSpPr>
            <a:spLocks noGrp="1"/>
          </p:cNvSpPr>
          <p:nvPr>
            <p:ph type="title"/>
          </p:nvPr>
        </p:nvSpPr>
        <p:spPr>
          <a:xfrm>
            <a:off x="685800" y="2938463"/>
            <a:ext cx="7772400" cy="1470025"/>
          </a:xfrm>
        </p:spPr>
        <p:txBody>
          <a:bodyPr wrap="square" lIns="90000" tIns="46800" rIns="90000" bIns="46800" anchor="ctr"/>
          <a:p>
            <a:pPr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400" dirty="0" err="1"/>
              <a:t>BotBasic 1.0</a:t>
            </a:r>
            <a:br>
              <a:rPr lang="en-US" altLang="x-none" sz="4400" dirty="0" err="1"/>
            </a:br>
            <a:br>
              <a:rPr lang="en-US" altLang="x-none" sz="4400" dirty="0" err="1"/>
            </a:br>
            <a:br>
              <a:rPr lang="en-US" altLang="x-none" sz="4400" dirty="0" err="1"/>
            </a:br>
            <a:r>
              <a:rPr lang="en-US" altLang="x-none" sz="4400" dirty="0" err="1"/>
              <a:t>Taller 1.0</a:t>
            </a:r>
            <a:br>
              <a:rPr lang="en-US" altLang="x-none" sz="4400" dirty="0" err="1"/>
            </a:br>
            <a:r>
              <a:rPr lang="x-none" altLang="en-US" sz="2400" i="1" dirty="0" err="1"/>
              <a:t>día 2</a:t>
            </a:r>
            <a:endParaRPr lang="x-none" altLang="en-US" sz="2400" i="1" dirty="0" err="1"/>
          </a:p>
        </p:txBody>
      </p:sp>
      <p:sp>
        <p:nvSpPr>
          <p:cNvPr id="3074" name="Subtitle 307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wrap="square" lIns="90000" tIns="46800" rIns="90000" bIns="46800" anchor="t"/>
          <a:p>
            <a:pPr defTabSz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200" kern="1200" baseline="0" dirty="0" err="1">
                <a:latin typeface="Arial" charset="0"/>
                <a:ea typeface="Noto Sans CJK SC Regular" charset="0"/>
              </a:rPr>
              <a:t> </a:t>
            </a:r>
            <a:endParaRPr lang="en-US" altLang="x-none" sz="3200" kern="1200" baseline="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3075" name="Freeform 3074"/>
          <p:cNvSpPr/>
          <p:nvPr/>
        </p:nvSpPr>
        <p:spPr>
          <a:xfrm>
            <a:off x="2286000" y="3657600"/>
            <a:ext cx="4800600" cy="2514600"/>
          </a:xfrm>
          <a:custGeom>
            <a:avLst/>
            <a:gdLst/>
            <a:ahLst/>
            <a:cxnLst/>
            <a:pathLst>
              <a:path w="3024" h="1584">
                <a:moveTo>
                  <a:pt x="0" y="0"/>
                </a:moveTo>
                <a:lnTo>
                  <a:pt x="3024" y="0"/>
                </a:lnTo>
                <a:lnTo>
                  <a:pt x="3024" y="1584"/>
                </a:lnTo>
              </a:path>
            </a:pathLst>
          </a:custGeom>
          <a:noFill/>
          <a:ln w="38160" cap="flat" cmpd="sng">
            <a:solidFill>
              <a:srgbClr val="663300">
                <a:alpha val="100000"/>
              </a:srgbClr>
            </a:solidFill>
            <a:prstDash val="solid"/>
            <a:round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altLang="en-US" dirty="0" err="1"/>
              <a:t>Interacciones</a:t>
            </a:r>
            <a:endParaRPr lang="x-none" altLang="en-US" dirty="0" err="1"/>
          </a:p>
        </p:txBody>
      </p:sp>
      <p:sp>
        <p:nvSpPr>
          <p:cNvPr id="4098" name="Text Placeholder 409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800" b="1" dirty="0" err="1">
                <a:effectLst>
                  <a:outerShdw blurRad="38100" dist="38100" dir="2700000">
                    <a:srgbClr val="C0C0C0"/>
                  </a:outerShdw>
                </a:effectLst>
              </a:rPr>
              <a:t>Entries</a:t>
            </a:r>
            <a:endParaRPr lang="en-US" altLang="x-none" sz="2000" b="1" dirty="0" err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x-none" altLang="en-US" sz="2000" dirty="0" err="1"/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Texto:</a:t>
            </a:r>
            <a:endParaRPr lang="x-none" altLang="en-US" sz="20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Comandos (ej /start)</a:t>
            </a:r>
            <a:endParaRPr lang="x-none" altLang="en-US" sz="18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No-comandos (resto de textos)</a:t>
            </a:r>
            <a:endParaRPr lang="x-none" altLang="en-US" sz="18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ENTRYTEXT</a:t>
            </a:r>
            <a:endParaRPr lang="x-none" altLang="en-US" sz="18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dirty="0" err="1"/>
              <a:t>Expresiones regulares para </a:t>
            </a:r>
            <a:r>
              <a:rPr lang="x-none" altLang="en-US" sz="1800" i="1" dirty="0" err="1"/>
              <a:t>matcher; </a:t>
            </a:r>
            <a:r>
              <a:rPr lang="x-none" altLang="en-US" sz="1800" dirty="0" err="1"/>
              <a:t>ej:</a:t>
            </a:r>
            <a:endParaRPr lang="x-none" altLang="en-US" sz="1800" dirty="0" err="1"/>
          </a:p>
          <a:p>
            <a:pPr lvl="2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540" dirty="0" err="1"/>
              <a:t>cualquier texto 	/.+/</a:t>
            </a:r>
            <a:endParaRPr lang="x-none" altLang="en-US" sz="1540" dirty="0" err="1"/>
          </a:p>
          <a:p>
            <a:pPr lvl="2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540" dirty="0" err="1"/>
              <a:t>varios dígitos	/[0-9]+/</a:t>
            </a:r>
            <a:endParaRPr lang="x-none" altLang="en-US" sz="1540" dirty="0" err="1"/>
          </a:p>
          <a:p>
            <a:pPr lvl="2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540" dirty="0" err="1"/>
              <a:t>nombre propio</a:t>
            </a:r>
            <a:br>
              <a:rPr lang="x-none" altLang="en-US" sz="1540" dirty="0" err="1"/>
            </a:br>
            <a:r>
              <a:rPr lang="x-none" altLang="en-US" sz="1540" dirty="0" err="1"/>
              <a:t>	/[A-Z][a-záéíóúüñ]+/</a:t>
            </a:r>
            <a:endParaRPr lang="x-none" altLang="en-US" sz="1540" dirty="0" err="1"/>
          </a:p>
        </p:txBody>
      </p:sp>
      <p:sp>
        <p:nvSpPr>
          <p:cNvPr id="4099" name="Text Placeholder 4098"/>
          <p:cNvSpPr>
            <a:spLocks noGrp="1"/>
          </p:cNvSpPr>
          <p:nvPr>
            <p:ph type="body" idx="2"/>
          </p:nvPr>
        </p:nvSpPr>
        <p:spPr>
          <a:xfrm>
            <a:off x="46736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800" b="1" kern="1200" dirty="0" err="1">
                <a:latin typeface="Arial" charset="0"/>
                <a:ea typeface="Noto Sans CJK SC Regular" charset="0"/>
              </a:rPr>
              <a:t>Splashes</a:t>
            </a:r>
            <a:endParaRPr lang="x-none" altLang="en-US" sz="2800" b="1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000" kern="1200" dirty="0" err="1">
              <a:latin typeface="Arial" charset="0"/>
              <a:ea typeface="Noto Sans CJK SC Regular" charset="0"/>
            </a:endParaRPr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kern="1200" dirty="0" err="1">
                <a:latin typeface="Arial" charset="0"/>
                <a:ea typeface="Noto Sans CJK SC Regular" charset="0"/>
              </a:rPr>
              <a:t>Texto:	</a:t>
            </a: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PRINT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		PRINT ... ON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kern="1200" dirty="0" err="1">
                <a:latin typeface="Arial" charset="0"/>
                <a:ea typeface="Noto Sans CJK SC Regular" charset="0"/>
              </a:rPr>
              <a:t>Menús:	</a:t>
            </a: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MENU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		MENU ... ON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		OPTIONS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		OPTION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kern="1200" dirty="0" err="1">
                <a:latin typeface="Arial" charset="0"/>
                <a:ea typeface="Noto Sans CJK SC Regular" charset="0"/>
              </a:rPr>
              <a:t>Inputs:	</a:t>
            </a: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INPUT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		INPUT ... ON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		WORD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4100" name="Straight Connector 4099"/>
          <p:cNvSpPr/>
          <p:nvPr/>
        </p:nvSpPr>
        <p:spPr>
          <a:xfrm flipH="1">
            <a:off x="3175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/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altLang="en-US" dirty="0" err="1"/>
              <a:t>Sección HEADER</a:t>
            </a:r>
            <a:endParaRPr lang="x-none" altLang="en-US" dirty="0" err="1"/>
          </a:p>
        </p:txBody>
      </p:sp>
      <p:sp>
        <p:nvSpPr>
          <p:cNvPr id="4098" name="Content Placeholder 4097"/>
          <p:cNvSpPr>
            <a:spLocks noGrp="1"/>
          </p:cNvSpPr>
          <p:nvPr>
            <p:ph sz="half" idx="1"/>
          </p:nvPr>
        </p:nvSpPr>
        <p:spPr>
          <a:xfrm>
            <a:off x="457200" y="1600835"/>
            <a:ext cx="2807970" cy="4524375"/>
          </a:xfrm>
        </p:spPr>
        <p:txBody>
          <a:bodyPr wrap="square" lIns="90000" tIns="46800" rIns="90000" bIns="46800" anchor="t"/>
          <a:p>
            <a:pPr marL="0" lv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800" dirty="0" err="1"/>
              <a:t>Versionamiento semántico:</a:t>
            </a:r>
            <a:endParaRPr lang="x-none" altLang="en-US" sz="2800" dirty="0" err="1"/>
          </a:p>
          <a:p>
            <a:pPr marL="0" lv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x-none" altLang="en-US" sz="2000" dirty="0" err="1"/>
          </a:p>
          <a:p>
            <a:pPr marL="0" lv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1.8.3</a:t>
            </a:r>
            <a:endParaRPr lang="x-none" altLang="en-US" sz="2000" dirty="0" err="1"/>
          </a:p>
          <a:p>
            <a:pPr marL="342900" lvl="0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1 = versión mayor</a:t>
            </a:r>
            <a:endParaRPr lang="x-none" altLang="en-US" sz="2000" dirty="0" err="1"/>
          </a:p>
          <a:p>
            <a:pPr marL="342900" lvl="0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8 = versión menor</a:t>
            </a:r>
            <a:endParaRPr lang="x-none" altLang="en-US" sz="2000" dirty="0" err="1"/>
          </a:p>
          <a:p>
            <a:pPr marL="342900" lvl="0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3 = versión submenor</a:t>
            </a:r>
            <a:endParaRPr lang="x-none" altLang="en-US" sz="2000" dirty="0" err="1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580765" y="1602105"/>
            <a:ext cx="5105400" cy="4524375"/>
          </a:xfrm>
        </p:spPr>
        <p:txBody>
          <a:bodyPr/>
          <a:p>
            <a:pPr marL="0" lv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800" dirty="0" err="1">
                <a:sym typeface="+mn-ea"/>
              </a:rPr>
              <a:t>Incrementos en versiones:</a:t>
            </a:r>
            <a:endParaRPr lang="x-none" altLang="en-US" sz="2800" dirty="0" err="1">
              <a:sym typeface="+mn-ea"/>
            </a:endParaRPr>
          </a:p>
          <a:p>
            <a:pPr marL="0" lv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x-none" altLang="en-US" sz="1600" dirty="0" err="1">
              <a:sym typeface="+mn-ea"/>
            </a:endParaRPr>
          </a:p>
          <a:p>
            <a:pPr marL="342900" lvl="0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>
                <a:sym typeface="+mn-ea"/>
              </a:rPr>
              <a:t>submenor para cambios:</a:t>
            </a:r>
            <a:endParaRPr lang="x-none" altLang="en-US" sz="1600" dirty="0" err="1">
              <a:sym typeface="+mn-ea"/>
            </a:endParaRPr>
          </a:p>
          <a:p>
            <a:pPr marL="800100" lvl="1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>
                <a:sym typeface="+mn-ea"/>
              </a:rPr>
              <a:t>en valores de variables predefinidas</a:t>
            </a:r>
            <a:endParaRPr lang="x-none" altLang="en-US" sz="1600" dirty="0" err="1">
              <a:sym typeface="+mn-ea"/>
            </a:endParaRPr>
          </a:p>
          <a:p>
            <a:pPr marL="800100" lvl="1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>
                <a:sym typeface="+mn-ea"/>
              </a:rPr>
              <a:t>en líneas de código sin</a:t>
            </a:r>
            <a:endParaRPr lang="x-none" altLang="en-US" sz="1600" dirty="0" err="1">
              <a:sym typeface="+mn-ea"/>
            </a:endParaRPr>
          </a:p>
          <a:p>
            <a:pPr marL="1257300" lvl="2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>
                <a:sym typeface="+mn-ea"/>
              </a:rPr>
              <a:t>quitar o agregar líneas </a:t>
            </a:r>
            <a:endParaRPr lang="x-none" altLang="en-US" sz="1600" dirty="0" err="1">
              <a:sym typeface="+mn-ea"/>
            </a:endParaRPr>
          </a:p>
          <a:p>
            <a:pPr marL="1257300" lvl="2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>
                <a:sym typeface="+mn-ea"/>
              </a:rPr>
              <a:t>cambiar tipos de instrucciones </a:t>
            </a:r>
            <a:endParaRPr lang="x-none" altLang="en-US" sz="1600" dirty="0" err="1">
              <a:sym typeface="+mn-ea"/>
            </a:endParaRPr>
          </a:p>
          <a:p>
            <a:pPr marL="1257300" lvl="2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>
                <a:sym typeface="+mn-ea"/>
              </a:rPr>
              <a:t>agregar o quitar labels</a:t>
            </a:r>
            <a:endParaRPr lang="x-none" altLang="en-US" sz="1600" dirty="0" err="1">
              <a:sym typeface="+mn-ea"/>
            </a:endParaRPr>
          </a:p>
          <a:p>
            <a:pPr marL="342900" lvl="0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>
                <a:sym typeface="+mn-ea"/>
              </a:rPr>
              <a:t>menor para cambios:</a:t>
            </a:r>
            <a:endParaRPr lang="x-none" altLang="en-US" sz="1600" dirty="0" err="1">
              <a:sym typeface="+mn-ea"/>
            </a:endParaRPr>
          </a:p>
          <a:p>
            <a:pPr marL="800100" lvl="1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>
                <a:sym typeface="+mn-ea"/>
              </a:rPr>
              <a:t>distintos a los otros dos tipos</a:t>
            </a:r>
            <a:endParaRPr lang="x-none" altLang="en-US" sz="1600" dirty="0" err="1">
              <a:sym typeface="+mn-ea"/>
            </a:endParaRPr>
          </a:p>
          <a:p>
            <a:pPr marL="800100" lvl="1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>
                <a:sym typeface="+mn-ea"/>
              </a:rPr>
              <a:t>el código asociado a un runtime se actualiza selectivamente</a:t>
            </a:r>
            <a:endParaRPr lang="x-none" altLang="en-US" sz="1600" dirty="0" err="1">
              <a:sym typeface="+mn-ea"/>
            </a:endParaRPr>
          </a:p>
          <a:p>
            <a:pPr marL="342900" lvl="0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>
                <a:sym typeface="+mn-ea"/>
              </a:rPr>
              <a:t>mayor para:</a:t>
            </a:r>
            <a:endParaRPr lang="x-none" altLang="en-US" sz="1600" dirty="0" err="1">
              <a:sym typeface="+mn-ea"/>
            </a:endParaRPr>
          </a:p>
          <a:p>
            <a:pPr marL="800100" lvl="1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>
                <a:sym typeface="+mn-ea"/>
              </a:rPr>
              <a:t>releases mayores de apps</a:t>
            </a:r>
            <a:endParaRPr lang="x-none" altLang="en-US" sz="1600" dirty="0" err="1">
              <a:sym typeface="+mn-ea"/>
            </a:endParaRPr>
          </a:p>
          <a:p>
            <a:endParaRPr lang="x-none" altLang="en-US" sz="2000" dirty="0" err="1">
              <a:sym typeface="+mn-ea"/>
            </a:endParaRPr>
          </a:p>
        </p:txBody>
      </p:sp>
      <p:sp>
        <p:nvSpPr>
          <p:cNvPr id="4100" name="Straight Connector 4099"/>
          <p:cNvSpPr/>
          <p:nvPr/>
        </p:nvSpPr>
        <p:spPr>
          <a:xfrm flipH="1">
            <a:off x="3175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/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altLang="en-US" dirty="0" err="1"/>
              <a:t>...</a:t>
            </a:r>
            <a:endParaRPr lang="x-none" altLang="en-US" dirty="0" err="1"/>
          </a:p>
        </p:txBody>
      </p:sp>
      <p:sp>
        <p:nvSpPr>
          <p:cNvPr id="4098" name="Content Placeholder 4097"/>
          <p:cNvSpPr>
            <a:spLocks noGrp="1"/>
          </p:cNvSpPr>
          <p:nvPr>
            <p:ph idx="1"/>
          </p:nvPr>
        </p:nvSpPr>
        <p:spPr/>
        <p:txBody>
          <a:bodyPr wrap="square" lIns="90000" tIns="46800" rIns="90000" bIns="46800" anchor="t"/>
          <a:p>
            <a:pPr marL="0" lv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Actualización "inteligente" en caso de actualización de versión </a:t>
            </a:r>
            <a:r>
              <a:rPr lang="x-none" altLang="en-US" sz="2000" b="1" dirty="0" err="1"/>
              <a:t>menor</a:t>
            </a:r>
            <a:r>
              <a:rPr lang="x-none" altLang="en-US" sz="2000" dirty="0" err="1"/>
              <a:t>:</a:t>
            </a:r>
            <a:endParaRPr lang="x-none" altLang="en-US" sz="2000" dirty="0" err="1"/>
          </a:p>
          <a:p>
            <a:pPr marL="342900" lvl="0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x-none" altLang="en-US" sz="2000" dirty="0" err="1"/>
          </a:p>
          <a:p>
            <a:pPr marL="0" lv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La actualización ocurre cuando:</a:t>
            </a:r>
            <a:endParaRPr lang="x-none" altLang="en-US" sz="2000" dirty="0" err="1"/>
          </a:p>
          <a:p>
            <a:pPr marL="342900" lvl="0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Está disponible una nueva versión del código BotBasic de la app, Y</a:t>
            </a:r>
            <a:endParaRPr lang="x-none" altLang="en-US" sz="2000" dirty="0" err="1"/>
          </a:p>
          <a:p>
            <a:pPr marL="342900" lvl="0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Una de dos:</a:t>
            </a:r>
            <a:endParaRPr lang="x-none" altLang="en-US" sz="2000" dirty="0" err="1"/>
          </a:p>
          <a:p>
            <a:pPr marL="800100" lvl="1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dirty="0" err="1"/>
              <a:t>Opción 1:</a:t>
            </a:r>
            <a:endParaRPr lang="x-none" altLang="en-US" sz="1750" dirty="0" err="1"/>
          </a:p>
          <a:p>
            <a:pPr marL="1257300" lvl="2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/>
              <a:t>El punto de ejecución del runtime está fijado (caso INPUT, MENU), Y</a:t>
            </a:r>
            <a:endParaRPr lang="x-none" altLang="en-US" sz="1600" dirty="0" err="1"/>
          </a:p>
          <a:p>
            <a:pPr marL="1257300" lvl="2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/>
              <a:t>Ese punto de ejecución tiene un label que está definido tanto en la versión anterior como en la nueva versión del código</a:t>
            </a:r>
            <a:endParaRPr lang="x-none" altLang="en-US" sz="1600" dirty="0" err="1"/>
          </a:p>
          <a:p>
            <a:pPr marL="800100" lvl="1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dirty="0" err="1"/>
              <a:t>Opción 2:</a:t>
            </a:r>
            <a:endParaRPr lang="x-none" altLang="en-US" sz="1750" dirty="0" err="1"/>
          </a:p>
          <a:p>
            <a:pPr marL="1257300" lvl="2" indent="-34290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600" dirty="0" err="1"/>
              <a:t>Se ejecuta un comando /start</a:t>
            </a:r>
            <a:endParaRPr lang="x-none" altLang="en-US" sz="1600" dirty="0" err="1"/>
          </a:p>
        </p:txBody>
      </p:sp>
      <p:sp>
        <p:nvSpPr>
          <p:cNvPr id="4100" name="Straight Connector 4099"/>
          <p:cNvSpPr/>
          <p:nvPr/>
        </p:nvSpPr>
        <p:spPr>
          <a:xfrm flipH="1">
            <a:off x="3175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altLang="en-US" dirty="0" err="1"/>
              <a:t>Sección MESSAGES</a:t>
            </a:r>
            <a:endParaRPr lang="x-none" altLang="en-US" dirty="0" err="1"/>
          </a:p>
        </p:txBody>
      </p:sp>
      <p:sp>
        <p:nvSpPr>
          <p:cNvPr id="4098" name="Text Placeholder 409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16375" cy="4525963"/>
          </a:xfrm>
        </p:spPr>
        <p:txBody>
          <a:bodyPr wrap="square" lIns="90000" tIns="46800" rIns="90000" bIns="46800" anchor="t"/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i="1" dirty="0" err="1"/>
              <a:t>Locales</a:t>
            </a:r>
            <a:r>
              <a:rPr lang="x-none" altLang="en-US" sz="2400" dirty="0" err="1"/>
              <a:t> disponibles:</a:t>
            </a:r>
            <a:endParaRPr lang="x-none" altLang="en-US" sz="24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dirty="0" err="1"/>
              <a:t>es</a:t>
            </a:r>
            <a:endParaRPr lang="x-none" altLang="en-US" sz="24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dirty="0" err="1"/>
              <a:t>en</a:t>
            </a:r>
            <a:endParaRPr lang="x-none" altLang="en-US" sz="2400" dirty="0" err="1"/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x-none" altLang="en-US" sz="2400" dirty="0" err="1"/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dirty="0" err="1"/>
              <a:t>Cambiar el locale:</a:t>
            </a:r>
            <a:endParaRPr lang="x-none" altLang="en-US" sz="24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dirty="0" err="1"/>
              <a:t>LOCALE es</a:t>
            </a:r>
            <a:endParaRPr lang="x-none" altLang="en-US" sz="24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dirty="0" err="1"/>
              <a:t>LOCALE en</a:t>
            </a:r>
            <a:endParaRPr lang="x-none" altLang="en-US" sz="2400" dirty="0" err="1"/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x-none" altLang="en-US" sz="2400" dirty="0" err="1"/>
          </a:p>
        </p:txBody>
      </p:sp>
      <p:sp>
        <p:nvSpPr>
          <p:cNvPr id="4099" name="Text Placeholder 4098"/>
          <p:cNvSpPr>
            <a:spLocks noGrp="1"/>
          </p:cNvSpPr>
          <p:nvPr>
            <p:ph type="body" idx="2"/>
          </p:nvPr>
        </p:nvSpPr>
        <p:spPr>
          <a:xfrm>
            <a:off x="4673600" y="1600200"/>
            <a:ext cx="4016375" cy="4525963"/>
          </a:xfrm>
        </p:spPr>
        <p:txBody>
          <a:bodyPr wrap="square" lIns="90000" tIns="46800" rIns="90000" bIns="46800" anchor="t"/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400" kern="1200" dirty="0" err="1">
                <a:latin typeface="Arial" charset="0"/>
                <a:ea typeface="Noto Sans CJK SC Regular" charset="0"/>
                <a:sym typeface="+mn-ea"/>
              </a:rPr>
              <a:t>Templates:</a:t>
            </a:r>
            <a:endParaRPr lang="x-none" altLang="en-US" sz="2400" kern="1200" dirty="0" err="1">
              <a:latin typeface="Arial" charset="0"/>
              <a:ea typeface="Noto Sans CJK SC Regular" charset="0"/>
              <a:sym typeface="+mn-ea"/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x-none" altLang="en-US" sz="1800" kern="1200" dirty="0" err="1">
              <a:latin typeface="Arial" charset="0"/>
              <a:ea typeface="Noto Sans CJK SC Regular" charset="0"/>
              <a:sym typeface="+mn-ea"/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kern="1200" dirty="0" err="1">
                <a:latin typeface="Arial" charset="0"/>
                <a:ea typeface="Noto Sans CJK SC Regular" charset="0"/>
                <a:sym typeface="+mn-ea"/>
              </a:rPr>
              <a:t>a :: soy un perro</a:t>
            </a:r>
            <a:endParaRPr lang="x-none" altLang="en-US" sz="1800" kern="1200" dirty="0" err="1">
              <a:latin typeface="Arial" charset="0"/>
              <a:ea typeface="Noto Sans CJK SC Regular" charset="0"/>
              <a:sym typeface="+mn-ea"/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kern="1200" dirty="0" err="1">
                <a:latin typeface="Arial" charset="0"/>
                <a:ea typeface="Noto Sans CJK SC Regular" charset="0"/>
                <a:sym typeface="+mn-ea"/>
              </a:rPr>
              <a:t>PRINT a</a:t>
            </a:r>
            <a:endParaRPr lang="x-none" altLang="en-US" sz="1800" kern="1200" dirty="0" err="1">
              <a:latin typeface="Arial" charset="0"/>
              <a:ea typeface="Noto Sans CJK SC Regular" charset="0"/>
              <a:sym typeface="+mn-ea"/>
            </a:endParaRPr>
          </a:p>
          <a:p>
            <a:pPr marL="0" indent="0" algn="r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i="1" kern="1200" dirty="0" err="1">
                <a:latin typeface="Arial" charset="0"/>
                <a:ea typeface="Noto Sans CJK SC Regular" charset="0"/>
                <a:sym typeface="+mn-ea"/>
              </a:rPr>
              <a:t>soy un perro</a:t>
            </a:r>
            <a:endParaRPr lang="x-none" altLang="en-US" sz="1800" i="1" kern="1200" dirty="0" err="1">
              <a:latin typeface="Arial" charset="0"/>
              <a:ea typeface="Noto Sans CJK SC Regular" charset="0"/>
              <a:sym typeface="+mn-ea"/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kern="1200" dirty="0" err="1">
                <a:latin typeface="Arial" charset="0"/>
                <a:ea typeface="Noto Sans CJK SC Regular" charset="0"/>
                <a:sym typeface="+mn-ea"/>
              </a:rPr>
              <a:t>b :: soy un {c}</a:t>
            </a:r>
            <a:endParaRPr lang="x-none" altLang="en-US" sz="1800" kern="1200" dirty="0" err="1">
              <a:latin typeface="Arial" charset="0"/>
              <a:ea typeface="Noto Sans CJK SC Regular" charset="0"/>
              <a:sym typeface="+mn-ea"/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kern="1200" dirty="0" err="1">
                <a:latin typeface="Arial" charset="0"/>
                <a:ea typeface="Noto Sans CJK SC Regular" charset="0"/>
                <a:sym typeface="+mn-ea"/>
              </a:rPr>
              <a:t>c :: gato</a:t>
            </a:r>
            <a:endParaRPr lang="x-none" altLang="en-US" sz="1800" kern="1200" dirty="0" err="1">
              <a:latin typeface="Arial" charset="0"/>
              <a:ea typeface="Noto Sans CJK SC Regular" charset="0"/>
              <a:sym typeface="+mn-ea"/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kern="1200" dirty="0" err="1">
                <a:latin typeface="Arial" charset="0"/>
                <a:ea typeface="Noto Sans CJK SC Regular" charset="0"/>
                <a:sym typeface="+mn-ea"/>
              </a:rPr>
              <a:t>PRINT b</a:t>
            </a:r>
            <a:endParaRPr lang="x-none" altLang="en-US" sz="1800" kern="1200" dirty="0" err="1">
              <a:latin typeface="Arial" charset="0"/>
              <a:ea typeface="Noto Sans CJK SC Regular" charset="0"/>
              <a:sym typeface="+mn-ea"/>
            </a:endParaRPr>
          </a:p>
          <a:p>
            <a:pPr marL="0" indent="0" algn="r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i="1" kern="1200" dirty="0" err="1">
                <a:latin typeface="Arial" charset="0"/>
                <a:ea typeface="Noto Sans CJK SC Regular" charset="0"/>
                <a:sym typeface="+mn-ea"/>
              </a:rPr>
              <a:t>soy un gato</a:t>
            </a:r>
            <a:endParaRPr lang="x-none" altLang="en-US" sz="1800" i="1" kern="1200" dirty="0" err="1">
              <a:latin typeface="Arial" charset="0"/>
              <a:ea typeface="Noto Sans CJK SC Regular" charset="0"/>
              <a:sym typeface="+mn-ea"/>
            </a:endParaRPr>
          </a:p>
          <a:p>
            <a:pPr marL="0" indent="0" algn="l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kern="1200" dirty="0" err="1">
                <a:latin typeface="Arial" charset="0"/>
                <a:ea typeface="Noto Sans CJK SC Regular" charset="0"/>
                <a:sym typeface="+mn-ea"/>
              </a:rPr>
              <a:t>c :: mono</a:t>
            </a:r>
            <a:endParaRPr lang="x-none" altLang="en-US" sz="1800" kern="1200" dirty="0" err="1">
              <a:latin typeface="Arial" charset="0"/>
              <a:ea typeface="Noto Sans CJK SC Regular" charset="0"/>
              <a:sym typeface="+mn-ea"/>
            </a:endParaRPr>
          </a:p>
          <a:p>
            <a:pPr marL="0" indent="0" algn="l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kern="1200" dirty="0" err="1">
                <a:latin typeface="Arial" charset="0"/>
                <a:ea typeface="Noto Sans CJK SC Regular" charset="0"/>
                <a:sym typeface="+mn-ea"/>
              </a:rPr>
              <a:t>PRINT b</a:t>
            </a:r>
            <a:endParaRPr lang="x-none" altLang="en-US" sz="1800" kern="1200" dirty="0" err="1">
              <a:latin typeface="Arial" charset="0"/>
              <a:ea typeface="Noto Sans CJK SC Regular" charset="0"/>
              <a:sym typeface="+mn-ea"/>
            </a:endParaRPr>
          </a:p>
          <a:p>
            <a:pPr marL="0" indent="0" algn="r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800" i="1" kern="1200" dirty="0" err="1">
                <a:latin typeface="Arial" charset="0"/>
                <a:ea typeface="Noto Sans CJK SC Regular" charset="0"/>
                <a:sym typeface="+mn-ea"/>
              </a:rPr>
              <a:t>soy un mono</a:t>
            </a:r>
            <a:endParaRPr lang="x-none" altLang="en-US" sz="1800" i="1" kern="1200" dirty="0" err="1">
              <a:latin typeface="Arial" charset="0"/>
              <a:ea typeface="Noto Sans CJK SC Regular" charset="0"/>
              <a:sym typeface="+mn-ea"/>
            </a:endParaRPr>
          </a:p>
        </p:txBody>
      </p:sp>
      <p:sp>
        <p:nvSpPr>
          <p:cNvPr id="4100" name="Straight Connector 4099"/>
          <p:cNvSpPr/>
          <p:nvPr/>
        </p:nvSpPr>
        <p:spPr>
          <a:xfrm flipH="1">
            <a:off x="3175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altLang="en-US" dirty="0" err="1"/>
              <a:t>Sección PROGRAM</a:t>
            </a:r>
            <a:endParaRPr lang="x-none" altLang="en-US" dirty="0" err="1"/>
          </a:p>
        </p:txBody>
      </p:sp>
      <p:sp>
        <p:nvSpPr>
          <p:cNvPr id="4098" name="Text Placeholder 409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800" b="1" dirty="0" err="1">
                <a:effectLst>
                  <a:outerShdw blurRad="38100" dist="38100" dir="2700000">
                    <a:srgbClr val="C0C0C0"/>
                  </a:outerShdw>
                </a:effectLst>
              </a:rPr>
              <a:t>4 columnas (por bot)</a:t>
            </a:r>
            <a:endParaRPr lang="en-US" altLang="x-none" sz="2000" b="1" dirty="0" err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marL="0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x-none" altLang="en-US" sz="2000" dirty="0" err="1"/>
          </a:p>
          <a:p>
            <a:pPr defTabSz="0">
              <a:buClr>
                <a:srgbClr val="000000"/>
              </a:buClr>
              <a:buSzPct val="100000"/>
              <a:buFont typeface="Arial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 </a:t>
            </a:r>
            <a:r>
              <a:rPr lang="x-none" altLang="en-US" sz="2000" i="1" dirty="0" err="1"/>
              <a:t>matcher:</a:t>
            </a:r>
            <a:br>
              <a:rPr lang="x-none" altLang="en-US" sz="2000" dirty="0" err="1"/>
            </a:br>
            <a:r>
              <a:rPr lang="x-none" altLang="en-US" sz="2000" dirty="0" err="1"/>
              <a:t>define el punto de arranque:</a:t>
            </a:r>
            <a:endParaRPr lang="x-none" altLang="en-US" sz="200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dirty="0" err="1"/>
              <a:t>texto exacto</a:t>
            </a:r>
            <a:endParaRPr lang="x-none" altLang="en-US" sz="1750" dirty="0" err="1"/>
          </a:p>
          <a:p>
            <a:pPr lvl="1" defTabSz="0">
              <a:buClr>
                <a:srgbClr val="000000"/>
              </a:buClr>
              <a:buSzPct val="100000"/>
              <a:buFont typeface="Arial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dirty="0" err="1"/>
              <a:t>texto variable</a:t>
            </a:r>
            <a:br>
              <a:rPr lang="x-none" altLang="en-US" sz="1750" dirty="0" err="1"/>
            </a:br>
            <a:r>
              <a:rPr lang="x-none" altLang="en-US" sz="1750" dirty="0" err="1"/>
              <a:t>(expresión regular)</a:t>
            </a:r>
            <a:endParaRPr lang="x-none" altLang="en-US" sz="1750" dirty="0" err="1"/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 </a:t>
            </a:r>
            <a:r>
              <a:rPr lang="x-none" altLang="en-US" sz="2000" i="1" dirty="0" err="1"/>
              <a:t>label</a:t>
            </a:r>
            <a:r>
              <a:rPr lang="x-none" altLang="en-US" sz="2000" dirty="0" err="1"/>
              <a:t>:</a:t>
            </a:r>
            <a:br>
              <a:rPr lang="x-none" altLang="en-US" sz="2000" dirty="0" err="1"/>
            </a:br>
            <a:r>
              <a:rPr lang="x-none" altLang="en-US" sz="2000" dirty="0" err="1"/>
              <a:t>para GOTO, GOSUB</a:t>
            </a:r>
            <a:endParaRPr lang="x-none" altLang="en-US" sz="2000" dirty="0" err="1"/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 </a:t>
            </a:r>
            <a:r>
              <a:rPr lang="x-none" altLang="en-US" sz="2000" i="1" dirty="0" err="1"/>
              <a:t>instruction</a:t>
            </a:r>
            <a:r>
              <a:rPr lang="x-none" altLang="en-US" sz="2000" dirty="0" err="1"/>
              <a:t>:</a:t>
            </a:r>
            <a:br>
              <a:rPr lang="x-none" altLang="en-US" sz="2000" dirty="0" err="1"/>
            </a:br>
            <a:r>
              <a:rPr lang="x-none" altLang="en-US" sz="2000" dirty="0" err="1"/>
              <a:t>según la sintaxis ("help files")</a:t>
            </a:r>
            <a:endParaRPr lang="x-none" altLang="en-US" sz="2000" dirty="0" err="1"/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dirty="0" err="1"/>
              <a:t> en blanco</a:t>
            </a:r>
            <a:endParaRPr lang="x-none" altLang="en-US" sz="2000" dirty="0" err="1"/>
          </a:p>
        </p:txBody>
      </p:sp>
      <p:sp>
        <p:nvSpPr>
          <p:cNvPr id="4099" name="Text Placeholder 4098"/>
          <p:cNvSpPr>
            <a:spLocks noGrp="1"/>
          </p:cNvSpPr>
          <p:nvPr>
            <p:ph type="body" idx="2"/>
          </p:nvPr>
        </p:nvSpPr>
        <p:spPr>
          <a:xfrm>
            <a:off x="4673600" y="1600200"/>
            <a:ext cx="4016375" cy="4525963"/>
          </a:xfrm>
        </p:spPr>
        <p:txBody>
          <a:bodyPr wrap="square" lIns="90000" tIns="46800" rIns="90000" bIns="46800" anchor="t"/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800" b="1" kern="1200" dirty="0" err="1">
                <a:latin typeface="Arial" charset="0"/>
                <a:ea typeface="Noto Sans CJK SC Regular" charset="0"/>
              </a:rPr>
              <a:t>Labels especiales</a:t>
            </a:r>
            <a:endParaRPr lang="x-none" altLang="en-US" sz="2800" b="1" kern="1200" dirty="0" err="1">
              <a:latin typeface="Arial" charset="0"/>
              <a:ea typeface="Noto Sans CJK SC Regular" charset="0"/>
            </a:endParaRPr>
          </a:p>
          <a:p>
            <a:pPr marL="341630" indent="-341630" defTabSz="0"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000" kern="1200" dirty="0" err="1">
              <a:latin typeface="Arial" charset="0"/>
              <a:ea typeface="Noto Sans CJK SC Regular" charset="0"/>
            </a:endParaRPr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kern="1200" dirty="0" err="1">
                <a:latin typeface="Arial" charset="0"/>
                <a:ea typeface="Noto Sans CJK SC Regular" charset="0"/>
              </a:rPr>
              <a:t>ENTRYHOOK</a:t>
            </a:r>
            <a:endParaRPr lang="x-none" altLang="en-US" sz="2000" kern="1200" dirty="0" err="1">
              <a:latin typeface="Arial" charset="0"/>
              <a:ea typeface="Noto Sans CJK SC Regular" charset="0"/>
            </a:endParaRPr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Se ejecuta con cada entry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kern="1200" dirty="0" err="1">
                <a:latin typeface="Arial" charset="0"/>
                <a:ea typeface="Noto Sans CJK SC Regular" charset="0"/>
              </a:rPr>
              <a:t>MENUHOOK</a:t>
            </a:r>
            <a:endParaRPr lang="x-none" altLang="en-US" sz="2000" kern="1200" dirty="0" err="1">
              <a:latin typeface="Arial" charset="0"/>
              <a:ea typeface="Noto Sans CJK SC Regular" charset="0"/>
            </a:endParaRPr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Se ejecuta con cada toque en opción de menú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kern="1200" dirty="0" err="1">
                <a:latin typeface="Arial" charset="0"/>
                <a:ea typeface="Noto Sans CJK SC Regular" charset="0"/>
              </a:rPr>
              <a:t>INPUTHOOK</a:t>
            </a:r>
            <a:endParaRPr lang="x-none" altLang="en-US" sz="2000" kern="1200" dirty="0" err="1">
              <a:latin typeface="Arial" charset="0"/>
              <a:ea typeface="Noto Sans CJK SC Regular" charset="0"/>
            </a:endParaRPr>
          </a:p>
          <a:p>
            <a:pPr marL="457200" lvl="1" indent="0" defTabSz="0">
              <a:buClr>
                <a:srgbClr val="000000"/>
              </a:buClr>
              <a:buSzPct val="100000"/>
              <a:buFont typeface="Arial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1750" kern="1200" dirty="0" err="1">
                <a:latin typeface="Arial" charset="0"/>
                <a:ea typeface="Noto Sans CJK SC Regular" charset="0"/>
              </a:rPr>
              <a:t>Se ejecuta con cada texto que se introduce en un INPUT</a:t>
            </a:r>
            <a:endParaRPr lang="x-none" altLang="en-US" sz="1750" kern="1200" dirty="0" err="1">
              <a:latin typeface="Arial" charset="0"/>
              <a:ea typeface="Noto Sans CJK SC Regular" charset="0"/>
            </a:endParaRPr>
          </a:p>
          <a:p>
            <a:pPr lvl="0" defTabSz="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x-none" altLang="en-US" sz="2000" kern="1200" dirty="0" err="1">
                <a:latin typeface="Arial" charset="0"/>
                <a:ea typeface="Noto Sans CJK SC Regular" charset="0"/>
              </a:rPr>
              <a:t>La ejecución continúa luego según matcher, a menos que se ejecute ABORT</a:t>
            </a:r>
            <a:endParaRPr lang="x-none" altLang="en-US" sz="2000" kern="120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4100" name="Straight Connector 4099"/>
          <p:cNvSpPr/>
          <p:nvPr/>
        </p:nvSpPr>
        <p:spPr>
          <a:xfrm flipH="1">
            <a:off x="3175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>
            <a:spLocks noGrp="1"/>
          </p:cNvSpPr>
          <p:nvPr>
            <p:ph type="title"/>
          </p:nvPr>
        </p:nvSpPr>
        <p:spPr/>
        <p:txBody>
          <a:bodyPr wrap="square" lIns="90000" tIns="46800" rIns="90000" bIns="46800" anchor="ctr"/>
          <a:p>
            <a:pPr defTabSz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altLang="en-US" dirty="0" err="1"/>
              <a:t>Diseño de código: flujogramas</a:t>
            </a:r>
            <a:endParaRPr lang="x-none" altLang="en-US" dirty="0" err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400"/>
              <a:t>Tutorial:</a:t>
            </a:r>
            <a:endParaRPr lang="x-none" altLang="en-US" sz="2400"/>
          </a:p>
          <a:p>
            <a:endParaRPr lang="x-none" altLang="en-US" sz="2400"/>
          </a:p>
          <a:p>
            <a:r>
              <a:rPr lang="x-none" altLang="en-US" sz="2400"/>
              <a:t>https://www.youtube.com/watch?v=mPL8ktZuHTg</a:t>
            </a:r>
            <a:endParaRPr lang="x-none" altLang="en-US" sz="2400"/>
          </a:p>
        </p:txBody>
      </p:sp>
      <p:sp>
        <p:nvSpPr>
          <p:cNvPr id="4100" name="Straight Connector 4099"/>
          <p:cNvSpPr/>
          <p:nvPr/>
        </p:nvSpPr>
        <p:spPr>
          <a:xfrm flipH="1">
            <a:off x="317500" y="1279525"/>
            <a:ext cx="8553450" cy="1588"/>
          </a:xfrm>
          <a:prstGeom prst="line">
            <a:avLst/>
          </a:prstGeom>
          <a:ln w="38160" cap="sq" cmpd="sng">
            <a:solidFill>
              <a:srgbClr val="663300">
                <a:alpha val="100000"/>
              </a:srgbClr>
            </a:solidFill>
            <a:prstDash val="solid"/>
            <a:miter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5" name="Title 11264"/>
          <p:cNvSpPr>
            <a:spLocks noGrp="1"/>
          </p:cNvSpPr>
          <p:nvPr>
            <p:ph type="title"/>
          </p:nvPr>
        </p:nvSpPr>
        <p:spPr>
          <a:xfrm>
            <a:off x="685800" y="2849563"/>
            <a:ext cx="7772400" cy="1470025"/>
          </a:xfrm>
        </p:spPr>
        <p:txBody>
          <a:bodyPr wrap="square" lIns="90000" tIns="46800" rIns="90000" bIns="46800" anchor="ctr"/>
          <a:p>
            <a:pPr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400" dirty="0" err="1"/>
              <a:t>BotBasic 1.0</a:t>
            </a:r>
            <a:br>
              <a:rPr lang="en-US" altLang="x-none" sz="4400" dirty="0" err="1"/>
            </a:br>
            <a:br>
              <a:rPr lang="en-US" altLang="x-none" sz="4400" dirty="0" err="1"/>
            </a:br>
            <a:br>
              <a:rPr lang="en-US" altLang="x-none" sz="4400" dirty="0" err="1"/>
            </a:br>
            <a:r>
              <a:rPr lang="en-US" altLang="x-none" sz="4400" dirty="0" err="1"/>
              <a:t>FIN</a:t>
            </a:r>
            <a:endParaRPr lang="en-US" altLang="x-none" sz="4400" dirty="0" err="1"/>
          </a:p>
        </p:txBody>
      </p:sp>
      <p:sp>
        <p:nvSpPr>
          <p:cNvPr id="11266" name="Subtitle 1126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wrap="square" lIns="90000" tIns="46800" rIns="90000" bIns="46800" anchor="t"/>
          <a:p>
            <a:pPr defTabSz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200" kern="1200" baseline="0" dirty="0" err="1">
                <a:latin typeface="Arial" charset="0"/>
                <a:ea typeface="Noto Sans CJK SC Regular" charset="0"/>
              </a:rPr>
              <a:t> </a:t>
            </a:r>
            <a:endParaRPr lang="en-US" altLang="x-none" sz="3200" kern="1200" baseline="0" dirty="0" err="1">
              <a:latin typeface="Arial" charset="0"/>
              <a:ea typeface="Noto Sans CJK SC Regular" charset="0"/>
            </a:endParaRPr>
          </a:p>
        </p:txBody>
      </p:sp>
      <p:sp>
        <p:nvSpPr>
          <p:cNvPr id="11267" name="Freeform 11266"/>
          <p:cNvSpPr/>
          <p:nvPr/>
        </p:nvSpPr>
        <p:spPr>
          <a:xfrm>
            <a:off x="2286000" y="3657600"/>
            <a:ext cx="4800600" cy="2514600"/>
          </a:xfrm>
          <a:custGeom>
            <a:avLst/>
            <a:gdLst/>
            <a:ahLst/>
            <a:cxnLst/>
            <a:pathLst>
              <a:path w="3024" h="1584">
                <a:moveTo>
                  <a:pt x="0" y="0"/>
                </a:moveTo>
                <a:lnTo>
                  <a:pt x="3024" y="0"/>
                </a:lnTo>
                <a:lnTo>
                  <a:pt x="3024" y="1584"/>
                </a:lnTo>
              </a:path>
            </a:pathLst>
          </a:custGeom>
          <a:noFill/>
          <a:ln w="38160" cap="flat" cmpd="sng">
            <a:solidFill>
              <a:srgbClr val="663300">
                <a:alpha val="100000"/>
              </a:srgbClr>
            </a:solidFill>
            <a:prstDash val="solid"/>
            <a:round/>
            <a:headEnd type="none" w="med" len="med"/>
            <a:tailEnd type="oval" w="lg" len="lg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Kingsoft Office WPP</Application>
  <PresentationFormat/>
  <Paragraphs>121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/>
      <vt:lpstr>BotBasic 1.0   Taller 1.0 día 2</vt:lpstr>
      <vt:lpstr>Interacciones</vt:lpstr>
      <vt:lpstr>Sección HEADER</vt:lpstr>
      <vt:lpstr>...</vt:lpstr>
      <vt:lpstr>Sección MESSAGES</vt:lpstr>
      <vt:lpstr>Sección PROGRAM</vt:lpstr>
      <vt:lpstr>Diseño de código: flujogramas</vt:lpstr>
      <vt:lpstr>BotBasic 1.0   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gorka</cp:lastModifiedBy>
  <cp:revision>35</cp:revision>
  <dcterms:created xsi:type="dcterms:W3CDTF">2017-06-19T22:10:34Z</dcterms:created>
  <dcterms:modified xsi:type="dcterms:W3CDTF">2017-06-19T22:10:34Z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1033-10.1.0.5672</vt:lpwstr>
  </property>
</Properties>
</file>