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75" r:id="rId6"/>
    <p:sldId id="276" r:id="rId7"/>
    <p:sldId id="264" r:id="rId8"/>
  </p:sldIdLst>
  <p:sldSz cx="9144000" cy="6858000" type="screen4x3"/>
  <p:notesSz cx="6858000" cy="9144000"/>
  <p:defaultTextStyle>
    <a:defPPr>
      <a:defRPr lang="en-GB"/>
    </a:defPPr>
    <a:lvl1pPr marL="0" lvl="0" indent="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chemeClr val="bg1"/>
        </a:solidFill>
        <a:latin typeface="Arial" charset="0"/>
        <a:ea typeface="Noto Sans CJK SC Regular" charset="0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9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Slide Image Placeholder 2048"/>
          <p:cNvSpPr>
            <a:spLocks noGrp="1"/>
          </p:cNvSpPr>
          <p:nvPr>
            <p:ph type="sldImg"/>
          </p:nvPr>
        </p:nvSpPr>
        <p:spPr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ctr"/>
          <a:p>
            <a:pPr lvl="0"/>
          </a:p>
        </p:txBody>
      </p:sp>
      <p:sp>
        <p:nvSpPr>
          <p:cNvPr id="2050" name="Text Placeholder 20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 anchor="t"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9" name="Slide Image Placeholder 1228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0" name="Text Placeholder 122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" name="Slide Image Placeholder 2048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2" name="Text Placeholder 204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210" y="274638"/>
            <a:ext cx="205700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1763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1726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487" y="1600200"/>
            <a:ext cx="4031726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Title 10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ctr"/>
          <a:p>
            <a:pPr lvl="0"/>
            <a:r>
              <a:rPr dirty="0"/>
              <a:t>Click to edit the title text format</a:t>
            </a:r>
            <a:endParaRPr dirty="0"/>
          </a:p>
        </p:txBody>
      </p:sp>
      <p:sp>
        <p:nvSpPr>
          <p:cNvPr id="1026" name="Text Placeholder 10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p>
            <a:pPr lvl="0"/>
            <a:r>
              <a:rPr dirty="0"/>
              <a:t>Click to edit the outline text format</a:t>
            </a:r>
            <a:endParaRPr dirty="0"/>
          </a:p>
          <a:p>
            <a:pPr lvl="1"/>
            <a:r>
              <a:rPr dirty="0"/>
              <a:t>Second Outline Level</a:t>
            </a:r>
            <a:endParaRPr dirty="0"/>
          </a:p>
          <a:p>
            <a:pPr lvl="2"/>
            <a:r>
              <a:rPr dirty="0"/>
              <a:t>Third Outline Level</a:t>
            </a:r>
            <a:endParaRPr dirty="0"/>
          </a:p>
          <a:p>
            <a:pPr lvl="3"/>
            <a:r>
              <a:rPr dirty="0"/>
              <a:t>Fourth Outline Level</a:t>
            </a:r>
            <a:endParaRPr dirty="0"/>
          </a:p>
          <a:p>
            <a:pPr lvl="4"/>
            <a:r>
              <a:rPr dirty="0"/>
              <a:t>Fifth Outline Level</a:t>
            </a:r>
            <a:endParaRPr dirty="0"/>
          </a:p>
          <a:p>
            <a:pPr lvl="4"/>
            <a:r>
              <a:rPr dirty="0"/>
              <a:t>Sixth Outline Level</a:t>
            </a:r>
            <a:endParaRPr dirty="0"/>
          </a:p>
          <a:p>
            <a:pPr lvl="4"/>
            <a:r>
              <a:rPr dirty="0"/>
              <a:t>Seventh Outline Level</a:t>
            </a:r>
            <a:endParaRPr dirty="0"/>
          </a:p>
        </p:txBody>
      </p:sp>
      <p:sp>
        <p:nvSpPr>
          <p:cNvPr id="1027" name="Date Placeholder 1026"/>
          <p:cNvSpPr>
            <a:spLocks noGrp="1"/>
          </p:cNvSpPr>
          <p:nvPr>
            <p:ph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1028" name="Footer Placeholder 1027"/>
          <p:cNvSpPr>
            <a:spLocks noGrp="1"/>
          </p:cNvSpPr>
          <p:nvPr>
            <p:ph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2pPr>
      <a:lvl3pPr marL="1143000" lvl="2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3pPr>
      <a:lvl4pPr marL="1600200" lvl="3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4pPr>
      <a:lvl5pPr marL="2057400" lvl="4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5pPr>
    </p:titleStyle>
    <p:bodyStyle>
      <a:lvl1pPr marL="342900" lvl="0" indent="-342900" algn="l" defTabSz="45720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Title 3072"/>
          <p:cNvSpPr>
            <a:spLocks noGrp="1"/>
          </p:cNvSpPr>
          <p:nvPr>
            <p:ph type="title"/>
          </p:nvPr>
        </p:nvSpPr>
        <p:spPr>
          <a:xfrm>
            <a:off x="685800" y="2938463"/>
            <a:ext cx="7772400" cy="1470025"/>
          </a:xfrm>
        </p:spPr>
        <p:txBody>
          <a:bodyPr wrap="square" lIns="90000" tIns="46800" rIns="90000" bIns="46800" anchor="ctr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400" dirty="0" err="1"/>
              <a:t>BotBasic 1.0</a:t>
            </a:r>
            <a:br>
              <a:rPr lang="en-US" altLang="x-none" sz="4400" dirty="0" err="1"/>
            </a:br>
            <a:br>
              <a:rPr lang="en-US" altLang="x-none" sz="4400" dirty="0" err="1"/>
            </a:br>
            <a:br>
              <a:rPr lang="en-US" altLang="x-none" sz="4400" dirty="0" err="1"/>
            </a:br>
            <a:r>
              <a:rPr lang="en-US" altLang="x-none" sz="4400" dirty="0" err="1"/>
              <a:t>Taller 1.0</a:t>
            </a:r>
            <a:br>
              <a:rPr lang="en-US" altLang="x-none" sz="4400" dirty="0" err="1"/>
            </a:br>
            <a:r>
              <a:rPr lang="x-none" altLang="en-US" sz="2400" i="1" dirty="0" err="1"/>
              <a:t>día 3</a:t>
            </a:r>
            <a:endParaRPr lang="x-none" altLang="en-US" sz="2400" i="1" dirty="0" err="1"/>
          </a:p>
        </p:txBody>
      </p:sp>
      <p:sp>
        <p:nvSpPr>
          <p:cNvPr id="3074" name="Subtitle 307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200" kern="1200" baseline="0" dirty="0" err="1">
                <a:latin typeface="Arial" charset="0"/>
                <a:ea typeface="Noto Sans CJK SC Regular" charset="0"/>
              </a:rPr>
              <a:t> </a:t>
            </a:r>
            <a:endParaRPr lang="en-US" altLang="x-none" sz="3200" kern="1200" baseline="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3075" name="Freeform 3074"/>
          <p:cNvSpPr/>
          <p:nvPr/>
        </p:nvSpPr>
        <p:spPr>
          <a:xfrm>
            <a:off x="2286000" y="3657600"/>
            <a:ext cx="4800600" cy="2514600"/>
          </a:xfrm>
          <a:custGeom>
            <a:avLst/>
            <a:gdLst/>
            <a:ahLst/>
            <a:cxnLst/>
            <a:pathLst>
              <a:path w="3024" h="1584">
                <a:moveTo>
                  <a:pt x="0" y="0"/>
                </a:moveTo>
                <a:lnTo>
                  <a:pt x="3024" y="0"/>
                </a:lnTo>
                <a:lnTo>
                  <a:pt x="3024" y="1584"/>
                </a:lnTo>
              </a:path>
            </a:pathLst>
          </a:custGeom>
          <a:noFill/>
          <a:ln w="38160" cap="flat" cmpd="sng">
            <a:solidFill>
              <a:srgbClr val="663300">
                <a:alpha val="100000"/>
              </a:srgbClr>
            </a:solidFill>
            <a:prstDash val="solid"/>
            <a:round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BizModelUserID</a:t>
            </a:r>
            <a:endParaRPr lang="x-none" altLang="en-US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dirty="0" err="1">
                <a:effectLst>
                  <a:outerShdw blurRad="38100" dist="38100" dir="2700000">
                    <a:srgbClr val="C0C0C0"/>
                  </a:outerShdw>
                </a:effectLst>
              </a:rPr>
              <a:t>¿Qué es?</a:t>
            </a:r>
            <a:endParaRPr lang="en-US" altLang="x-none" sz="20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0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Un ID numérico (entero) que define un vínculo entre un runtime y un BizModel</a:t>
            </a:r>
            <a:endParaRPr lang="x-none" altLang="en-US" sz="18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El BizModel está formado por el BizModelAdapter (clase puente de PHP) y otras clases que sean creadas para representar entidades del "dominio del problema"</a:t>
            </a:r>
            <a:endParaRPr lang="x-none" altLang="en-US" sz="18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Se requiere definir el bmUserId para implementar canales</a:t>
            </a:r>
            <a:endParaRPr lang="x-none" altLang="en-US" sz="180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kern="1200" dirty="0" err="1">
                <a:latin typeface="Arial" charset="0"/>
                <a:ea typeface="Noto Sans CJK SC Regular" charset="0"/>
              </a:rPr>
              <a:t>USERID</a:t>
            </a:r>
            <a:endParaRPr lang="x-none" altLang="en-US" sz="2800" b="1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Fijar el bmUserId del runtime: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SET idUsuario 99</a:t>
            </a:r>
            <a:br>
              <a:rPr lang="x-none" altLang="en-US" sz="1750" kern="1200" dirty="0" err="1">
                <a:latin typeface="Arial" charset="0"/>
                <a:ea typeface="Noto Sans CJK SC Regular" charset="0"/>
              </a:rPr>
            </a:b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USERID FROM idUsuario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Leer el bmUserId: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</a:rPr>
              <a:t>	USERID TO esteEs</a:t>
            </a:r>
            <a:br>
              <a:rPr lang="x-none" altLang="en-US" sz="1800" kern="1200" dirty="0" err="1">
                <a:latin typeface="Arial" charset="0"/>
                <a:ea typeface="Noto Sans CJK SC Regular" charset="0"/>
              </a:rPr>
            </a:br>
            <a:r>
              <a:rPr lang="x-none" altLang="en-US" sz="1800" kern="1200" dirty="0" err="1">
                <a:latin typeface="Arial" charset="0"/>
                <a:ea typeface="Noto Sans CJK SC Regular" charset="0"/>
              </a:rPr>
              <a:t>	PRINT esteEsEluid</a:t>
            </a:r>
            <a:endParaRPr lang="x-none" altLang="en-US" sz="1800" kern="1200" dirty="0" err="1">
              <a:latin typeface="Arial" charset="0"/>
              <a:ea typeface="Noto Sans CJK SC Regular" charset="0"/>
            </a:endParaRPr>
          </a:p>
          <a:p>
            <a:pPr marL="0" indent="0" algn="r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i="1" kern="1200" dirty="0" err="1">
                <a:latin typeface="Arial" charset="0"/>
                <a:ea typeface="Noto Sans CJK SC Regular" charset="0"/>
              </a:rPr>
              <a:t>99</a:t>
            </a:r>
            <a:endParaRPr lang="x-none" altLang="en-US" sz="1750" i="1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Este es el esquema más simple donde t</a:t>
            </a:r>
            <a:r>
              <a:rPr lang="x-none" altLang="en-US" sz="1700" dirty="0" err="1">
                <a:latin typeface="Arial" charset="0"/>
                <a:ea typeface="Noto Sans CJK SC Regular" charset="0"/>
                <a:sym typeface="+mn-ea"/>
              </a:rPr>
              <a:t>odos los usuarios compartirán el mismo bizModelUserId</a:t>
            </a:r>
            <a:endParaRPr lang="x-none" altLang="en-US" sz="1700" dirty="0" err="1">
              <a:latin typeface="Arial" charset="0"/>
              <a:ea typeface="Noto Sans CJK SC Regular" charset="0"/>
              <a:sym typeface="+mn-ea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00" dirty="0" err="1">
                <a:latin typeface="Arial" charset="0"/>
                <a:ea typeface="Noto Sans CJK SC Regular" charset="0"/>
                <a:sym typeface="+mn-ea"/>
              </a:rPr>
              <a:t>USERID FROM detiene la ejecución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Canales</a:t>
            </a:r>
            <a:endParaRPr lang="x-none" altLang="en-US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dirty="0" err="1">
                <a:effectLst>
                  <a:outerShdw blurRad="38100" dist="38100" dir="2700000">
                    <a:srgbClr val="C0C0C0"/>
                  </a:outerShdw>
                </a:effectLst>
              </a:rPr>
              <a:t>¿Qué son?</a:t>
            </a:r>
            <a:endParaRPr lang="en-US" altLang="x-none" sz="20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0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Un canal de BotBasic (bbChannel) representa un "hilo" de conversación que se ejecuta en una o más chatapps (chatMedia) (Telegram, ...)</a:t>
            </a:r>
            <a:endParaRPr lang="x-none" altLang="en-US" sz="18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Una o más para cada runtime</a:t>
            </a:r>
            <a:endParaRPr lang="x-none" altLang="en-US" sz="18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Recordar: cada runtime está asociado a un par:</a:t>
            </a:r>
            <a:br>
              <a:rPr lang="x-none" altLang="en-US" sz="1800" dirty="0" err="1"/>
            </a:br>
            <a:r>
              <a:rPr lang="x-none" altLang="en-US" sz="1800" dirty="0" err="1"/>
              <a:t>BBapp + usuario de chatapp</a:t>
            </a:r>
            <a:endParaRPr lang="x-none" altLang="en-US" sz="18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Entre ellos:</a:t>
            </a:r>
            <a:endParaRPr lang="x-none" altLang="en-US" sz="18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/>
              <a:t>Se envían Splashes</a:t>
            </a:r>
            <a:endParaRPr lang="x-none" altLang="en-US" sz="16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/>
              <a:t>Se intercambian información (variables)</a:t>
            </a:r>
            <a:endParaRPr lang="x-none" altLang="en-US" sz="160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kern="1200" dirty="0" err="1">
                <a:latin typeface="Arial" charset="0"/>
                <a:ea typeface="Noto Sans CJK SC Regular" charset="0"/>
              </a:rPr>
              <a:t>Cláusula ON</a:t>
            </a:r>
            <a:endParaRPr lang="x-none" altLang="en-US" sz="2800" b="1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Splashes: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30" kern="1200" dirty="0" err="1">
                <a:latin typeface="Arial" charset="0"/>
                <a:ea typeface="Noto Sans CJK SC Regular" charset="0"/>
              </a:rPr>
              <a:t>PRINT hola </a:t>
            </a:r>
            <a:br>
              <a:rPr lang="x-none" altLang="en-US" sz="1530" kern="1200" dirty="0" err="1">
                <a:latin typeface="Arial" charset="0"/>
                <a:ea typeface="Noto Sans CJK SC Regular" charset="0"/>
              </a:rPr>
            </a:br>
            <a:r>
              <a:rPr lang="x-none" altLang="en-US" sz="1530" kern="1200" dirty="0" err="1">
                <a:latin typeface="Arial" charset="0"/>
                <a:ea typeface="Noto Sans CJK SC Regular" charset="0"/>
              </a:rPr>
              <a:t>ON ...</a:t>
            </a:r>
            <a:endParaRPr lang="x-none" altLang="en-US" sz="1530" kern="1200" dirty="0" err="1">
              <a:latin typeface="Arial" charset="0"/>
              <a:ea typeface="Noto Sans CJK SC Regular" charset="0"/>
            </a:endParaRPr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30" kern="1200" dirty="0" err="1">
                <a:latin typeface="Arial" charset="0"/>
                <a:ea typeface="Noto Sans CJK SC Regular" charset="0"/>
              </a:rPr>
              <a:t>MENU TITLE hola OPTIONS si no ON ... TO siOno</a:t>
            </a:r>
            <a:endParaRPr lang="x-none" altLang="en-US" sz="1530" kern="1200" dirty="0" err="1">
              <a:latin typeface="Arial" charset="0"/>
              <a:ea typeface="Noto Sans CJK SC Regular" charset="0"/>
            </a:endParaRPr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30" kern="1200" dirty="0" err="1">
                <a:latin typeface="Arial" charset="0"/>
                <a:ea typeface="Noto Sans CJK SC Regular" charset="0"/>
              </a:rPr>
              <a:t>INPUT string TITLE dimelo </a:t>
            </a:r>
            <a:br>
              <a:rPr lang="x-none" altLang="en-US" sz="1530" kern="1200" dirty="0" err="1">
                <a:latin typeface="Arial" charset="0"/>
                <a:ea typeface="Noto Sans CJK SC Regular" charset="0"/>
              </a:rPr>
            </a:br>
            <a:r>
              <a:rPr lang="x-none" altLang="en-US" sz="1530" kern="1200" dirty="0" err="1">
                <a:latin typeface="Arial" charset="0"/>
                <a:ea typeface="Noto Sans CJK SC Regular" charset="0"/>
              </a:rPr>
              <a:t>ON ... TO nombre</a:t>
            </a:r>
            <a:endParaRPr lang="x-none" altLang="en-US" sz="1530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45" kern="1200" dirty="0" err="1">
                <a:latin typeface="Arial" charset="0"/>
                <a:ea typeface="Noto Sans CJK SC Regular" charset="0"/>
              </a:rPr>
              <a:t>Intercambio de información:</a:t>
            </a:r>
            <a:endParaRPr lang="x-none" altLang="en-US" sz="1745" kern="1200" dirty="0" err="1">
              <a:latin typeface="Arial" charset="0"/>
              <a:ea typeface="Noto Sans CJK SC Regular" charset="0"/>
            </a:endParaRPr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25" kern="1200" dirty="0" err="1">
                <a:latin typeface="Arial" charset="0"/>
                <a:ea typeface="Noto Sans CJK SC Regular" charset="0"/>
              </a:rPr>
              <a:t>SET edad 66</a:t>
            </a:r>
            <a:br>
              <a:rPr lang="x-none" altLang="en-US" sz="1525" kern="1200" dirty="0" err="1">
                <a:latin typeface="Arial" charset="0"/>
                <a:ea typeface="Noto Sans CJK SC Regular" charset="0"/>
              </a:rPr>
            </a:br>
            <a:r>
              <a:rPr lang="x-none" altLang="en-US" sz="1525" kern="1200" dirty="0" err="1">
                <a:latin typeface="Arial" charset="0"/>
                <a:ea typeface="Noto Sans CJK SC Regular" charset="0"/>
              </a:rPr>
              <a:t>ON ...</a:t>
            </a:r>
            <a:endParaRPr lang="x-none" altLang="en-US" sz="1525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40" kern="1200" dirty="0" err="1">
                <a:latin typeface="Arial" charset="0"/>
                <a:ea typeface="Noto Sans CJK SC Regular" charset="0"/>
              </a:rPr>
              <a:t>Estructura:</a:t>
            </a:r>
            <a:endParaRPr lang="x-none" altLang="en-US" sz="1740" kern="1200" dirty="0" err="1">
              <a:latin typeface="Arial" charset="0"/>
              <a:ea typeface="Noto Sans CJK SC Regular" charset="0"/>
            </a:endParaRPr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00" dirty="0" err="1">
                <a:latin typeface="Arial" charset="0"/>
                <a:ea typeface="Noto Sans CJK SC Regular" charset="0"/>
                <a:sym typeface="+mn-ea"/>
              </a:rPr>
              <a:t>... ON &lt;botName&gt; &lt;varBMuserId&gt;</a:t>
            </a:r>
            <a:br>
              <a:rPr lang="x-none" altLang="en-US" sz="1500" dirty="0" err="1">
                <a:latin typeface="Arial" charset="0"/>
                <a:ea typeface="Noto Sans CJK SC Regular" charset="0"/>
                <a:sym typeface="+mn-ea"/>
              </a:rPr>
            </a:br>
            <a:r>
              <a:rPr lang="x-none" altLang="en-US" sz="1500" dirty="0" err="1">
                <a:latin typeface="Arial" charset="0"/>
                <a:ea typeface="Noto Sans CJK SC Regular" charset="0"/>
                <a:sym typeface="+mn-ea"/>
              </a:rPr>
              <a:t>ej:</a:t>
            </a:r>
            <a:br>
              <a:rPr lang="x-none" altLang="en-US" sz="1500" dirty="0" err="1">
                <a:latin typeface="Arial" charset="0"/>
                <a:ea typeface="Noto Sans CJK SC Regular" charset="0"/>
                <a:sym typeface="+mn-ea"/>
              </a:rPr>
            </a:br>
            <a:r>
              <a:rPr lang="x-none" altLang="en-US" sz="1500" dirty="0" err="1">
                <a:latin typeface="Arial" charset="0"/>
                <a:ea typeface="Noto Sans CJK SC Regular" charset="0"/>
                <a:sym typeface="+mn-ea"/>
              </a:rPr>
              <a:t>... ON main uid</a:t>
            </a:r>
            <a:endParaRPr lang="x-none" altLang="en-US" sz="1520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Bot Monitor</a:t>
            </a:r>
            <a:endParaRPr lang="x-none" altLang="en-US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Ayuda a la depuración del código</a:t>
            </a:r>
            <a:endParaRPr lang="x-none" altLang="en-US" sz="24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Recibe trazas de:</a:t>
            </a:r>
            <a:endParaRPr lang="x-none" altLang="en-US" sz="24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100" dirty="0" err="1"/>
              <a:t>REM (cuando está activado TRACE)</a:t>
            </a:r>
            <a:endParaRPr lang="x-none" altLang="en-US" sz="2100" dirty="0" err="1"/>
          </a:p>
          <a:p>
            <a:pPr lvl="2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Prender: TRACE</a:t>
            </a:r>
            <a:endParaRPr lang="x-none" altLang="en-US" sz="1800" dirty="0" err="1"/>
          </a:p>
          <a:p>
            <a:pPr lvl="2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Apagar: NOTRACE</a:t>
            </a:r>
            <a:endParaRPr lang="x-none" altLang="en-US" sz="18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100" dirty="0" err="1"/>
              <a:t>LOG (siempre)</a:t>
            </a:r>
            <a:endParaRPr lang="x-none" altLang="en-US" sz="2100" dirty="0" err="1"/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Se activa para todos los usuarios del bot de la BBapp </a:t>
            </a:r>
            <a:r>
              <a:rPr lang="x-none" altLang="en-US" sz="1400" dirty="0" err="1"/>
              <a:t>(1, 100, 10000, ...)</a:t>
            </a:r>
            <a:endParaRPr lang="x-none" altLang="en-US" sz="14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40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kern="1200" dirty="0" err="1">
                <a:latin typeface="Arial" charset="0"/>
                <a:ea typeface="Noto Sans CJK SC Regular" charset="0"/>
              </a:rPr>
              <a:t>LOG:</a:t>
            </a:r>
            <a:endParaRPr lang="x-none" altLang="en-US" sz="2400" kern="1200" dirty="0" err="1">
              <a:latin typeface="Arial" charset="0"/>
              <a:ea typeface="Noto Sans CJK SC Regular" charset="0"/>
            </a:endParaRPr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100" kern="1200" dirty="0" err="1">
                <a:latin typeface="Arial" charset="0"/>
                <a:ea typeface="Noto Sans CJK SC Regular" charset="0"/>
              </a:rPr>
              <a:t>Equivale a un REM que muestra adicionalmente valores de variables</a:t>
            </a:r>
            <a:endParaRPr lang="x-none" altLang="en-US" sz="2100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kern="1200" dirty="0" err="1">
                <a:latin typeface="Arial" charset="0"/>
                <a:ea typeface="Noto Sans CJK SC Regular" charset="0"/>
              </a:rPr>
              <a:t>Ej 1:</a:t>
            </a:r>
            <a:endParaRPr lang="x-none" altLang="en-US" sz="240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</a:rPr>
              <a:t>CLEAR ALL</a:t>
            </a:r>
            <a:br>
              <a:rPr lang="x-none" altLang="en-US" sz="1800" kern="1200" dirty="0" err="1">
                <a:latin typeface="Arial" charset="0"/>
                <a:ea typeface="Noto Sans CJK SC Regular" charset="0"/>
              </a:rPr>
            </a:br>
            <a:r>
              <a:rPr lang="x-none" altLang="en-US" sz="1800" kern="1200" dirty="0" err="1">
                <a:latin typeface="Arial" charset="0"/>
                <a:ea typeface="Noto Sans CJK SC Regular" charset="0"/>
              </a:rPr>
              <a:t>SET abc 22</a:t>
            </a:r>
            <a:br>
              <a:rPr lang="x-none" altLang="en-US" sz="1800" kern="1200" dirty="0" err="1">
                <a:latin typeface="Arial" charset="0"/>
                <a:ea typeface="Noto Sans CJK SC Regular" charset="0"/>
              </a:rPr>
            </a:br>
            <a:r>
              <a:rPr lang="x-none" altLang="en-US" sz="1800" kern="1200" dirty="0" err="1">
                <a:latin typeface="Arial" charset="0"/>
                <a:ea typeface="Noto Sans CJK SC Regular" charset="0"/>
              </a:rPr>
              <a:t>LOG el valor de Abc es abc</a:t>
            </a:r>
            <a:endParaRPr lang="x-none" altLang="en-US" sz="1800" kern="1200" dirty="0" err="1">
              <a:latin typeface="Arial" charset="0"/>
              <a:ea typeface="Noto Sans CJK SC Regular" charset="0"/>
            </a:endParaRPr>
          </a:p>
          <a:p>
            <a:pPr marL="457200" lvl="1" indent="0" algn="r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i="1" kern="1200" dirty="0" err="1">
                <a:latin typeface="Arial" charset="0"/>
                <a:ea typeface="Noto Sans CJK SC Regular" charset="0"/>
              </a:rPr>
              <a:t>el valor de Abc es abc[22]</a:t>
            </a:r>
            <a:endParaRPr lang="x-none" altLang="en-US" sz="1800" i="1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100" kern="1200" dirty="0" err="1">
                <a:latin typeface="Arial" charset="0"/>
                <a:ea typeface="Noto Sans CJK SC Regular" charset="0"/>
              </a:rPr>
              <a:t>Ej 2:</a:t>
            </a:r>
            <a:endParaRPr lang="x-none" altLang="en-US" sz="210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35" kern="1200" dirty="0" err="1">
                <a:latin typeface="Arial" charset="0"/>
                <a:ea typeface="Noto Sans CJK SC Regular" charset="0"/>
              </a:rPr>
              <a:t>...</a:t>
            </a:r>
            <a:br>
              <a:rPr lang="x-none" altLang="en-US" sz="1835" kern="1200" dirty="0" err="1">
                <a:latin typeface="Arial" charset="0"/>
                <a:ea typeface="Noto Sans CJK SC Regular" charset="0"/>
              </a:rPr>
            </a:br>
            <a:r>
              <a:rPr lang="x-none" altLang="en-US" sz="1835" kern="1200" dirty="0" err="1">
                <a:latin typeface="Arial" charset="0"/>
                <a:ea typeface="Noto Sans CJK SC Regular" charset="0"/>
              </a:rPr>
              <a:t>SET de 44</a:t>
            </a:r>
            <a:br>
              <a:rPr lang="x-none" altLang="en-US" sz="1835" kern="1200" dirty="0" err="1">
                <a:latin typeface="Arial" charset="0"/>
                <a:ea typeface="Noto Sans CJK SC Regular" charset="0"/>
              </a:rPr>
            </a:br>
            <a:r>
              <a:rPr lang="x-none" altLang="en-US" sz="1835" kern="1200" dirty="0" err="1">
                <a:latin typeface="Arial" charset="0"/>
                <a:ea typeface="Noto Sans CJK SC Regular" charset="0"/>
              </a:rPr>
              <a:t>LOG este es el valor de abc</a:t>
            </a:r>
            <a:endParaRPr lang="x-none" altLang="en-US" sz="1835" kern="1200" dirty="0" err="1">
              <a:latin typeface="Arial" charset="0"/>
              <a:ea typeface="Noto Sans CJK SC Regular" charset="0"/>
            </a:endParaRPr>
          </a:p>
          <a:p>
            <a:pPr marL="457200" lvl="1" indent="0" algn="r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35" i="1" kern="1200" dirty="0" err="1">
                <a:latin typeface="Arial" charset="0"/>
                <a:ea typeface="Noto Sans CJK SC Regular" charset="0"/>
              </a:rPr>
              <a:t>este es el valor de[44] abc[22]</a:t>
            </a:r>
            <a:br>
              <a:rPr lang="x-none" altLang="en-US" sz="1835" kern="1200" dirty="0" err="1">
                <a:latin typeface="Arial" charset="0"/>
                <a:ea typeface="Noto Sans CJK SC Regular" charset="0"/>
              </a:rPr>
            </a:br>
            <a:endParaRPr lang="x-none" altLang="en-US" sz="1835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5" name="Title 11264"/>
          <p:cNvSpPr>
            <a:spLocks noGrp="1"/>
          </p:cNvSpPr>
          <p:nvPr>
            <p:ph type="title"/>
          </p:nvPr>
        </p:nvSpPr>
        <p:spPr>
          <a:xfrm>
            <a:off x="685800" y="2849563"/>
            <a:ext cx="7772400" cy="1470025"/>
          </a:xfrm>
        </p:spPr>
        <p:txBody>
          <a:bodyPr wrap="square" lIns="90000" tIns="46800" rIns="90000" bIns="46800" anchor="ctr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400" dirty="0" err="1"/>
              <a:t>BotBasic 1.0</a:t>
            </a:r>
            <a:br>
              <a:rPr lang="en-US" altLang="x-none" sz="4400" dirty="0" err="1"/>
            </a:br>
            <a:br>
              <a:rPr lang="en-US" altLang="x-none" sz="4400" dirty="0" err="1"/>
            </a:br>
            <a:br>
              <a:rPr lang="en-US" altLang="x-none" sz="4400" dirty="0" err="1"/>
            </a:br>
            <a:r>
              <a:rPr lang="en-US" altLang="x-none" sz="4400" dirty="0" err="1"/>
              <a:t>FIN</a:t>
            </a:r>
            <a:endParaRPr lang="en-US" altLang="x-none" sz="4400" dirty="0" err="1"/>
          </a:p>
        </p:txBody>
      </p:sp>
      <p:sp>
        <p:nvSpPr>
          <p:cNvPr id="11266" name="Subtitle 1126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200" kern="1200" baseline="0" dirty="0" err="1">
                <a:latin typeface="Arial" charset="0"/>
                <a:ea typeface="Noto Sans CJK SC Regular" charset="0"/>
              </a:rPr>
              <a:t> </a:t>
            </a:r>
            <a:endParaRPr lang="en-US" altLang="x-none" sz="3200" kern="1200" baseline="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11267" name="Freeform 11266"/>
          <p:cNvSpPr/>
          <p:nvPr/>
        </p:nvSpPr>
        <p:spPr>
          <a:xfrm>
            <a:off x="2286000" y="3657600"/>
            <a:ext cx="4800600" cy="2514600"/>
          </a:xfrm>
          <a:custGeom>
            <a:avLst/>
            <a:gdLst/>
            <a:ahLst/>
            <a:cxnLst/>
            <a:pathLst>
              <a:path w="3024" h="1584">
                <a:moveTo>
                  <a:pt x="0" y="0"/>
                </a:moveTo>
                <a:lnTo>
                  <a:pt x="3024" y="0"/>
                </a:lnTo>
                <a:lnTo>
                  <a:pt x="3024" y="1584"/>
                </a:lnTo>
              </a:path>
            </a:pathLst>
          </a:custGeom>
          <a:noFill/>
          <a:ln w="38160" cap="flat" cmpd="sng">
            <a:solidFill>
              <a:srgbClr val="663300">
                <a:alpha val="100000"/>
              </a:srgbClr>
            </a:solidFill>
            <a:prstDash val="solid"/>
            <a:round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</Words>
  <Application>Kingsoft Office WPP</Application>
  <PresentationFormat/>
  <Paragraphs>68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/>
      <vt:lpstr>BotBasic 1.0   Taller 1.0 día 3</vt:lpstr>
      <vt:lpstr>BizModelUserID</vt:lpstr>
      <vt:lpstr>Canales</vt:lpstr>
      <vt:lpstr>Bot Monitor</vt:lpstr>
      <vt:lpstr>BotBasic 1.0   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gorka</cp:lastModifiedBy>
  <cp:revision>40</cp:revision>
  <dcterms:created xsi:type="dcterms:W3CDTF">2017-06-19T22:10:29Z</dcterms:created>
  <dcterms:modified xsi:type="dcterms:W3CDTF">2017-06-19T22:10:29Z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1033-10.1.0.5672</vt:lpwstr>
  </property>
</Properties>
</file>