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16/11/2018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16/11/2018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16/11/2018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16/11/2018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16/11/2018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16/11/2018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16/11/2018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16/11/2018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16/11/2018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16/11/2018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16/11/2018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C38B-D7AD-4BD4-AA0D-2F7E2B607052}" type="datetimeFigureOut">
              <a:rPr lang="es-ES" smtClean="0"/>
              <a:pPr/>
              <a:t>16/11/2018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860032" y="1412776"/>
            <a:ext cx="122413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smtClean="0"/>
              <a:t>Project</a:t>
            </a:r>
            <a:endParaRPr lang="en-GB" sz="1600"/>
          </a:p>
        </p:txBody>
      </p:sp>
      <p:sp>
        <p:nvSpPr>
          <p:cNvPr id="5" name="4 Rectángulo"/>
          <p:cNvSpPr/>
          <p:nvPr/>
        </p:nvSpPr>
        <p:spPr>
          <a:xfrm>
            <a:off x="3563888" y="2852936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smtClean="0"/>
              <a:t>Switchboards</a:t>
            </a:r>
            <a:endParaRPr lang="en-GB" sz="1600"/>
          </a:p>
        </p:txBody>
      </p:sp>
      <p:sp>
        <p:nvSpPr>
          <p:cNvPr id="6" name="5 Rectángulo"/>
          <p:cNvSpPr/>
          <p:nvPr/>
        </p:nvSpPr>
        <p:spPr>
          <a:xfrm>
            <a:off x="5724128" y="2852936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Control devices</a:t>
            </a:r>
            <a:endParaRPr lang="en-GB" sz="1600" dirty="0"/>
          </a:p>
        </p:txBody>
      </p:sp>
      <p:cxnSp>
        <p:nvCxnSpPr>
          <p:cNvPr id="8" name="7 Conector recto de flecha"/>
          <p:cNvCxnSpPr>
            <a:stCxn id="4" idx="2"/>
            <a:endCxn id="5" idx="0"/>
          </p:cNvCxnSpPr>
          <p:nvPr/>
        </p:nvCxnSpPr>
        <p:spPr>
          <a:xfrm flipH="1">
            <a:off x="4427984" y="1916832"/>
            <a:ext cx="104411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9 Conector recto de flecha"/>
          <p:cNvCxnSpPr>
            <a:stCxn id="4" idx="2"/>
            <a:endCxn id="6" idx="0"/>
          </p:cNvCxnSpPr>
          <p:nvPr/>
        </p:nvCxnSpPr>
        <p:spPr>
          <a:xfrm>
            <a:off x="5472100" y="1916832"/>
            <a:ext cx="111612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14 Rectángulo"/>
          <p:cNvSpPr/>
          <p:nvPr/>
        </p:nvSpPr>
        <p:spPr>
          <a:xfrm>
            <a:off x="3563888" y="4005064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Elements</a:t>
            </a:r>
            <a:endParaRPr lang="en-GB" sz="1600" dirty="0"/>
          </a:p>
        </p:txBody>
      </p:sp>
      <p:cxnSp>
        <p:nvCxnSpPr>
          <p:cNvPr id="17" name="16 Conector recto de flecha"/>
          <p:cNvCxnSpPr>
            <a:stCxn id="5" idx="2"/>
            <a:endCxn id="15" idx="0"/>
          </p:cNvCxnSpPr>
          <p:nvPr/>
        </p:nvCxnSpPr>
        <p:spPr>
          <a:xfrm>
            <a:off x="4427984" y="335699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17 Rectángulo"/>
          <p:cNvSpPr/>
          <p:nvPr/>
        </p:nvSpPr>
        <p:spPr>
          <a:xfrm>
            <a:off x="3563888" y="5085184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Actions</a:t>
            </a:r>
            <a:endParaRPr lang="en-GB" sz="1600" dirty="0"/>
          </a:p>
        </p:txBody>
      </p:sp>
      <p:cxnSp>
        <p:nvCxnSpPr>
          <p:cNvPr id="20" name="19 Conector recto de flecha"/>
          <p:cNvCxnSpPr>
            <a:stCxn id="15" idx="2"/>
            <a:endCxn id="18" idx="0"/>
          </p:cNvCxnSpPr>
          <p:nvPr/>
        </p:nvCxnSpPr>
        <p:spPr>
          <a:xfrm>
            <a:off x="4427984" y="4509120"/>
            <a:ext cx="0" cy="57606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21 Rectángulo"/>
          <p:cNvSpPr/>
          <p:nvPr/>
        </p:nvSpPr>
        <p:spPr>
          <a:xfrm>
            <a:off x="1763688" y="5085184"/>
            <a:ext cx="115212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Sounds</a:t>
            </a:r>
            <a:endParaRPr lang="en-GB" sz="1600" dirty="0"/>
          </a:p>
        </p:txBody>
      </p:sp>
      <p:cxnSp>
        <p:nvCxnSpPr>
          <p:cNvPr id="27" name="26 Conector recto de flecha"/>
          <p:cNvCxnSpPr>
            <a:stCxn id="22" idx="3"/>
            <a:endCxn id="18" idx="1"/>
          </p:cNvCxnSpPr>
          <p:nvPr/>
        </p:nvCxnSpPr>
        <p:spPr>
          <a:xfrm>
            <a:off x="2915816" y="53372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27 Rectángulo"/>
          <p:cNvSpPr/>
          <p:nvPr/>
        </p:nvSpPr>
        <p:spPr>
          <a:xfrm>
            <a:off x="5724128" y="4005064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Connections</a:t>
            </a:r>
            <a:endParaRPr lang="en-GB" sz="1600" dirty="0"/>
          </a:p>
        </p:txBody>
      </p:sp>
      <p:cxnSp>
        <p:nvCxnSpPr>
          <p:cNvPr id="30" name="29 Conector recto de flecha"/>
          <p:cNvCxnSpPr>
            <a:stCxn id="6" idx="2"/>
            <a:endCxn id="28" idx="0"/>
          </p:cNvCxnSpPr>
          <p:nvPr/>
        </p:nvCxnSpPr>
        <p:spPr>
          <a:xfrm>
            <a:off x="6588224" y="335699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" name="31 Conector recto de flecha"/>
          <p:cNvCxnSpPr>
            <a:stCxn id="28" idx="1"/>
            <a:endCxn id="15" idx="3"/>
          </p:cNvCxnSpPr>
          <p:nvPr/>
        </p:nvCxnSpPr>
        <p:spPr>
          <a:xfrm flipH="1">
            <a:off x="5292080" y="42570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32 CuadroTexto"/>
          <p:cNvSpPr txBox="1"/>
          <p:nvPr/>
        </p:nvSpPr>
        <p:spPr>
          <a:xfrm>
            <a:off x="467544" y="40466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/>
              <a:t>OTC PROJECT CLASS DIAGRAM</a:t>
            </a:r>
            <a:endParaRPr lang="es-E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123728" y="2924944"/>
            <a:ext cx="1152128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smtClean="0">
                <a:solidFill>
                  <a:schemeClr val="tx1"/>
                </a:solidFill>
              </a:rPr>
              <a:t>Digital System</a:t>
            </a:r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5" name="4 Rayo"/>
          <p:cNvSpPr/>
          <p:nvPr/>
        </p:nvSpPr>
        <p:spPr>
          <a:xfrm>
            <a:off x="2339752" y="2060848"/>
            <a:ext cx="360040" cy="504056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123728" y="3789040"/>
            <a:ext cx="1152128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OTC System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>
            <a:stCxn id="4" idx="2"/>
            <a:endCxn id="6" idx="0"/>
          </p:cNvCxnSpPr>
          <p:nvPr/>
        </p:nvCxnSpPr>
        <p:spPr>
          <a:xfrm>
            <a:off x="2699792" y="32849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5" idx="4"/>
            <a:endCxn id="4" idx="0"/>
          </p:cNvCxnSpPr>
          <p:nvPr/>
        </p:nvCxnSpPr>
        <p:spPr>
          <a:xfrm>
            <a:off x="2699792" y="25649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 redondeado"/>
          <p:cNvSpPr/>
          <p:nvPr/>
        </p:nvSpPr>
        <p:spPr>
          <a:xfrm>
            <a:off x="1691680" y="5589240"/>
            <a:ext cx="201622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Switchboard Command Control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1979712" y="4653136"/>
            <a:ext cx="144016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Element Set Status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>
            <a:stCxn id="6" idx="2"/>
            <a:endCxn id="12" idx="0"/>
          </p:cNvCxnSpPr>
          <p:nvPr/>
        </p:nvCxnSpPr>
        <p:spPr>
          <a:xfrm>
            <a:off x="2699792" y="414908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12" idx="2"/>
            <a:endCxn id="11" idx="0"/>
          </p:cNvCxnSpPr>
          <p:nvPr/>
        </p:nvCxnSpPr>
        <p:spPr>
          <a:xfrm>
            <a:off x="2699792" y="501317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2699792" y="335699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XpressNet</a:t>
            </a:r>
            <a:endParaRPr lang="en-GB" sz="1100" noProof="1"/>
          </a:p>
        </p:txBody>
      </p:sp>
      <p:sp>
        <p:nvSpPr>
          <p:cNvPr id="20" name="19 CuadroTexto"/>
          <p:cNvSpPr txBox="1"/>
          <p:nvPr/>
        </p:nvSpPr>
        <p:spPr>
          <a:xfrm>
            <a:off x="2699792" y="4221088"/>
            <a:ext cx="2323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IFeedback.SetFeedbackStatus()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2699792" y="5085184"/>
            <a:ext cx="2323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Project.FeedbackStatusChanged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23" name="22 Rayo"/>
          <p:cNvSpPr/>
          <p:nvPr/>
        </p:nvSpPr>
        <p:spPr>
          <a:xfrm>
            <a:off x="5940152" y="2060848"/>
            <a:ext cx="360040" cy="504056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5292080" y="4149080"/>
            <a:ext cx="201622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Switchboard Command Control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8" name="27 Rectángulo redondeado"/>
          <p:cNvSpPr/>
          <p:nvPr/>
        </p:nvSpPr>
        <p:spPr>
          <a:xfrm>
            <a:off x="5580112" y="3212976"/>
            <a:ext cx="144016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Element Set Status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29" name="28 Conector recto de flecha"/>
          <p:cNvCxnSpPr>
            <a:stCxn id="23" idx="4"/>
            <a:endCxn id="28" idx="0"/>
          </p:cNvCxnSpPr>
          <p:nvPr/>
        </p:nvCxnSpPr>
        <p:spPr>
          <a:xfrm>
            <a:off x="6300192" y="256490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28" idx="2"/>
            <a:endCxn id="27" idx="0"/>
          </p:cNvCxnSpPr>
          <p:nvPr/>
        </p:nvCxnSpPr>
        <p:spPr>
          <a:xfrm>
            <a:off x="6300192" y="357301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6300192" y="2780928"/>
            <a:ext cx="2323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IFeedback.SetFeedbackStatus()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300192" y="3645024"/>
            <a:ext cx="2323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Project.FeedbackStatusChanged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67544" y="40466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/>
              <a:t>OTC SENSOR ACTIVATION FLOW</a:t>
            </a:r>
            <a:endParaRPr lang="es-ES" sz="32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259632" y="1403484"/>
            <a:ext cx="301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PHISICAL SENSOR ACTIVATION</a:t>
            </a:r>
            <a:endParaRPr lang="en-GB" dirty="0"/>
          </a:p>
        </p:txBody>
      </p:sp>
      <p:sp>
        <p:nvSpPr>
          <p:cNvPr id="37" name="36 CuadroTexto"/>
          <p:cNvSpPr txBox="1"/>
          <p:nvPr/>
        </p:nvSpPr>
        <p:spPr>
          <a:xfrm>
            <a:off x="4788024" y="1412776"/>
            <a:ext cx="302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MANUAL SENSOR ACTIVATION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40466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/>
              <a:t>OTC </a:t>
            </a:r>
            <a:r>
              <a:rPr lang="es-ES" sz="3200" dirty="0" smtClean="0"/>
              <a:t>ACCESSORY CHANGE </a:t>
            </a:r>
            <a:r>
              <a:rPr lang="es-ES" sz="3200" dirty="0" smtClean="0"/>
              <a:t>FLOW</a:t>
            </a:r>
            <a:endParaRPr lang="es-ES" sz="3200" dirty="0"/>
          </a:p>
        </p:txBody>
      </p:sp>
      <p:sp>
        <p:nvSpPr>
          <p:cNvPr id="5" name="4 Rectángulo redondeado"/>
          <p:cNvSpPr/>
          <p:nvPr/>
        </p:nvSpPr>
        <p:spPr>
          <a:xfrm>
            <a:off x="2123728" y="2924944"/>
            <a:ext cx="1152128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smtClean="0">
                <a:solidFill>
                  <a:schemeClr val="tx1"/>
                </a:solidFill>
              </a:rPr>
              <a:t>Digital System</a:t>
            </a:r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6" name="5 Rayo"/>
          <p:cNvSpPr/>
          <p:nvPr/>
        </p:nvSpPr>
        <p:spPr>
          <a:xfrm>
            <a:off x="2339752" y="2060848"/>
            <a:ext cx="360040" cy="504056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2123728" y="3645024"/>
            <a:ext cx="1152128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OTC System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>
            <a:stCxn id="5" idx="2"/>
            <a:endCxn id="7" idx="0"/>
          </p:cNvCxnSpPr>
          <p:nvPr/>
        </p:nvCxnSpPr>
        <p:spPr>
          <a:xfrm>
            <a:off x="2699792" y="32849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6" idx="4"/>
            <a:endCxn id="5" idx="0"/>
          </p:cNvCxnSpPr>
          <p:nvPr/>
        </p:nvCxnSpPr>
        <p:spPr>
          <a:xfrm>
            <a:off x="2699792" y="25649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1691680" y="5805264"/>
            <a:ext cx="201622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Switchboard Command Control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1979712" y="5085184"/>
            <a:ext cx="144016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Element Set Status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2" name="11 Conector recto de flecha"/>
          <p:cNvCxnSpPr>
            <a:stCxn id="7" idx="2"/>
            <a:endCxn id="11" idx="0"/>
          </p:cNvCxnSpPr>
          <p:nvPr/>
        </p:nvCxnSpPr>
        <p:spPr>
          <a:xfrm>
            <a:off x="2699792" y="400506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11" idx="2"/>
            <a:endCxn id="10" idx="0"/>
          </p:cNvCxnSpPr>
          <p:nvPr/>
        </p:nvCxnSpPr>
        <p:spPr>
          <a:xfrm>
            <a:off x="2699792" y="54452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2771800" y="3356992"/>
            <a:ext cx="769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noProof="1" smtClean="0"/>
              <a:t>XpressNet</a:t>
            </a:r>
            <a:endParaRPr lang="en-GB" sz="1100" noProof="1"/>
          </a:p>
        </p:txBody>
      </p:sp>
      <p:sp>
        <p:nvSpPr>
          <p:cNvPr id="15" name="14 CuadroTexto"/>
          <p:cNvSpPr txBox="1"/>
          <p:nvPr/>
        </p:nvSpPr>
        <p:spPr>
          <a:xfrm>
            <a:off x="2699792" y="4077072"/>
            <a:ext cx="23968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System.AccessoryStatusChanged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2699792" y="5517232"/>
            <a:ext cx="2470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Project</a:t>
            </a:r>
            <a:r>
              <a:rPr lang="en-GB" sz="1050" noProof="1" smtClean="0">
                <a:latin typeface="Consolas" pitchFamily="49" charset="0"/>
              </a:rPr>
              <a:t>.AccessoryStatusChanged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5292080" y="3717032"/>
            <a:ext cx="201622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Switchboard Command Control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5580112" y="2996952"/>
            <a:ext cx="144016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Element Set Status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20" name="19 Conector recto de flecha"/>
          <p:cNvCxnSpPr>
            <a:stCxn id="31" idx="2"/>
            <a:endCxn id="19" idx="0"/>
          </p:cNvCxnSpPr>
          <p:nvPr/>
        </p:nvCxnSpPr>
        <p:spPr>
          <a:xfrm>
            <a:off x="6300192" y="256490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9" idx="2"/>
            <a:endCxn id="18" idx="0"/>
          </p:cNvCxnSpPr>
          <p:nvPr/>
        </p:nvCxnSpPr>
        <p:spPr>
          <a:xfrm>
            <a:off x="6300192" y="335699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6300192" y="2636912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Control.MouseUp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300192" y="3429000"/>
            <a:ext cx="2618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IAccessory.AccessoryStatusChanged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971600" y="1412776"/>
            <a:ext cx="347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EXTERNAL ACCESSORY </a:t>
            </a:r>
            <a:r>
              <a:rPr lang="en-GB" dirty="0" smtClean="0"/>
              <a:t>ACTIVATION</a:t>
            </a:r>
            <a:endParaRPr lang="en-GB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854177" y="1412776"/>
            <a:ext cx="288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OTC ACCESSORY </a:t>
            </a:r>
            <a:r>
              <a:rPr lang="en-GB" dirty="0" smtClean="0"/>
              <a:t>ACTIVATION</a:t>
            </a:r>
            <a:endParaRPr lang="en-GB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2195736" y="436510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Project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2699792" y="4797152"/>
            <a:ext cx="2470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IAccessory.SetAccessoryStatus</a:t>
            </a:r>
            <a:r>
              <a:rPr lang="en-GB" sz="1050" noProof="1" smtClean="0">
                <a:latin typeface="Consolas" pitchFamily="49" charset="0"/>
              </a:rPr>
              <a:t>()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31" name="30 Bisel"/>
          <p:cNvSpPr/>
          <p:nvPr/>
        </p:nvSpPr>
        <p:spPr>
          <a:xfrm>
            <a:off x="5580112" y="2060848"/>
            <a:ext cx="1440160" cy="504056"/>
          </a:xfrm>
          <a:prstGeom prst="bevel">
            <a:avLst>
              <a:gd name="adj" fmla="val 85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Switchboard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80</Words>
  <Application>Microsoft Office PowerPoint</Application>
  <PresentationFormat>Presentación en pantalla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Company>www.intercambiosvirtuales.org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www.intercambiosvirtuales.org</cp:lastModifiedBy>
  <cp:revision>16</cp:revision>
  <dcterms:created xsi:type="dcterms:W3CDTF">2018-10-18T21:09:30Z</dcterms:created>
  <dcterms:modified xsi:type="dcterms:W3CDTF">2018-11-16T17:44:28Z</dcterms:modified>
</cp:coreProperties>
</file>