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9" autoAdjust="0"/>
  </p:normalViewPr>
  <p:slideViewPr>
    <p:cSldViewPr>
      <p:cViewPr>
        <p:scale>
          <a:sx n="70" d="100"/>
          <a:sy n="70" d="100"/>
        </p:scale>
        <p:origin x="-34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C38B-D7AD-4BD4-AA0D-2F7E2B607052}" type="datetimeFigureOut">
              <a:rPr lang="es-ES" smtClean="0"/>
              <a:pPr/>
              <a:t>14/05/2020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F864-150E-407D-83B5-4AFF790B41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23928" y="332656"/>
            <a:ext cx="122413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Project</a:t>
            </a:r>
            <a:endParaRPr lang="en-GB" sz="1600"/>
          </a:p>
        </p:txBody>
      </p:sp>
      <p:sp>
        <p:nvSpPr>
          <p:cNvPr id="5" name="4 Rectángulo"/>
          <p:cNvSpPr/>
          <p:nvPr/>
        </p:nvSpPr>
        <p:spPr>
          <a:xfrm>
            <a:off x="262778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Switchboards</a:t>
            </a:r>
            <a:endParaRPr lang="en-GB" sz="1400"/>
          </a:p>
        </p:txBody>
      </p:sp>
      <p:sp>
        <p:nvSpPr>
          <p:cNvPr id="6" name="5 Rectángulo"/>
          <p:cNvSpPr/>
          <p:nvPr/>
        </p:nvSpPr>
        <p:spPr>
          <a:xfrm>
            <a:off x="478802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Accessory decoders</a:t>
            </a:r>
            <a:endParaRPr lang="en-GB" sz="1400" dirty="0"/>
          </a:p>
        </p:txBody>
      </p:sp>
      <p:cxnSp>
        <p:nvCxnSpPr>
          <p:cNvPr id="8" name="7 Conector recto de flecha"/>
          <p:cNvCxnSpPr>
            <a:stCxn id="4" idx="2"/>
            <a:endCxn id="5" idx="0"/>
          </p:cNvCxnSpPr>
          <p:nvPr/>
        </p:nvCxnSpPr>
        <p:spPr>
          <a:xfrm flipH="1">
            <a:off x="3491880" y="836712"/>
            <a:ext cx="10441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9 Conector recto de flecha"/>
          <p:cNvCxnSpPr>
            <a:stCxn id="4" idx="2"/>
            <a:endCxn id="6" idx="0"/>
          </p:cNvCxnSpPr>
          <p:nvPr/>
        </p:nvCxnSpPr>
        <p:spPr>
          <a:xfrm>
            <a:off x="4535996" y="836712"/>
            <a:ext cx="11161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14 Rectángulo"/>
          <p:cNvSpPr/>
          <p:nvPr/>
        </p:nvSpPr>
        <p:spPr>
          <a:xfrm>
            <a:off x="2627784" y="42210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Elements</a:t>
            </a:r>
            <a:endParaRPr lang="en-GB" sz="1400" dirty="0"/>
          </a:p>
        </p:txBody>
      </p:sp>
      <p:cxnSp>
        <p:nvCxnSpPr>
          <p:cNvPr id="17" name="16 Conector recto de flecha"/>
          <p:cNvCxnSpPr>
            <a:stCxn id="5" idx="2"/>
            <a:endCxn id="15" idx="0"/>
          </p:cNvCxnSpPr>
          <p:nvPr/>
        </p:nvCxnSpPr>
        <p:spPr>
          <a:xfrm>
            <a:off x="3491880" y="1916832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17 Rectángulo"/>
          <p:cNvSpPr/>
          <p:nvPr/>
        </p:nvSpPr>
        <p:spPr>
          <a:xfrm>
            <a:off x="2627784" y="530120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Actions</a:t>
            </a:r>
            <a:endParaRPr lang="en-GB" sz="1400" dirty="0"/>
          </a:p>
        </p:txBody>
      </p:sp>
      <p:cxnSp>
        <p:nvCxnSpPr>
          <p:cNvPr id="20" name="19 Conector recto de flecha"/>
          <p:cNvCxnSpPr>
            <a:stCxn id="15" idx="2"/>
            <a:endCxn id="18" idx="0"/>
          </p:cNvCxnSpPr>
          <p:nvPr/>
        </p:nvCxnSpPr>
        <p:spPr>
          <a:xfrm>
            <a:off x="3491880" y="4725144"/>
            <a:ext cx="0" cy="5760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21 Rectángulo"/>
          <p:cNvSpPr/>
          <p:nvPr/>
        </p:nvSpPr>
        <p:spPr>
          <a:xfrm>
            <a:off x="827584" y="5301208"/>
            <a:ext cx="115212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Sounds</a:t>
            </a:r>
            <a:endParaRPr lang="en-GB" sz="1400" dirty="0"/>
          </a:p>
        </p:txBody>
      </p:sp>
      <p:cxnSp>
        <p:nvCxnSpPr>
          <p:cNvPr id="27" name="26 Conector recto de flecha"/>
          <p:cNvCxnSpPr>
            <a:stCxn id="22" idx="3"/>
            <a:endCxn id="18" idx="1"/>
          </p:cNvCxnSpPr>
          <p:nvPr/>
        </p:nvCxnSpPr>
        <p:spPr>
          <a:xfrm>
            <a:off x="1979712" y="55532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27 Rectángulo"/>
          <p:cNvSpPr/>
          <p:nvPr/>
        </p:nvSpPr>
        <p:spPr>
          <a:xfrm>
            <a:off x="478802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Outputs</a:t>
            </a:r>
            <a:endParaRPr lang="en-GB" sz="1400" dirty="0"/>
          </a:p>
        </p:txBody>
      </p:sp>
      <p:cxnSp>
        <p:nvCxnSpPr>
          <p:cNvPr id="30" name="29 Conector recto de flecha"/>
          <p:cNvCxnSpPr>
            <a:stCxn id="6" idx="2"/>
            <a:endCxn id="28" idx="0"/>
          </p:cNvCxnSpPr>
          <p:nvPr/>
        </p:nvCxnSpPr>
        <p:spPr>
          <a:xfrm>
            <a:off x="565212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2" name="31 Conector recto de flecha"/>
          <p:cNvCxnSpPr>
            <a:stCxn id="31" idx="2"/>
            <a:endCxn id="15" idx="3"/>
          </p:cNvCxnSpPr>
          <p:nvPr/>
        </p:nvCxnSpPr>
        <p:spPr>
          <a:xfrm flipH="1">
            <a:off x="4355976" y="3933056"/>
            <a:ext cx="1296144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18 Rectángulo"/>
          <p:cNvSpPr/>
          <p:nvPr/>
        </p:nvSpPr>
        <p:spPr>
          <a:xfrm>
            <a:off x="694826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Feedback encoders</a:t>
            </a:r>
            <a:endParaRPr lang="en-GB" sz="1400" dirty="0"/>
          </a:p>
        </p:txBody>
      </p:sp>
      <p:cxnSp>
        <p:nvCxnSpPr>
          <p:cNvPr id="25" name="24 Conector recto de flecha"/>
          <p:cNvCxnSpPr>
            <a:stCxn id="4" idx="2"/>
            <a:endCxn id="19" idx="0"/>
          </p:cNvCxnSpPr>
          <p:nvPr/>
        </p:nvCxnSpPr>
        <p:spPr>
          <a:xfrm>
            <a:off x="4535996" y="836712"/>
            <a:ext cx="32763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694826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Inputs</a:t>
            </a:r>
            <a:endParaRPr lang="en-GB" sz="1400" dirty="0"/>
          </a:p>
        </p:txBody>
      </p:sp>
      <p:sp>
        <p:nvSpPr>
          <p:cNvPr id="29" name="28 Rectángulo"/>
          <p:cNvSpPr/>
          <p:nvPr/>
        </p:nvSpPr>
        <p:spPr>
          <a:xfrm>
            <a:off x="6948264" y="3429000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Connections</a:t>
            </a:r>
            <a:endParaRPr lang="en-GB" sz="1400" dirty="0"/>
          </a:p>
        </p:txBody>
      </p:sp>
      <p:sp>
        <p:nvSpPr>
          <p:cNvPr id="31" name="30 Rectángulo"/>
          <p:cNvSpPr/>
          <p:nvPr/>
        </p:nvSpPr>
        <p:spPr>
          <a:xfrm>
            <a:off x="4788024" y="3429000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Connections</a:t>
            </a:r>
            <a:endParaRPr lang="en-GB" sz="1400" dirty="0"/>
          </a:p>
        </p:txBody>
      </p:sp>
      <p:cxnSp>
        <p:nvCxnSpPr>
          <p:cNvPr id="36" name="35 Conector recto de flecha"/>
          <p:cNvCxnSpPr>
            <a:stCxn id="19" idx="2"/>
            <a:endCxn id="26" idx="0"/>
          </p:cNvCxnSpPr>
          <p:nvPr/>
        </p:nvCxnSpPr>
        <p:spPr>
          <a:xfrm>
            <a:off x="781236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26" idx="2"/>
            <a:endCxn id="29" idx="0"/>
          </p:cNvCxnSpPr>
          <p:nvPr/>
        </p:nvCxnSpPr>
        <p:spPr>
          <a:xfrm>
            <a:off x="781236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8" idx="2"/>
            <a:endCxn id="31" idx="0"/>
          </p:cNvCxnSpPr>
          <p:nvPr/>
        </p:nvCxnSpPr>
        <p:spPr>
          <a:xfrm>
            <a:off x="5652120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9" idx="2"/>
            <a:endCxn id="15" idx="3"/>
          </p:cNvCxnSpPr>
          <p:nvPr/>
        </p:nvCxnSpPr>
        <p:spPr>
          <a:xfrm flipH="1">
            <a:off x="4355976" y="3933056"/>
            <a:ext cx="3456384" cy="540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467544" y="1412776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Routes</a:t>
            </a:r>
            <a:endParaRPr lang="en-GB" sz="1400" dirty="0"/>
          </a:p>
        </p:txBody>
      </p:sp>
      <p:cxnSp>
        <p:nvCxnSpPr>
          <p:cNvPr id="46" name="45 Conector recto de flecha"/>
          <p:cNvCxnSpPr>
            <a:stCxn id="4" idx="2"/>
            <a:endCxn id="44" idx="0"/>
          </p:cNvCxnSpPr>
          <p:nvPr/>
        </p:nvCxnSpPr>
        <p:spPr>
          <a:xfrm flipH="1">
            <a:off x="1331640" y="836712"/>
            <a:ext cx="32043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67544" y="2420888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Route elements</a:t>
            </a:r>
            <a:endParaRPr lang="en-GB" sz="1400" dirty="0"/>
          </a:p>
        </p:txBody>
      </p:sp>
      <p:cxnSp>
        <p:nvCxnSpPr>
          <p:cNvPr id="49" name="48 Conector recto de flecha"/>
          <p:cNvCxnSpPr>
            <a:stCxn id="44" idx="2"/>
            <a:endCxn id="47" idx="0"/>
          </p:cNvCxnSpPr>
          <p:nvPr/>
        </p:nvCxnSpPr>
        <p:spPr>
          <a:xfrm>
            <a:off x="1331640" y="19168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7" idx="2"/>
            <a:endCxn id="15" idx="0"/>
          </p:cNvCxnSpPr>
          <p:nvPr/>
        </p:nvCxnSpPr>
        <p:spPr>
          <a:xfrm>
            <a:off x="1331640" y="2924944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5" name="4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123728" y="3789040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4" idx="2"/>
            <a:endCxn id="6" idx="0"/>
          </p:cNvCxnSpPr>
          <p:nvPr/>
        </p:nvCxnSpPr>
        <p:spPr>
          <a:xfrm>
            <a:off x="26997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5" idx="4"/>
            <a:endCxn id="4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1691680" y="558924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979712" y="465313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6" idx="2"/>
            <a:endCxn id="12" idx="0"/>
          </p:cNvCxnSpPr>
          <p:nvPr/>
        </p:nvCxnSpPr>
        <p:spPr>
          <a:xfrm>
            <a:off x="2699792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2" idx="2"/>
            <a:endCxn id="11" idx="0"/>
          </p:cNvCxnSpPr>
          <p:nvPr/>
        </p:nvCxnSpPr>
        <p:spPr>
          <a:xfrm>
            <a:off x="2699792" y="50131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699792" y="335699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20" name="19 CuadroTexto"/>
          <p:cNvSpPr txBox="1"/>
          <p:nvPr/>
        </p:nvSpPr>
        <p:spPr>
          <a:xfrm>
            <a:off x="2699792" y="422108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699792" y="508518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Rayo"/>
          <p:cNvSpPr/>
          <p:nvPr/>
        </p:nvSpPr>
        <p:spPr>
          <a:xfrm>
            <a:off x="59401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5292080" y="4149080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580112" y="3212976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>
            <a:stCxn id="23" idx="4"/>
            <a:endCxn id="28" idx="0"/>
          </p:cNvCxnSpPr>
          <p:nvPr/>
        </p:nvCxnSpPr>
        <p:spPr>
          <a:xfrm>
            <a:off x="6300192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8" idx="2"/>
            <a:endCxn id="27" idx="0"/>
          </p:cNvCxnSpPr>
          <p:nvPr/>
        </p:nvCxnSpPr>
        <p:spPr>
          <a:xfrm>
            <a:off x="6300192" y="35730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00192" y="2780928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IFeedback.SetFeedbackStatus()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300192" y="3645024"/>
            <a:ext cx="2323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Project.FeedbackStatusChanged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SENSOR ACTIVATION FLOW</a:t>
            </a:r>
            <a:endParaRPr lang="es-ES" sz="3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259632" y="1403484"/>
            <a:ext cx="301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PHISICAL SENSOR ACTIVATION</a:t>
            </a:r>
            <a:endParaRPr lang="en-GB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788024" y="1412776"/>
            <a:ext cx="302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MANUAL SENSOR ACTIVATION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0466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OTC ACCESSORY CHANGE FLOW</a:t>
            </a:r>
            <a:endParaRPr lang="es-ES" sz="32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2123728" y="2924944"/>
            <a:ext cx="1152128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Digital System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6" name="5 Rayo"/>
          <p:cNvSpPr/>
          <p:nvPr/>
        </p:nvSpPr>
        <p:spPr>
          <a:xfrm>
            <a:off x="2339752" y="2060848"/>
            <a:ext cx="360040" cy="504056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3645024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OTC System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5" idx="2"/>
            <a:endCxn id="7" idx="0"/>
          </p:cNvCxnSpPr>
          <p:nvPr/>
        </p:nvCxnSpPr>
        <p:spPr>
          <a:xfrm>
            <a:off x="2699792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6" idx="4"/>
            <a:endCxn id="5" idx="0"/>
          </p:cNvCxnSpPr>
          <p:nvPr/>
        </p:nvCxnSpPr>
        <p:spPr>
          <a:xfrm>
            <a:off x="2699792" y="25649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1691680" y="5805264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979712" y="5085184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2" name="11 Conector recto de flecha"/>
          <p:cNvCxnSpPr>
            <a:stCxn id="7" idx="2"/>
            <a:endCxn id="11" idx="0"/>
          </p:cNvCxnSpPr>
          <p:nvPr/>
        </p:nvCxnSpPr>
        <p:spPr>
          <a:xfrm>
            <a:off x="2699792" y="400506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1" idx="2"/>
            <a:endCxn id="10" idx="0"/>
          </p:cNvCxnSpPr>
          <p:nvPr/>
        </p:nvCxnSpPr>
        <p:spPr>
          <a:xfrm>
            <a:off x="2699792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771800" y="3356992"/>
            <a:ext cx="769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1" smtClean="0"/>
              <a:t>XpressNet</a:t>
            </a:r>
            <a:endParaRPr lang="en-GB" sz="1100" noProof="1"/>
          </a:p>
        </p:txBody>
      </p:sp>
      <p:sp>
        <p:nvSpPr>
          <p:cNvPr id="15" name="14 CuadroTexto"/>
          <p:cNvSpPr txBox="1"/>
          <p:nvPr/>
        </p:nvSpPr>
        <p:spPr>
          <a:xfrm>
            <a:off x="2699792" y="407707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System.AccessoryStatusChanged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699792" y="551723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Project.AccessoryStatusChanged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292080" y="3717032"/>
            <a:ext cx="20162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Switchboard Command Control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580112" y="2996952"/>
            <a:ext cx="1440160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Element Set Status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20" name="19 Conector recto de flecha"/>
          <p:cNvCxnSpPr>
            <a:stCxn id="31" idx="2"/>
            <a:endCxn id="19" idx="0"/>
          </p:cNvCxnSpPr>
          <p:nvPr/>
        </p:nvCxnSpPr>
        <p:spPr>
          <a:xfrm>
            <a:off x="6300192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9" idx="2"/>
            <a:endCxn id="18" idx="0"/>
          </p:cNvCxnSpPr>
          <p:nvPr/>
        </p:nvCxnSpPr>
        <p:spPr>
          <a:xfrm>
            <a:off x="6300192" y="33569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300192" y="2636912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Control.MouseUp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300192" y="3429000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IAccessory.AccessoryStatusChanged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971600" y="1412776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ACCESSORY ACTIVATION</a:t>
            </a:r>
            <a:endParaRPr lang="en-GB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854177" y="1412776"/>
            <a:ext cx="28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OTC ACCESSORY ACTIVATION</a:t>
            </a:r>
            <a:endParaRPr lang="en-GB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2195736" y="4365104"/>
            <a:ext cx="100811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Project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699792" y="4797152"/>
            <a:ext cx="2470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noProof="1" smtClean="0">
                <a:latin typeface="Consolas" pitchFamily="49" charset="0"/>
              </a:rPr>
              <a:t>IAccessory.SetAccessoryStatus()</a:t>
            </a:r>
            <a:endParaRPr lang="en-GB" sz="1050" noProof="1">
              <a:latin typeface="Consolas" pitchFamily="49" charset="0"/>
            </a:endParaRPr>
          </a:p>
        </p:txBody>
      </p:sp>
      <p:sp>
        <p:nvSpPr>
          <p:cNvPr id="31" name="30 Bisel"/>
          <p:cNvSpPr/>
          <p:nvPr/>
        </p:nvSpPr>
        <p:spPr>
          <a:xfrm>
            <a:off x="5580112" y="2060848"/>
            <a:ext cx="1440160" cy="504056"/>
          </a:xfrm>
          <a:prstGeom prst="bevel">
            <a:avLst>
              <a:gd name="adj" fmla="val 85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Switchboard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vío esbelto a la derecha.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9450" t="34484" r="9281" b="35011"/>
          <a:stretch>
            <a:fillRect/>
          </a:stretch>
        </p:blipFill>
        <p:spPr bwMode="auto">
          <a:xfrm rot="10800000">
            <a:off x="755576" y="620689"/>
            <a:ext cx="3269639" cy="874438"/>
          </a:xfrm>
          <a:prstGeom prst="rect">
            <a:avLst/>
          </a:prstGeom>
          <a:noFill/>
        </p:spPr>
      </p:pic>
      <p:pic>
        <p:nvPicPr>
          <p:cNvPr id="4" name="3 Imagen" descr="deco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2887" y="2132856"/>
            <a:ext cx="3630215" cy="1944216"/>
          </a:xfrm>
          <a:prstGeom prst="rect">
            <a:avLst/>
          </a:prstGeom>
        </p:spPr>
      </p:pic>
      <p:sp>
        <p:nvSpPr>
          <p:cNvPr id="5" name="4 Flecha arriba"/>
          <p:cNvSpPr/>
          <p:nvPr/>
        </p:nvSpPr>
        <p:spPr>
          <a:xfrm>
            <a:off x="1469344" y="1340768"/>
            <a:ext cx="360040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Travesía de unión doble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 l="11340" t="25200" r="12116" b="28380"/>
          <a:stretch>
            <a:fillRect/>
          </a:stretch>
        </p:blipFill>
        <p:spPr bwMode="auto">
          <a:xfrm rot="10800000">
            <a:off x="5470004" y="270173"/>
            <a:ext cx="2736304" cy="1182353"/>
          </a:xfrm>
          <a:prstGeom prst="rect">
            <a:avLst/>
          </a:prstGeom>
          <a:noFill/>
        </p:spPr>
      </p:pic>
      <p:pic>
        <p:nvPicPr>
          <p:cNvPr id="9" name="8 Imagen" descr="deco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6241" y="2132856"/>
            <a:ext cx="3630215" cy="1944216"/>
          </a:xfrm>
          <a:prstGeom prst="rect">
            <a:avLst/>
          </a:prstGeom>
        </p:spPr>
      </p:pic>
      <p:sp>
        <p:nvSpPr>
          <p:cNvPr id="10" name="9 Flecha arriba"/>
          <p:cNvSpPr/>
          <p:nvPr/>
        </p:nvSpPr>
        <p:spPr>
          <a:xfrm>
            <a:off x="6427117" y="1476238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10 Flecha arriba"/>
          <p:cNvSpPr/>
          <p:nvPr/>
        </p:nvSpPr>
        <p:spPr>
          <a:xfrm>
            <a:off x="6902623" y="1471565"/>
            <a:ext cx="360040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Color Light Distant Signal"/>
          <p:cNvPicPr>
            <a:picLocks noChangeAspect="1" noChangeArrowheads="1"/>
          </p:cNvPicPr>
          <p:nvPr/>
        </p:nvPicPr>
        <p:blipFill>
          <a:blip r:embed="rId5" cstate="print"/>
          <a:srcRect l="61552" t="13540" r="29414" b="24824"/>
          <a:stretch>
            <a:fillRect/>
          </a:stretch>
        </p:blipFill>
        <p:spPr bwMode="auto">
          <a:xfrm>
            <a:off x="971600" y="4365104"/>
            <a:ext cx="406780" cy="1977777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2201416" y="3152001"/>
            <a:ext cx="138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Accessory Decoder</a:t>
            </a:r>
            <a:endParaRPr lang="en-GB" sz="12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71381" y="3160018"/>
            <a:ext cx="138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Accessory Decoder</a:t>
            </a:r>
            <a:endParaRPr lang="en-GB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8 Rectángulo"/>
          <p:cNvSpPr/>
          <p:nvPr/>
        </p:nvSpPr>
        <p:spPr>
          <a:xfrm>
            <a:off x="107504" y="188640"/>
            <a:ext cx="216024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3 Proceso predefinido"/>
          <p:cNvSpPr/>
          <p:nvPr/>
        </p:nvSpPr>
        <p:spPr>
          <a:xfrm>
            <a:off x="4283968" y="404664"/>
            <a:ext cx="1224136" cy="360040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FROM</a:t>
            </a:r>
            <a:endParaRPr lang="en-GB" sz="1200" dirty="0"/>
          </a:p>
        </p:txBody>
      </p:sp>
      <p:sp>
        <p:nvSpPr>
          <p:cNvPr id="7" name="6 Preparación"/>
          <p:cNvSpPr/>
          <p:nvPr/>
        </p:nvSpPr>
        <p:spPr>
          <a:xfrm>
            <a:off x="3203848" y="1412776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B1</a:t>
            </a:r>
            <a:endParaRPr lang="en-GB" sz="1100" dirty="0"/>
          </a:p>
        </p:txBody>
      </p:sp>
      <p:sp>
        <p:nvSpPr>
          <p:cNvPr id="8" name="7 Preparación"/>
          <p:cNvSpPr/>
          <p:nvPr/>
        </p:nvSpPr>
        <p:spPr>
          <a:xfrm>
            <a:off x="5364088" y="1412776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B2</a:t>
            </a:r>
            <a:endParaRPr lang="en-GB" sz="1100" dirty="0"/>
          </a:p>
        </p:txBody>
      </p:sp>
      <p:cxnSp>
        <p:nvCxnSpPr>
          <p:cNvPr id="10" name="9 Conector recto de flecha"/>
          <p:cNvCxnSpPr>
            <a:stCxn id="4" idx="2"/>
            <a:endCxn id="7" idx="0"/>
          </p:cNvCxnSpPr>
          <p:nvPr/>
        </p:nvCxnSpPr>
        <p:spPr>
          <a:xfrm flipH="1">
            <a:off x="3851920" y="764704"/>
            <a:ext cx="10441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2"/>
            <a:endCxn id="8" idx="0"/>
          </p:cNvCxnSpPr>
          <p:nvPr/>
        </p:nvCxnSpPr>
        <p:spPr>
          <a:xfrm>
            <a:off x="4896036" y="764704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 predefinido"/>
          <p:cNvSpPr/>
          <p:nvPr/>
        </p:nvSpPr>
        <p:spPr>
          <a:xfrm>
            <a:off x="4355976" y="3501008"/>
            <a:ext cx="122413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B5</a:t>
            </a:r>
            <a:endParaRPr lang="en-GB" sz="1100" dirty="0"/>
          </a:p>
        </p:txBody>
      </p:sp>
      <p:sp>
        <p:nvSpPr>
          <p:cNvPr id="14" name="13 Proceso predefinido"/>
          <p:cNvSpPr/>
          <p:nvPr/>
        </p:nvSpPr>
        <p:spPr>
          <a:xfrm>
            <a:off x="5904148" y="3501008"/>
            <a:ext cx="1224136" cy="36004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B6</a:t>
            </a:r>
            <a:endParaRPr lang="en-GB" sz="1100" dirty="0"/>
          </a:p>
        </p:txBody>
      </p:sp>
      <p:sp>
        <p:nvSpPr>
          <p:cNvPr id="15" name="14 Preparación"/>
          <p:cNvSpPr/>
          <p:nvPr/>
        </p:nvSpPr>
        <p:spPr>
          <a:xfrm>
            <a:off x="5364088" y="2348880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B3</a:t>
            </a:r>
            <a:endParaRPr lang="en-GB" sz="1100" dirty="0"/>
          </a:p>
        </p:txBody>
      </p:sp>
      <p:cxnSp>
        <p:nvCxnSpPr>
          <p:cNvPr id="17" name="16 Conector recto de flecha"/>
          <p:cNvCxnSpPr>
            <a:stCxn id="8" idx="2"/>
            <a:endCxn id="15" idx="0"/>
          </p:cNvCxnSpPr>
          <p:nvPr/>
        </p:nvCxnSpPr>
        <p:spPr>
          <a:xfrm>
            <a:off x="6012160" y="17728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7" idx="2"/>
            <a:endCxn id="26" idx="0"/>
          </p:cNvCxnSpPr>
          <p:nvPr/>
        </p:nvCxnSpPr>
        <p:spPr>
          <a:xfrm flipH="1">
            <a:off x="3419872" y="1772816"/>
            <a:ext cx="43204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5" idx="2"/>
            <a:endCxn id="14" idx="0"/>
          </p:cNvCxnSpPr>
          <p:nvPr/>
        </p:nvCxnSpPr>
        <p:spPr>
          <a:xfrm>
            <a:off x="6012160" y="2708920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5" idx="2"/>
            <a:endCxn id="13" idx="0"/>
          </p:cNvCxnSpPr>
          <p:nvPr/>
        </p:nvCxnSpPr>
        <p:spPr>
          <a:xfrm flipH="1">
            <a:off x="4968044" y="2708920"/>
            <a:ext cx="10441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Preparación"/>
          <p:cNvSpPr/>
          <p:nvPr/>
        </p:nvSpPr>
        <p:spPr>
          <a:xfrm>
            <a:off x="2771800" y="3501008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B4</a:t>
            </a:r>
            <a:endParaRPr lang="en-GB" sz="1100" dirty="0"/>
          </a:p>
        </p:txBody>
      </p:sp>
      <p:sp>
        <p:nvSpPr>
          <p:cNvPr id="29" name="28 Proceso predefinido"/>
          <p:cNvSpPr/>
          <p:nvPr/>
        </p:nvSpPr>
        <p:spPr>
          <a:xfrm>
            <a:off x="2807804" y="4797152"/>
            <a:ext cx="1224136" cy="360040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FROM</a:t>
            </a:r>
            <a:endParaRPr lang="en-GB" sz="1200" dirty="0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3419872" y="38610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4283968" y="105273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A</a:t>
            </a:r>
            <a:endParaRPr lang="en-GB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436096" y="90872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B</a:t>
            </a:r>
            <a:endParaRPr lang="en-GB" sz="1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131840" y="2420888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C</a:t>
            </a:r>
            <a:endParaRPr lang="en-GB" sz="1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888830" y="4190891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D</a:t>
            </a:r>
            <a:endParaRPr lang="en-GB" sz="1000" dirty="0"/>
          </a:p>
        </p:txBody>
      </p:sp>
      <p:cxnSp>
        <p:nvCxnSpPr>
          <p:cNvPr id="37" name="36 Conector recto de flecha"/>
          <p:cNvCxnSpPr>
            <a:stCxn id="13" idx="2"/>
            <a:endCxn id="29" idx="0"/>
          </p:cNvCxnSpPr>
          <p:nvPr/>
        </p:nvCxnSpPr>
        <p:spPr>
          <a:xfrm flipH="1">
            <a:off x="3419872" y="3861048"/>
            <a:ext cx="154817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Preparación"/>
          <p:cNvSpPr/>
          <p:nvPr/>
        </p:nvSpPr>
        <p:spPr>
          <a:xfrm>
            <a:off x="5868144" y="4437112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B3</a:t>
            </a:r>
            <a:endParaRPr lang="en-GB" sz="1100" dirty="0"/>
          </a:p>
        </p:txBody>
      </p:sp>
      <p:cxnSp>
        <p:nvCxnSpPr>
          <p:cNvPr id="40" name="39 Conector recto de flecha"/>
          <p:cNvCxnSpPr>
            <a:endCxn id="38" idx="0"/>
          </p:cNvCxnSpPr>
          <p:nvPr/>
        </p:nvCxnSpPr>
        <p:spPr>
          <a:xfrm>
            <a:off x="6516216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985174" y="1958643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F</a:t>
            </a:r>
            <a:endParaRPr lang="en-GB" sz="1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932040" y="29249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G</a:t>
            </a:r>
            <a:endParaRPr lang="en-GB" sz="1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228184" y="29249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H</a:t>
            </a:r>
            <a:endParaRPr lang="en-GB" sz="1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491833" y="403897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I</a:t>
            </a:r>
            <a:endParaRPr lang="en-GB" sz="1000" dirty="0"/>
          </a:p>
        </p:txBody>
      </p:sp>
      <p:sp>
        <p:nvSpPr>
          <p:cNvPr id="46" name="45 Preparación"/>
          <p:cNvSpPr/>
          <p:nvPr/>
        </p:nvSpPr>
        <p:spPr>
          <a:xfrm>
            <a:off x="5868144" y="5301208"/>
            <a:ext cx="1296144" cy="360040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BLOCK B2</a:t>
            </a:r>
            <a:endParaRPr lang="en-GB" sz="1100" dirty="0"/>
          </a:p>
        </p:txBody>
      </p:sp>
      <p:cxnSp>
        <p:nvCxnSpPr>
          <p:cNvPr id="48" name="47 Conector recto de flecha"/>
          <p:cNvCxnSpPr>
            <a:stCxn id="38" idx="2"/>
            <a:endCxn id="46" idx="0"/>
          </p:cNvCxnSpPr>
          <p:nvPr/>
        </p:nvCxnSpPr>
        <p:spPr>
          <a:xfrm>
            <a:off x="6516216" y="47971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Proceso predefinido"/>
          <p:cNvSpPr/>
          <p:nvPr/>
        </p:nvSpPr>
        <p:spPr>
          <a:xfrm>
            <a:off x="5904148" y="6093296"/>
            <a:ext cx="1224136" cy="360040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FROM</a:t>
            </a:r>
            <a:endParaRPr lang="en-GB" sz="1200" dirty="0"/>
          </a:p>
        </p:txBody>
      </p:sp>
      <p:cxnSp>
        <p:nvCxnSpPr>
          <p:cNvPr id="51" name="50 Conector recto de flecha"/>
          <p:cNvCxnSpPr>
            <a:stCxn id="46" idx="2"/>
            <a:endCxn id="49" idx="0"/>
          </p:cNvCxnSpPr>
          <p:nvPr/>
        </p:nvCxnSpPr>
        <p:spPr>
          <a:xfrm>
            <a:off x="6516216" y="56612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6492627" y="492633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J</a:t>
            </a:r>
            <a:endParaRPr lang="en-GB" sz="1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6477422" y="574436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K</a:t>
            </a:r>
            <a:endParaRPr lang="en-GB" sz="1000" dirty="0"/>
          </a:p>
        </p:txBody>
      </p:sp>
      <p:sp>
        <p:nvSpPr>
          <p:cNvPr id="55" name="54 Proceso predefinido"/>
          <p:cNvSpPr/>
          <p:nvPr/>
        </p:nvSpPr>
        <p:spPr>
          <a:xfrm>
            <a:off x="251520" y="332656"/>
            <a:ext cx="648072" cy="288032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Preparación"/>
          <p:cNvSpPr/>
          <p:nvPr/>
        </p:nvSpPr>
        <p:spPr>
          <a:xfrm>
            <a:off x="251520" y="764704"/>
            <a:ext cx="648072" cy="288032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>
            <a:off x="971600" y="332656"/>
            <a:ext cx="127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Destination block</a:t>
            </a:r>
            <a:endParaRPr lang="en-GB" sz="12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971600" y="775737"/>
            <a:ext cx="934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Traffic block</a:t>
            </a:r>
            <a:endParaRPr lang="en-GB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355976" y="422108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Route L</a:t>
            </a:r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133</Words>
  <Application>Microsoft Office PowerPoint</Application>
  <PresentationFormat>Presentación en pantalla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42</cp:revision>
  <dcterms:created xsi:type="dcterms:W3CDTF">2018-10-18T21:09:30Z</dcterms:created>
  <dcterms:modified xsi:type="dcterms:W3CDTF">2020-05-14T18:59:08Z</dcterms:modified>
</cp:coreProperties>
</file>