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722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C38B-D7AD-4BD4-AA0D-2F7E2B607052}" type="datetimeFigureOut">
              <a:rPr lang="es-ES" smtClean="0"/>
              <a:pPr/>
              <a:t>05/05/2020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864-150E-407D-83B5-4AFF790B41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C38B-D7AD-4BD4-AA0D-2F7E2B607052}" type="datetimeFigureOut">
              <a:rPr lang="es-ES" smtClean="0"/>
              <a:pPr/>
              <a:t>05/05/2020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864-150E-407D-83B5-4AFF790B41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C38B-D7AD-4BD4-AA0D-2F7E2B607052}" type="datetimeFigureOut">
              <a:rPr lang="es-ES" smtClean="0"/>
              <a:pPr/>
              <a:t>05/05/2020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864-150E-407D-83B5-4AFF790B41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C38B-D7AD-4BD4-AA0D-2F7E2B607052}" type="datetimeFigureOut">
              <a:rPr lang="es-ES" smtClean="0"/>
              <a:pPr/>
              <a:t>05/05/2020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864-150E-407D-83B5-4AFF790B41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C38B-D7AD-4BD4-AA0D-2F7E2B607052}" type="datetimeFigureOut">
              <a:rPr lang="es-ES" smtClean="0"/>
              <a:pPr/>
              <a:t>05/05/2020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864-150E-407D-83B5-4AFF790B41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C38B-D7AD-4BD4-AA0D-2F7E2B607052}" type="datetimeFigureOut">
              <a:rPr lang="es-ES" smtClean="0"/>
              <a:pPr/>
              <a:t>05/05/2020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864-150E-407D-83B5-4AFF790B41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C38B-D7AD-4BD4-AA0D-2F7E2B607052}" type="datetimeFigureOut">
              <a:rPr lang="es-ES" smtClean="0"/>
              <a:pPr/>
              <a:t>05/05/2020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864-150E-407D-83B5-4AFF790B41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C38B-D7AD-4BD4-AA0D-2F7E2B607052}" type="datetimeFigureOut">
              <a:rPr lang="es-ES" smtClean="0"/>
              <a:pPr/>
              <a:t>05/05/2020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864-150E-407D-83B5-4AFF790B41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C38B-D7AD-4BD4-AA0D-2F7E2B607052}" type="datetimeFigureOut">
              <a:rPr lang="es-ES" smtClean="0"/>
              <a:pPr/>
              <a:t>05/05/2020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864-150E-407D-83B5-4AFF790B41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C38B-D7AD-4BD4-AA0D-2F7E2B607052}" type="datetimeFigureOut">
              <a:rPr lang="es-ES" smtClean="0"/>
              <a:pPr/>
              <a:t>05/05/2020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864-150E-407D-83B5-4AFF790B41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C38B-D7AD-4BD4-AA0D-2F7E2B607052}" type="datetimeFigureOut">
              <a:rPr lang="es-ES" smtClean="0"/>
              <a:pPr/>
              <a:t>05/05/2020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864-150E-407D-83B5-4AFF790B41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5C38B-D7AD-4BD4-AA0D-2F7E2B607052}" type="datetimeFigureOut">
              <a:rPr lang="es-ES" smtClean="0"/>
              <a:pPr/>
              <a:t>05/05/2020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2F864-150E-407D-83B5-4AFF790B41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923928" y="332656"/>
            <a:ext cx="122413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smtClean="0"/>
              <a:t>Project</a:t>
            </a:r>
            <a:endParaRPr lang="en-GB" sz="1600"/>
          </a:p>
        </p:txBody>
      </p:sp>
      <p:sp>
        <p:nvSpPr>
          <p:cNvPr id="5" name="4 Rectángulo"/>
          <p:cNvSpPr/>
          <p:nvPr/>
        </p:nvSpPr>
        <p:spPr>
          <a:xfrm>
            <a:off x="2627784" y="1412776"/>
            <a:ext cx="172819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Switchboards</a:t>
            </a:r>
            <a:endParaRPr lang="en-GB" sz="1400"/>
          </a:p>
        </p:txBody>
      </p:sp>
      <p:sp>
        <p:nvSpPr>
          <p:cNvPr id="6" name="5 Rectángulo"/>
          <p:cNvSpPr/>
          <p:nvPr/>
        </p:nvSpPr>
        <p:spPr>
          <a:xfrm>
            <a:off x="4788024" y="1412776"/>
            <a:ext cx="172819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Accessory decoders</a:t>
            </a:r>
            <a:endParaRPr lang="en-GB" sz="1400" dirty="0"/>
          </a:p>
        </p:txBody>
      </p:sp>
      <p:cxnSp>
        <p:nvCxnSpPr>
          <p:cNvPr id="8" name="7 Conector recto de flecha"/>
          <p:cNvCxnSpPr>
            <a:stCxn id="4" idx="2"/>
            <a:endCxn id="5" idx="0"/>
          </p:cNvCxnSpPr>
          <p:nvPr/>
        </p:nvCxnSpPr>
        <p:spPr>
          <a:xfrm flipH="1">
            <a:off x="3491880" y="836712"/>
            <a:ext cx="104411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" name="9 Conector recto de flecha"/>
          <p:cNvCxnSpPr>
            <a:stCxn id="4" idx="2"/>
            <a:endCxn id="6" idx="0"/>
          </p:cNvCxnSpPr>
          <p:nvPr/>
        </p:nvCxnSpPr>
        <p:spPr>
          <a:xfrm>
            <a:off x="4535996" y="836712"/>
            <a:ext cx="111612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" name="14 Rectángulo"/>
          <p:cNvSpPr/>
          <p:nvPr/>
        </p:nvSpPr>
        <p:spPr>
          <a:xfrm>
            <a:off x="2627784" y="4221088"/>
            <a:ext cx="172819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Elements</a:t>
            </a:r>
            <a:endParaRPr lang="en-GB" sz="1400" dirty="0"/>
          </a:p>
        </p:txBody>
      </p:sp>
      <p:cxnSp>
        <p:nvCxnSpPr>
          <p:cNvPr id="17" name="16 Conector recto de flecha"/>
          <p:cNvCxnSpPr>
            <a:stCxn id="5" idx="2"/>
            <a:endCxn id="15" idx="0"/>
          </p:cNvCxnSpPr>
          <p:nvPr/>
        </p:nvCxnSpPr>
        <p:spPr>
          <a:xfrm>
            <a:off x="3491880" y="1916832"/>
            <a:ext cx="0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17 Rectángulo"/>
          <p:cNvSpPr/>
          <p:nvPr/>
        </p:nvSpPr>
        <p:spPr>
          <a:xfrm>
            <a:off x="2627784" y="5301208"/>
            <a:ext cx="172819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Actions</a:t>
            </a:r>
            <a:endParaRPr lang="en-GB" sz="1400" dirty="0"/>
          </a:p>
        </p:txBody>
      </p:sp>
      <p:cxnSp>
        <p:nvCxnSpPr>
          <p:cNvPr id="20" name="19 Conector recto de flecha"/>
          <p:cNvCxnSpPr>
            <a:stCxn id="15" idx="2"/>
            <a:endCxn id="18" idx="0"/>
          </p:cNvCxnSpPr>
          <p:nvPr/>
        </p:nvCxnSpPr>
        <p:spPr>
          <a:xfrm>
            <a:off x="3491880" y="4725144"/>
            <a:ext cx="0" cy="57606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2" name="21 Rectángulo"/>
          <p:cNvSpPr/>
          <p:nvPr/>
        </p:nvSpPr>
        <p:spPr>
          <a:xfrm>
            <a:off x="827584" y="5301208"/>
            <a:ext cx="115212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Sounds</a:t>
            </a:r>
            <a:endParaRPr lang="en-GB" sz="1400" dirty="0"/>
          </a:p>
        </p:txBody>
      </p:sp>
      <p:cxnSp>
        <p:nvCxnSpPr>
          <p:cNvPr id="27" name="26 Conector recto de flecha"/>
          <p:cNvCxnSpPr>
            <a:stCxn id="22" idx="3"/>
            <a:endCxn id="18" idx="1"/>
          </p:cNvCxnSpPr>
          <p:nvPr/>
        </p:nvCxnSpPr>
        <p:spPr>
          <a:xfrm>
            <a:off x="1979712" y="555323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8" name="27 Rectángulo"/>
          <p:cNvSpPr/>
          <p:nvPr/>
        </p:nvSpPr>
        <p:spPr>
          <a:xfrm>
            <a:off x="4788024" y="2420888"/>
            <a:ext cx="172819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Outputs</a:t>
            </a:r>
            <a:endParaRPr lang="en-GB" sz="1400" dirty="0"/>
          </a:p>
        </p:txBody>
      </p:sp>
      <p:cxnSp>
        <p:nvCxnSpPr>
          <p:cNvPr id="30" name="29 Conector recto de flecha"/>
          <p:cNvCxnSpPr>
            <a:stCxn id="6" idx="2"/>
            <a:endCxn id="28" idx="0"/>
          </p:cNvCxnSpPr>
          <p:nvPr/>
        </p:nvCxnSpPr>
        <p:spPr>
          <a:xfrm>
            <a:off x="5652120" y="191683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2" name="31 Conector recto de flecha"/>
          <p:cNvCxnSpPr>
            <a:stCxn id="31" idx="2"/>
            <a:endCxn id="15" idx="3"/>
          </p:cNvCxnSpPr>
          <p:nvPr/>
        </p:nvCxnSpPr>
        <p:spPr>
          <a:xfrm flipH="1">
            <a:off x="4355976" y="3933056"/>
            <a:ext cx="1296144" cy="5400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18 Rectángulo"/>
          <p:cNvSpPr/>
          <p:nvPr/>
        </p:nvSpPr>
        <p:spPr>
          <a:xfrm>
            <a:off x="6948264" y="1412776"/>
            <a:ext cx="172819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Feedback encoders</a:t>
            </a:r>
            <a:endParaRPr lang="en-GB" sz="1400" dirty="0"/>
          </a:p>
        </p:txBody>
      </p:sp>
      <p:cxnSp>
        <p:nvCxnSpPr>
          <p:cNvPr id="25" name="24 Conector recto de flecha"/>
          <p:cNvCxnSpPr>
            <a:stCxn id="4" idx="2"/>
            <a:endCxn id="19" idx="0"/>
          </p:cNvCxnSpPr>
          <p:nvPr/>
        </p:nvCxnSpPr>
        <p:spPr>
          <a:xfrm>
            <a:off x="4535996" y="836712"/>
            <a:ext cx="327636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ctángulo"/>
          <p:cNvSpPr/>
          <p:nvPr/>
        </p:nvSpPr>
        <p:spPr>
          <a:xfrm>
            <a:off x="6948264" y="2420888"/>
            <a:ext cx="172819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Inputs</a:t>
            </a:r>
            <a:endParaRPr lang="en-GB" sz="1400" dirty="0"/>
          </a:p>
        </p:txBody>
      </p:sp>
      <p:sp>
        <p:nvSpPr>
          <p:cNvPr id="29" name="28 Rectángulo"/>
          <p:cNvSpPr/>
          <p:nvPr/>
        </p:nvSpPr>
        <p:spPr>
          <a:xfrm>
            <a:off x="6948264" y="3429000"/>
            <a:ext cx="172819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Connections</a:t>
            </a:r>
            <a:endParaRPr lang="en-GB" sz="1400" dirty="0"/>
          </a:p>
        </p:txBody>
      </p:sp>
      <p:sp>
        <p:nvSpPr>
          <p:cNvPr id="31" name="30 Rectángulo"/>
          <p:cNvSpPr/>
          <p:nvPr/>
        </p:nvSpPr>
        <p:spPr>
          <a:xfrm>
            <a:off x="4788024" y="3429000"/>
            <a:ext cx="172819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Connections</a:t>
            </a:r>
            <a:endParaRPr lang="en-GB" sz="1400" dirty="0"/>
          </a:p>
        </p:txBody>
      </p:sp>
      <p:cxnSp>
        <p:nvCxnSpPr>
          <p:cNvPr id="36" name="35 Conector recto de flecha"/>
          <p:cNvCxnSpPr>
            <a:stCxn id="19" idx="2"/>
            <a:endCxn id="26" idx="0"/>
          </p:cNvCxnSpPr>
          <p:nvPr/>
        </p:nvCxnSpPr>
        <p:spPr>
          <a:xfrm>
            <a:off x="7812360" y="191683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stCxn id="26" idx="2"/>
            <a:endCxn id="29" idx="0"/>
          </p:cNvCxnSpPr>
          <p:nvPr/>
        </p:nvCxnSpPr>
        <p:spPr>
          <a:xfrm>
            <a:off x="7812360" y="292494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>
            <a:stCxn id="28" idx="2"/>
            <a:endCxn id="31" idx="0"/>
          </p:cNvCxnSpPr>
          <p:nvPr/>
        </p:nvCxnSpPr>
        <p:spPr>
          <a:xfrm>
            <a:off x="5652120" y="292494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>
            <a:stCxn id="29" idx="2"/>
            <a:endCxn id="15" idx="3"/>
          </p:cNvCxnSpPr>
          <p:nvPr/>
        </p:nvCxnSpPr>
        <p:spPr>
          <a:xfrm flipH="1">
            <a:off x="4355976" y="3933056"/>
            <a:ext cx="3456384" cy="5400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Rectángulo"/>
          <p:cNvSpPr/>
          <p:nvPr/>
        </p:nvSpPr>
        <p:spPr>
          <a:xfrm>
            <a:off x="467544" y="1412776"/>
            <a:ext cx="172819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Routes</a:t>
            </a:r>
            <a:endParaRPr lang="en-GB" sz="1400" dirty="0"/>
          </a:p>
        </p:txBody>
      </p:sp>
      <p:cxnSp>
        <p:nvCxnSpPr>
          <p:cNvPr id="46" name="45 Conector recto de flecha"/>
          <p:cNvCxnSpPr>
            <a:stCxn id="4" idx="2"/>
            <a:endCxn id="44" idx="0"/>
          </p:cNvCxnSpPr>
          <p:nvPr/>
        </p:nvCxnSpPr>
        <p:spPr>
          <a:xfrm flipH="1">
            <a:off x="1331640" y="836712"/>
            <a:ext cx="320435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Rectángulo"/>
          <p:cNvSpPr/>
          <p:nvPr/>
        </p:nvSpPr>
        <p:spPr>
          <a:xfrm>
            <a:off x="467544" y="2420888"/>
            <a:ext cx="172819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Route elements</a:t>
            </a:r>
            <a:endParaRPr lang="en-GB" sz="1400" dirty="0"/>
          </a:p>
        </p:txBody>
      </p:sp>
      <p:cxnSp>
        <p:nvCxnSpPr>
          <p:cNvPr id="49" name="48 Conector recto de flecha"/>
          <p:cNvCxnSpPr>
            <a:stCxn id="44" idx="2"/>
            <a:endCxn id="47" idx="0"/>
          </p:cNvCxnSpPr>
          <p:nvPr/>
        </p:nvCxnSpPr>
        <p:spPr>
          <a:xfrm>
            <a:off x="1331640" y="191683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>
            <a:stCxn id="47" idx="2"/>
            <a:endCxn id="15" idx="0"/>
          </p:cNvCxnSpPr>
          <p:nvPr/>
        </p:nvCxnSpPr>
        <p:spPr>
          <a:xfrm>
            <a:off x="1331640" y="2924944"/>
            <a:ext cx="2160240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123728" y="2924944"/>
            <a:ext cx="1152128" cy="3600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smtClean="0">
                <a:solidFill>
                  <a:schemeClr val="tx1"/>
                </a:solidFill>
              </a:rPr>
              <a:t>Digital System</a:t>
            </a:r>
            <a:endParaRPr lang="en-GB" sz="1100">
              <a:solidFill>
                <a:schemeClr val="tx1"/>
              </a:solidFill>
            </a:endParaRPr>
          </a:p>
        </p:txBody>
      </p:sp>
      <p:sp>
        <p:nvSpPr>
          <p:cNvPr id="5" name="4 Rayo"/>
          <p:cNvSpPr/>
          <p:nvPr/>
        </p:nvSpPr>
        <p:spPr>
          <a:xfrm>
            <a:off x="2339752" y="2060848"/>
            <a:ext cx="360040" cy="504056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2123728" y="3789040"/>
            <a:ext cx="1152128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OTC System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8" name="7 Conector recto de flecha"/>
          <p:cNvCxnSpPr>
            <a:stCxn id="4" idx="2"/>
            <a:endCxn id="6" idx="0"/>
          </p:cNvCxnSpPr>
          <p:nvPr/>
        </p:nvCxnSpPr>
        <p:spPr>
          <a:xfrm>
            <a:off x="2699792" y="328498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stCxn id="5" idx="4"/>
            <a:endCxn id="4" idx="0"/>
          </p:cNvCxnSpPr>
          <p:nvPr/>
        </p:nvCxnSpPr>
        <p:spPr>
          <a:xfrm>
            <a:off x="2699792" y="256490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 redondeado"/>
          <p:cNvSpPr/>
          <p:nvPr/>
        </p:nvSpPr>
        <p:spPr>
          <a:xfrm>
            <a:off x="1691680" y="5589240"/>
            <a:ext cx="2016224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Switchboard Command Control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1979712" y="4653136"/>
            <a:ext cx="1440160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Element Set Status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14" name="13 Conector recto de flecha"/>
          <p:cNvCxnSpPr>
            <a:stCxn id="6" idx="2"/>
            <a:endCxn id="12" idx="0"/>
          </p:cNvCxnSpPr>
          <p:nvPr/>
        </p:nvCxnSpPr>
        <p:spPr>
          <a:xfrm>
            <a:off x="2699792" y="414908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12" idx="2"/>
            <a:endCxn id="11" idx="0"/>
          </p:cNvCxnSpPr>
          <p:nvPr/>
        </p:nvCxnSpPr>
        <p:spPr>
          <a:xfrm>
            <a:off x="2699792" y="501317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2699792" y="3356992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1" smtClean="0"/>
              <a:t>XpressNet</a:t>
            </a:r>
            <a:endParaRPr lang="en-GB" sz="1100" noProof="1"/>
          </a:p>
        </p:txBody>
      </p:sp>
      <p:sp>
        <p:nvSpPr>
          <p:cNvPr id="20" name="19 CuadroTexto"/>
          <p:cNvSpPr txBox="1"/>
          <p:nvPr/>
        </p:nvSpPr>
        <p:spPr>
          <a:xfrm>
            <a:off x="2699792" y="4221088"/>
            <a:ext cx="23230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noProof="1" smtClean="0">
                <a:latin typeface="Consolas" pitchFamily="49" charset="0"/>
              </a:rPr>
              <a:t>IFeedback.SetFeedbackStatus()</a:t>
            </a:r>
            <a:endParaRPr lang="en-GB" sz="1050" noProof="1">
              <a:latin typeface="Consolas" pitchFamily="49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2699792" y="5085184"/>
            <a:ext cx="23230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noProof="1" smtClean="0">
                <a:latin typeface="Consolas" pitchFamily="49" charset="0"/>
              </a:rPr>
              <a:t>Project.FeedbackStatusChanged</a:t>
            </a:r>
            <a:endParaRPr lang="en-GB" sz="1050" noProof="1">
              <a:latin typeface="Consolas" pitchFamily="49" charset="0"/>
            </a:endParaRPr>
          </a:p>
        </p:txBody>
      </p:sp>
      <p:sp>
        <p:nvSpPr>
          <p:cNvPr id="23" name="22 Rayo"/>
          <p:cNvSpPr/>
          <p:nvPr/>
        </p:nvSpPr>
        <p:spPr>
          <a:xfrm>
            <a:off x="5940152" y="2060848"/>
            <a:ext cx="360040" cy="504056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5292080" y="4149080"/>
            <a:ext cx="2016224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Switchboard Command Control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8" name="27 Rectángulo redondeado"/>
          <p:cNvSpPr/>
          <p:nvPr/>
        </p:nvSpPr>
        <p:spPr>
          <a:xfrm>
            <a:off x="5580112" y="3212976"/>
            <a:ext cx="1440160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Element Set Status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29" name="28 Conector recto de flecha"/>
          <p:cNvCxnSpPr>
            <a:stCxn id="23" idx="4"/>
            <a:endCxn id="28" idx="0"/>
          </p:cNvCxnSpPr>
          <p:nvPr/>
        </p:nvCxnSpPr>
        <p:spPr>
          <a:xfrm>
            <a:off x="6300192" y="256490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>
            <a:stCxn id="28" idx="2"/>
            <a:endCxn id="27" idx="0"/>
          </p:cNvCxnSpPr>
          <p:nvPr/>
        </p:nvCxnSpPr>
        <p:spPr>
          <a:xfrm>
            <a:off x="6300192" y="357301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6300192" y="2780928"/>
            <a:ext cx="23230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noProof="1" smtClean="0">
                <a:latin typeface="Consolas" pitchFamily="49" charset="0"/>
              </a:rPr>
              <a:t>IFeedback.SetFeedbackStatus()</a:t>
            </a:r>
            <a:endParaRPr lang="en-GB" sz="1050" noProof="1">
              <a:latin typeface="Consolas" pitchFamily="49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6300192" y="3645024"/>
            <a:ext cx="23230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noProof="1" smtClean="0">
                <a:latin typeface="Consolas" pitchFamily="49" charset="0"/>
              </a:rPr>
              <a:t>Project.FeedbackStatusChanged</a:t>
            </a:r>
            <a:endParaRPr lang="en-GB" sz="1050" noProof="1">
              <a:latin typeface="Consolas" pitchFamily="49" charset="0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467544" y="404664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/>
              <a:t>OTC SENSOR ACTIVATION FLOW</a:t>
            </a:r>
            <a:endParaRPr lang="es-ES" sz="32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1259632" y="1403484"/>
            <a:ext cx="301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PHISICAL SENSOR ACTIVATION</a:t>
            </a:r>
            <a:endParaRPr lang="en-GB" dirty="0"/>
          </a:p>
        </p:txBody>
      </p:sp>
      <p:sp>
        <p:nvSpPr>
          <p:cNvPr id="37" name="36 CuadroTexto"/>
          <p:cNvSpPr txBox="1"/>
          <p:nvPr/>
        </p:nvSpPr>
        <p:spPr>
          <a:xfrm>
            <a:off x="4788024" y="1412776"/>
            <a:ext cx="3026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MANUAL SENSOR ACTIVATION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404664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/>
              <a:t>OTC ACCESSORY CHANGE FLOW</a:t>
            </a:r>
            <a:endParaRPr lang="es-ES" sz="3200" dirty="0"/>
          </a:p>
        </p:txBody>
      </p:sp>
      <p:sp>
        <p:nvSpPr>
          <p:cNvPr id="5" name="4 Rectángulo redondeado"/>
          <p:cNvSpPr/>
          <p:nvPr/>
        </p:nvSpPr>
        <p:spPr>
          <a:xfrm>
            <a:off x="2123728" y="2924944"/>
            <a:ext cx="1152128" cy="3600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smtClean="0">
                <a:solidFill>
                  <a:schemeClr val="tx1"/>
                </a:solidFill>
              </a:rPr>
              <a:t>Digital System</a:t>
            </a:r>
            <a:endParaRPr lang="en-GB" sz="1100">
              <a:solidFill>
                <a:schemeClr val="tx1"/>
              </a:solidFill>
            </a:endParaRPr>
          </a:p>
        </p:txBody>
      </p:sp>
      <p:sp>
        <p:nvSpPr>
          <p:cNvPr id="6" name="5 Rayo"/>
          <p:cNvSpPr/>
          <p:nvPr/>
        </p:nvSpPr>
        <p:spPr>
          <a:xfrm>
            <a:off x="2339752" y="2060848"/>
            <a:ext cx="360040" cy="504056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Rectángulo redondeado"/>
          <p:cNvSpPr/>
          <p:nvPr/>
        </p:nvSpPr>
        <p:spPr>
          <a:xfrm>
            <a:off x="2123728" y="3645024"/>
            <a:ext cx="1152128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OTC System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8" name="7 Conector recto de flecha"/>
          <p:cNvCxnSpPr>
            <a:stCxn id="5" idx="2"/>
            <a:endCxn id="7" idx="0"/>
          </p:cNvCxnSpPr>
          <p:nvPr/>
        </p:nvCxnSpPr>
        <p:spPr>
          <a:xfrm>
            <a:off x="2699792" y="328498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stCxn id="6" idx="4"/>
            <a:endCxn id="5" idx="0"/>
          </p:cNvCxnSpPr>
          <p:nvPr/>
        </p:nvCxnSpPr>
        <p:spPr>
          <a:xfrm>
            <a:off x="2699792" y="256490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 redondeado"/>
          <p:cNvSpPr/>
          <p:nvPr/>
        </p:nvSpPr>
        <p:spPr>
          <a:xfrm>
            <a:off x="1691680" y="5805264"/>
            <a:ext cx="2016224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Switchboard Command Control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1979712" y="5085184"/>
            <a:ext cx="1440160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Element Set Status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12" name="11 Conector recto de flecha"/>
          <p:cNvCxnSpPr>
            <a:stCxn id="7" idx="2"/>
            <a:endCxn id="11" idx="0"/>
          </p:cNvCxnSpPr>
          <p:nvPr/>
        </p:nvCxnSpPr>
        <p:spPr>
          <a:xfrm>
            <a:off x="2699792" y="4005064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11" idx="2"/>
            <a:endCxn id="10" idx="0"/>
          </p:cNvCxnSpPr>
          <p:nvPr/>
        </p:nvCxnSpPr>
        <p:spPr>
          <a:xfrm>
            <a:off x="2699792" y="544522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2771800" y="3356992"/>
            <a:ext cx="769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noProof="1" smtClean="0"/>
              <a:t>XpressNet</a:t>
            </a:r>
            <a:endParaRPr lang="en-GB" sz="1100" noProof="1"/>
          </a:p>
        </p:txBody>
      </p:sp>
      <p:sp>
        <p:nvSpPr>
          <p:cNvPr id="15" name="14 CuadroTexto"/>
          <p:cNvSpPr txBox="1"/>
          <p:nvPr/>
        </p:nvSpPr>
        <p:spPr>
          <a:xfrm>
            <a:off x="2699792" y="4077072"/>
            <a:ext cx="23968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noProof="1" smtClean="0">
                <a:latin typeface="Consolas" pitchFamily="49" charset="0"/>
              </a:rPr>
              <a:t>System.AccessoryStatusChanged</a:t>
            </a:r>
            <a:endParaRPr lang="en-GB" sz="1050" noProof="1">
              <a:latin typeface="Consolas" pitchFamily="49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2699792" y="5517232"/>
            <a:ext cx="24705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noProof="1" smtClean="0">
                <a:latin typeface="Consolas" pitchFamily="49" charset="0"/>
              </a:rPr>
              <a:t>Project.AccessoryStatusChanged</a:t>
            </a:r>
            <a:endParaRPr lang="en-GB" sz="1050" noProof="1">
              <a:latin typeface="Consolas" pitchFamily="49" charset="0"/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5292080" y="3717032"/>
            <a:ext cx="2016224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Switchboard Command Control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9" name="18 Rectángulo redondeado"/>
          <p:cNvSpPr/>
          <p:nvPr/>
        </p:nvSpPr>
        <p:spPr>
          <a:xfrm>
            <a:off x="5580112" y="2996952"/>
            <a:ext cx="1440160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Element Set Status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20" name="19 Conector recto de flecha"/>
          <p:cNvCxnSpPr>
            <a:stCxn id="31" idx="2"/>
            <a:endCxn id="19" idx="0"/>
          </p:cNvCxnSpPr>
          <p:nvPr/>
        </p:nvCxnSpPr>
        <p:spPr>
          <a:xfrm>
            <a:off x="6300192" y="256490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19" idx="2"/>
            <a:endCxn id="18" idx="0"/>
          </p:cNvCxnSpPr>
          <p:nvPr/>
        </p:nvCxnSpPr>
        <p:spPr>
          <a:xfrm>
            <a:off x="6300192" y="335699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6300192" y="2636912"/>
            <a:ext cx="12907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noProof="1" smtClean="0">
                <a:latin typeface="Consolas" pitchFamily="49" charset="0"/>
              </a:rPr>
              <a:t>Control.MouseUp</a:t>
            </a:r>
            <a:endParaRPr lang="en-GB" sz="1050" noProof="1">
              <a:latin typeface="Consolas" pitchFamily="49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300192" y="3429000"/>
            <a:ext cx="2618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noProof="1" smtClean="0">
                <a:latin typeface="Consolas" pitchFamily="49" charset="0"/>
              </a:rPr>
              <a:t>IAccessory.AccessoryStatusChanged</a:t>
            </a:r>
            <a:endParaRPr lang="en-GB" sz="1050" noProof="1">
              <a:latin typeface="Consolas" pitchFamily="49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971600" y="1412776"/>
            <a:ext cx="347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EXTERNAL ACCESSORY ACTIVATION</a:t>
            </a:r>
            <a:endParaRPr lang="en-GB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854177" y="1412776"/>
            <a:ext cx="288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OTC ACCESSORY ACTIVATION</a:t>
            </a:r>
            <a:endParaRPr lang="en-GB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2195736" y="4365104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Project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2699792" y="4797152"/>
            <a:ext cx="24705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noProof="1" smtClean="0">
                <a:latin typeface="Consolas" pitchFamily="49" charset="0"/>
              </a:rPr>
              <a:t>IAccessory.SetAccessoryStatus()</a:t>
            </a:r>
            <a:endParaRPr lang="en-GB" sz="1050" noProof="1">
              <a:latin typeface="Consolas" pitchFamily="49" charset="0"/>
            </a:endParaRPr>
          </a:p>
        </p:txBody>
      </p:sp>
      <p:sp>
        <p:nvSpPr>
          <p:cNvPr id="31" name="30 Bisel"/>
          <p:cNvSpPr/>
          <p:nvPr/>
        </p:nvSpPr>
        <p:spPr>
          <a:xfrm>
            <a:off x="5580112" y="2060848"/>
            <a:ext cx="1440160" cy="504056"/>
          </a:xfrm>
          <a:prstGeom prst="bevel">
            <a:avLst>
              <a:gd name="adj" fmla="val 85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Switchboard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svío esbelto a la derecha.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 l="9450" t="34484" r="9281" b="35011"/>
          <a:stretch>
            <a:fillRect/>
          </a:stretch>
        </p:blipFill>
        <p:spPr bwMode="auto">
          <a:xfrm rot="10800000">
            <a:off x="755576" y="620689"/>
            <a:ext cx="3269639" cy="874438"/>
          </a:xfrm>
          <a:prstGeom prst="rect">
            <a:avLst/>
          </a:prstGeom>
          <a:noFill/>
        </p:spPr>
      </p:pic>
      <p:pic>
        <p:nvPicPr>
          <p:cNvPr id="4" name="3 Imagen" descr="deco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2887" y="2132856"/>
            <a:ext cx="3630215" cy="1944216"/>
          </a:xfrm>
          <a:prstGeom prst="rect">
            <a:avLst/>
          </a:prstGeom>
        </p:spPr>
      </p:pic>
      <p:sp>
        <p:nvSpPr>
          <p:cNvPr id="5" name="4 Flecha arriba"/>
          <p:cNvSpPr/>
          <p:nvPr/>
        </p:nvSpPr>
        <p:spPr>
          <a:xfrm>
            <a:off x="1469344" y="1340768"/>
            <a:ext cx="360040" cy="7920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Travesía de unión doble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 l="11340" t="25200" r="12116" b="28380"/>
          <a:stretch>
            <a:fillRect/>
          </a:stretch>
        </p:blipFill>
        <p:spPr bwMode="auto">
          <a:xfrm rot="10800000">
            <a:off x="5470004" y="270173"/>
            <a:ext cx="2736304" cy="1182353"/>
          </a:xfrm>
          <a:prstGeom prst="rect">
            <a:avLst/>
          </a:prstGeom>
          <a:noFill/>
        </p:spPr>
      </p:pic>
      <p:pic>
        <p:nvPicPr>
          <p:cNvPr id="9" name="8 Imagen" descr="deco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46241" y="2132856"/>
            <a:ext cx="3630215" cy="1944216"/>
          </a:xfrm>
          <a:prstGeom prst="rect">
            <a:avLst/>
          </a:prstGeom>
        </p:spPr>
      </p:pic>
      <p:sp>
        <p:nvSpPr>
          <p:cNvPr id="10" name="9 Flecha arriba"/>
          <p:cNvSpPr/>
          <p:nvPr/>
        </p:nvSpPr>
        <p:spPr>
          <a:xfrm>
            <a:off x="6427117" y="1476238"/>
            <a:ext cx="360040" cy="6480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10 Flecha arriba"/>
          <p:cNvSpPr/>
          <p:nvPr/>
        </p:nvSpPr>
        <p:spPr>
          <a:xfrm>
            <a:off x="6902623" y="1471565"/>
            <a:ext cx="360040" cy="6480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2" name="Picture 8" descr="Color Light Distant Signal"/>
          <p:cNvPicPr>
            <a:picLocks noChangeAspect="1" noChangeArrowheads="1"/>
          </p:cNvPicPr>
          <p:nvPr/>
        </p:nvPicPr>
        <p:blipFill>
          <a:blip r:embed="rId5" cstate="print"/>
          <a:srcRect l="61552" t="13540" r="29414" b="24824"/>
          <a:stretch>
            <a:fillRect/>
          </a:stretch>
        </p:blipFill>
        <p:spPr bwMode="auto">
          <a:xfrm>
            <a:off x="971600" y="4365104"/>
            <a:ext cx="406780" cy="1977777"/>
          </a:xfrm>
          <a:prstGeom prst="rect">
            <a:avLst/>
          </a:prstGeom>
          <a:noFill/>
        </p:spPr>
      </p:pic>
      <p:sp>
        <p:nvSpPr>
          <p:cNvPr id="13" name="12 CuadroTexto"/>
          <p:cNvSpPr txBox="1"/>
          <p:nvPr/>
        </p:nvSpPr>
        <p:spPr>
          <a:xfrm>
            <a:off x="2201416" y="3152001"/>
            <a:ext cx="1386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Accessory Decoder</a:t>
            </a:r>
            <a:endParaRPr lang="en-GB" sz="1200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6171381" y="3160018"/>
            <a:ext cx="1386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Accessory Decoder</a:t>
            </a:r>
            <a:endParaRPr lang="en-GB" sz="1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88</Words>
  <Application>Microsoft Office PowerPoint</Application>
  <PresentationFormat>Presentación en pantalla (4:3)</PresentationFormat>
  <Paragraphs>46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Company>www.intercambiosvirtuales.org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www.intercambiosvirtuales.org</dc:creator>
  <cp:lastModifiedBy>www.intercambiosvirtuales.org</cp:lastModifiedBy>
  <cp:revision>22</cp:revision>
  <dcterms:created xsi:type="dcterms:W3CDTF">2018-10-18T21:09:30Z</dcterms:created>
  <dcterms:modified xsi:type="dcterms:W3CDTF">2020-05-05T22:21:55Z</dcterms:modified>
</cp:coreProperties>
</file>