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2.png" ContentType="image/png"/>
  <Override PartName="/ppt/media/image22.png" ContentType="image/png"/>
  <Override PartName="/ppt/media/image1.jpeg" ContentType="image/jpeg"/>
  <Override PartName="/ppt/media/image13.jpeg" ContentType="image/jpeg"/>
  <Override PartName="/ppt/media/image11.png" ContentType="image/png"/>
  <Override PartName="/ppt/media/image18.jpeg" ContentType="image/jpeg"/>
  <Override PartName="/ppt/media/image12.png" ContentType="image/png"/>
  <Override PartName="/ppt/media/image5.png" ContentType="image/png"/>
  <Override PartName="/ppt/media/image20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17.jpeg" ContentType="image/jpeg"/>
  <Override PartName="/ppt/media/image4.jpeg" ContentType="image/jpeg"/>
  <Override PartName="/ppt/media/image3.png" ContentType="image/png"/>
  <Override PartName="/ppt/media/image19.jpeg" ContentType="image/jpeg"/>
  <Override PartName="/ppt/media/image6.png" ContentType="image/png"/>
  <Override PartName="/ppt/media/image14.jpeg" ContentType="image/jpeg"/>
  <Override PartName="/ppt/media/image21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8237CF8-AC67-468F-A2D6-897F3FB80E7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6A9B1EB-A3A9-412E-A13F-C303FBEAC82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1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316520"/>
            <a:ext cx="9071640" cy="636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Generating 3D Object from DEM file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Supervisors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Pascal Desbarats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Fabien Baldacci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 Manh Tu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NGUYEN Bao Xuan Truong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PHAM Phu Quoc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 The Anh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 Do Quynh Phuong (left)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Architecture (cont.)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823760" y="1438560"/>
            <a:ext cx="6550920" cy="53280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Architecture (cont.)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82880" y="1864080"/>
            <a:ext cx="9907560" cy="38966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Architecture (cont.)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82880" y="2321280"/>
            <a:ext cx="9816120" cy="28908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 Assignment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280160" y="1541880"/>
            <a:ext cx="7680960" cy="55904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Gantt Chart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661400" y="1463040"/>
            <a:ext cx="7025400" cy="58345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Cases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640080" y="1801440"/>
            <a:ext cx="8783640" cy="35935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Cases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03640" y="1971360"/>
            <a:ext cx="9071640" cy="39794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Cases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03280" y="3198960"/>
            <a:ext cx="9071640" cy="15238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(Overview)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450800" y="1563480"/>
            <a:ext cx="7876080" cy="54547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(Zoom)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822960" y="1371600"/>
            <a:ext cx="8581680" cy="59526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38120" y="1737360"/>
            <a:ext cx="9071640" cy="4297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DEM files from various formats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Visualize them in 3D (with rotations, translations and zooms along the axis)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 the user to resize or to crop them using boundary boxes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support at its basis to transform it into a 3D object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a functionality to label it on (or below its support)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the result in OBJ and STL formats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(Rotate)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803880" y="1371960"/>
            <a:ext cx="8591040" cy="594324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(Base)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803880" y="1357560"/>
            <a:ext cx="8591040" cy="59432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Drawbacks from the Project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members were busy, many members cannot commit to the Project.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member left.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Difficulty in research of DEM manipulating technique.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 new in OpenGL &amp; Qt Framework.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40080" y="2834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watching 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Digital Elevation Models (DEMs)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USGS (United States Geological Survey) DEM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SDTS (Spatial Data Transfer Standard) DEM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DTED (Digital Terrain Elevation Data)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DIMAP (Defense Imagery and Mapping Program)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more..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Architecture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architecture aims to: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to collaborate between team members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to maintain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to upgrade (scalability)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Architecture (cont.)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807920" y="1188720"/>
            <a:ext cx="6387120" cy="58521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Architecture (cont.)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367640" y="1654920"/>
            <a:ext cx="7684920" cy="53859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Architecture (cont.)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99160" y="1529280"/>
            <a:ext cx="9600120" cy="47800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Architecture (cont.)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9400" y="1467000"/>
            <a:ext cx="10079640" cy="47152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Architecture (cont.)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04000" y="1463040"/>
            <a:ext cx="9334080" cy="49716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LibreOffice/5.1.4.2$Linux_x86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2016-09-25T16:23:10Z</dcterms:created>
  <dc:creator/>
  <dc:description/>
  <dc:language>en-US</dc:language>
  <cp:lastModifiedBy/>
  <dcterms:modified xsi:type="dcterms:W3CDTF">2016-09-25T17:51:32Z</dcterms:modified>
  <cp:revision>2</cp:revision>
  <dc:subject/>
  <dc:title/>
</cp:coreProperties>
</file>