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8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9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A905-9901-4894-BCCE-7FB5E93179C8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1/6/d/0/1245696369955185815speciwoman_Microphone_icon.svg.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66" y="4054758"/>
            <a:ext cx="214312" cy="4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a/7/f/e/11954453311766433919speaker_icon_winston_wil_01.svg.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4825"/>
            <a:ext cx="511493" cy="4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ta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4" t="5385" r="23099"/>
          <a:stretch/>
        </p:blipFill>
        <p:spPr bwMode="auto">
          <a:xfrm>
            <a:off x="1867313" y="602469"/>
            <a:ext cx="304928" cy="5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it-adviser.net/wp-content/uploads/2013/10/apache_webserver_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 b="14461"/>
          <a:stretch/>
        </p:blipFill>
        <p:spPr bwMode="auto">
          <a:xfrm>
            <a:off x="5339887" y="2969499"/>
            <a:ext cx="1066801" cy="61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00200" y="1664444"/>
            <a:ext cx="839153" cy="274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itag.sh</a:t>
            </a:r>
            <a:endParaRPr lang="en-US" sz="1400" dirty="0"/>
          </a:p>
        </p:txBody>
      </p:sp>
      <p:pic>
        <p:nvPicPr>
          <p:cNvPr id="1042" name="Picture 18" descr="https://www.raspberrypi.org/app/uploads/2015/08/raspberry-pi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66" y="3055462"/>
            <a:ext cx="349477" cy="4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295399" y="1424544"/>
            <a:ext cx="5334001" cy="21568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61850" y="2535612"/>
            <a:ext cx="927601" cy="283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 err="1" smtClean="0"/>
              <a:t>ndex.cgi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354884" y="2119111"/>
            <a:ext cx="894170" cy="260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</a:t>
            </a:r>
            <a:r>
              <a:rPr lang="en-US" sz="1400" dirty="0" err="1" smtClean="0"/>
              <a:t>onfig.cgi</a:t>
            </a:r>
            <a:endParaRPr lang="en-US" sz="1400" dirty="0"/>
          </a:p>
        </p:txBody>
      </p:sp>
      <p:pic>
        <p:nvPicPr>
          <p:cNvPr id="2" name="Picture 2" descr="http://www.clker.com/cliparts/f/d/7/e/1206575297236564657elkbuntu_Generic_Monitor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048020"/>
            <a:ext cx="471347" cy="4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030" idx="2"/>
            <a:endCxn id="7" idx="0"/>
          </p:cNvCxnSpPr>
          <p:nvPr/>
        </p:nvCxnSpPr>
        <p:spPr>
          <a:xfrm>
            <a:off x="2019777" y="1102550"/>
            <a:ext cx="0" cy="5618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27" idx="0"/>
          </p:cNvCxnSpPr>
          <p:nvPr/>
        </p:nvCxnSpPr>
        <p:spPr>
          <a:xfrm>
            <a:off x="2019777" y="1938904"/>
            <a:ext cx="1588549" cy="3356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026" idx="0"/>
          </p:cNvCxnSpPr>
          <p:nvPr/>
        </p:nvCxnSpPr>
        <p:spPr>
          <a:xfrm flipH="1">
            <a:off x="1554722" y="2822377"/>
            <a:ext cx="2057636" cy="123238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028" idx="0"/>
          </p:cNvCxnSpPr>
          <p:nvPr/>
        </p:nvCxnSpPr>
        <p:spPr>
          <a:xfrm>
            <a:off x="3612358" y="2822377"/>
            <a:ext cx="1291589" cy="126244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2" idx="0"/>
          </p:cNvCxnSpPr>
          <p:nvPr/>
        </p:nvCxnSpPr>
        <p:spPr>
          <a:xfrm>
            <a:off x="3612358" y="2822377"/>
            <a:ext cx="2566916" cy="12256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6" idx="1"/>
          </p:cNvCxnSpPr>
          <p:nvPr/>
        </p:nvCxnSpPr>
        <p:spPr>
          <a:xfrm flipV="1">
            <a:off x="4031934" y="2677403"/>
            <a:ext cx="1329916" cy="209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Image result for google clou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79" y="4541969"/>
            <a:ext cx="70814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peech-api-lea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38" y="4080881"/>
            <a:ext cx="713445" cy="4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5" idx="2"/>
            <a:endCxn id="5" idx="0"/>
          </p:cNvCxnSpPr>
          <p:nvPr/>
        </p:nvCxnSpPr>
        <p:spPr>
          <a:xfrm flipH="1">
            <a:off x="2475361" y="2822377"/>
            <a:ext cx="1136997" cy="125850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66827" y="4043472"/>
            <a:ext cx="895698" cy="816986"/>
            <a:chOff x="3221171" y="4469565"/>
            <a:chExt cx="609500" cy="555939"/>
          </a:xfrm>
        </p:grpSpPr>
        <p:pic>
          <p:nvPicPr>
            <p:cNvPr id="3" name="Picture 2" descr="C:\Documents and Settings\Administrator\My Documents\Downloads\AWS-Polly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23771" y="4469565"/>
              <a:ext cx="606900" cy="55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221171" y="4751619"/>
              <a:ext cx="129029" cy="135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3" idx="0"/>
            <a:endCxn id="15" idx="2"/>
          </p:cNvCxnSpPr>
          <p:nvPr/>
        </p:nvCxnSpPr>
        <p:spPr>
          <a:xfrm flipH="1" flipV="1">
            <a:off x="3612358" y="2822377"/>
            <a:ext cx="4229" cy="12210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78750" y="1664444"/>
            <a:ext cx="874250" cy="263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phinx.sh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8" idx="2"/>
            <a:endCxn id="27" idx="0"/>
          </p:cNvCxnSpPr>
          <p:nvPr/>
        </p:nvCxnSpPr>
        <p:spPr>
          <a:xfrm flipH="1">
            <a:off x="3608326" y="1928344"/>
            <a:ext cx="907549" cy="34621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http://www.clker.com/cliparts/1/6/d/0/1245696369955185815speciwoman_Microphone_icon.svg.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403" y="656852"/>
            <a:ext cx="214312" cy="4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>
            <a:stCxn id="61" idx="2"/>
            <a:endCxn id="28" idx="0"/>
          </p:cNvCxnSpPr>
          <p:nvPr/>
        </p:nvCxnSpPr>
        <p:spPr>
          <a:xfrm>
            <a:off x="4508559" y="1089850"/>
            <a:ext cx="7316" cy="57459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Documents and Settings\Administrator\My Documents\Temporary Files\ir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176" y="493934"/>
            <a:ext cx="638217" cy="63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819400" y="1664444"/>
            <a:ext cx="839153" cy="274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ir.sh</a:t>
            </a:r>
            <a:endParaRPr lang="en-US" sz="1400" dirty="0"/>
          </a:p>
        </p:txBody>
      </p:sp>
      <p:cxnSp>
        <p:nvCxnSpPr>
          <p:cNvPr id="34" name="Straight Arrow Connector 33"/>
          <p:cNvCxnSpPr>
            <a:stCxn id="1027" idx="2"/>
            <a:endCxn id="32" idx="0"/>
          </p:cNvCxnSpPr>
          <p:nvPr/>
        </p:nvCxnSpPr>
        <p:spPr>
          <a:xfrm flipH="1">
            <a:off x="3238977" y="1132151"/>
            <a:ext cx="5308" cy="53229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176" y="2274556"/>
            <a:ext cx="114300" cy="31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" name="Straight Arrow Connector 46"/>
          <p:cNvCxnSpPr>
            <a:stCxn id="32" idx="2"/>
            <a:endCxn id="27" idx="0"/>
          </p:cNvCxnSpPr>
          <p:nvPr/>
        </p:nvCxnSpPr>
        <p:spPr>
          <a:xfrm>
            <a:off x="3238977" y="1938904"/>
            <a:ext cx="369349" cy="33565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5430430" y="475651"/>
            <a:ext cx="753713" cy="753713"/>
            <a:chOff x="7315200" y="1424544"/>
            <a:chExt cx="1340654" cy="1340654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424544"/>
              <a:ext cx="1340654" cy="1340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7566426" y="1889576"/>
              <a:ext cx="838199" cy="410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 smtClean="0">
                  <a:solidFill>
                    <a:srgbClr val="00B0F0"/>
                  </a:solidFill>
                  <a:latin typeface="Comic Sans MS" panose="030F0702030302020204" pitchFamily="66" charset="0"/>
                </a:rPr>
                <a:t>alexa</a:t>
              </a:r>
              <a:endParaRPr lang="en-US" dirty="0">
                <a:solidFill>
                  <a:srgbClr val="00B0F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5361850" y="1647756"/>
            <a:ext cx="898033" cy="2605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</a:t>
            </a:r>
            <a:r>
              <a:rPr lang="en-US" sz="1400" dirty="0" err="1" smtClean="0"/>
              <a:t>ifo.cgi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192781" y="2536610"/>
            <a:ext cx="839153" cy="285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skpi.sh</a:t>
            </a:r>
            <a:endParaRPr lang="en-US" sz="1400" dirty="0"/>
          </a:p>
        </p:txBody>
      </p:sp>
      <p:cxnSp>
        <p:nvCxnSpPr>
          <p:cNvPr id="75" name="Straight Arrow Connector 74"/>
          <p:cNvCxnSpPr>
            <a:stCxn id="1031" idx="2"/>
            <a:endCxn id="64" idx="0"/>
          </p:cNvCxnSpPr>
          <p:nvPr/>
        </p:nvCxnSpPr>
        <p:spPr>
          <a:xfrm>
            <a:off x="5807287" y="1229364"/>
            <a:ext cx="3580" cy="41839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64" idx="2"/>
            <a:endCxn id="27" idx="0"/>
          </p:cNvCxnSpPr>
          <p:nvPr/>
        </p:nvCxnSpPr>
        <p:spPr>
          <a:xfrm flipH="1">
            <a:off x="3608326" y="1908328"/>
            <a:ext cx="2202541" cy="3662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2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XP Mode</dc:creator>
  <cp:lastModifiedBy>Windows XP Mode</cp:lastModifiedBy>
  <cp:revision>16</cp:revision>
  <dcterms:created xsi:type="dcterms:W3CDTF">2017-07-04T12:43:47Z</dcterms:created>
  <dcterms:modified xsi:type="dcterms:W3CDTF">2017-10-15T20:13:36Z</dcterms:modified>
</cp:coreProperties>
</file>