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-480" y="1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603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377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3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91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162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826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334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24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437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333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888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B0A905-9901-4894-BCCE-7FB5E93179C8}" type="datetimeFigureOut">
              <a:rPr lang="en-US" smtClean="0"/>
              <a:t>7/22/2017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5588D-B933-4A3D-85CA-5509BF4BEF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9671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clker.com/cliparts/1/6/d/0/1245696369955185815speciwoman_Microphone_icon.svg.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232087"/>
            <a:ext cx="214312" cy="4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clker.com/cliparts/a/7/f/e/11954453311766433919speaker_icon_winston_wil_01.svg.thumb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70" y="4244787"/>
            <a:ext cx="511493" cy="4040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ita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14" t="5385" r="23099"/>
          <a:stretch/>
        </p:blipFill>
        <p:spPr bwMode="auto">
          <a:xfrm>
            <a:off x="2666872" y="1176319"/>
            <a:ext cx="304928" cy="500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ttp://www.it-adviser.net/wp-content/uploads/2013/10/apache_webserver_logo.png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5" b="14461"/>
          <a:stretch/>
        </p:blipFill>
        <p:spPr bwMode="auto">
          <a:xfrm>
            <a:off x="5218252" y="1830672"/>
            <a:ext cx="1066801" cy="611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2406756" y="2100917"/>
            <a:ext cx="839153" cy="27446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smtClean="0"/>
              <a:t>itag.sh</a:t>
            </a:r>
            <a:endParaRPr lang="en-US" sz="1400" dirty="0"/>
          </a:p>
        </p:txBody>
      </p:sp>
      <p:pic>
        <p:nvPicPr>
          <p:cNvPr id="1042" name="Picture 18" descr="https://www.raspberrypi.org/app/uploads/2015/08/raspberry-pi-logo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1937" y="2758830"/>
            <a:ext cx="349477" cy="4399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/>
          <p:cNvSpPr/>
          <p:nvPr/>
        </p:nvSpPr>
        <p:spPr>
          <a:xfrm>
            <a:off x="2210089" y="1828800"/>
            <a:ext cx="4419311" cy="160430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3165275" y="2763724"/>
            <a:ext cx="839153" cy="28576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a</a:t>
            </a:r>
            <a:r>
              <a:rPr lang="en-US" sz="1400" dirty="0" smtClean="0"/>
              <a:t>skpi.sh</a:t>
            </a:r>
            <a:endParaRPr lang="en-US" sz="1400" dirty="0"/>
          </a:p>
        </p:txBody>
      </p:sp>
      <p:sp>
        <p:nvSpPr>
          <p:cNvPr id="16" name="Rectangle 15"/>
          <p:cNvSpPr/>
          <p:nvPr/>
        </p:nvSpPr>
        <p:spPr>
          <a:xfrm>
            <a:off x="5356005" y="2758830"/>
            <a:ext cx="927601" cy="28358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/>
              <a:t>i</a:t>
            </a:r>
            <a:r>
              <a:rPr lang="en-US" sz="1400" dirty="0" err="1" smtClean="0"/>
              <a:t>ndex.cgi</a:t>
            </a:r>
            <a:endParaRPr lang="en-US" sz="1400" dirty="0"/>
          </a:p>
        </p:txBody>
      </p:sp>
      <p:sp>
        <p:nvSpPr>
          <p:cNvPr id="17" name="Rectangle 16"/>
          <p:cNvSpPr/>
          <p:nvPr/>
        </p:nvSpPr>
        <p:spPr>
          <a:xfrm>
            <a:off x="5356006" y="2442573"/>
            <a:ext cx="927600" cy="2600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 err="1" smtClean="0"/>
              <a:t>config.cgi</a:t>
            </a:r>
            <a:endParaRPr lang="en-US" sz="1400" dirty="0"/>
          </a:p>
        </p:txBody>
      </p:sp>
      <p:pic>
        <p:nvPicPr>
          <p:cNvPr id="2" name="Picture 2" descr="http://www.clker.com/cliparts/f/d/7/e/1206575297236564657elkbuntu_Generic_Monitor.svg.med.png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4264" y="4203844"/>
            <a:ext cx="471347" cy="4477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>
            <a:stCxn id="1030" idx="2"/>
            <a:endCxn id="7" idx="0"/>
          </p:cNvCxnSpPr>
          <p:nvPr/>
        </p:nvCxnSpPr>
        <p:spPr>
          <a:xfrm>
            <a:off x="2819336" y="1676400"/>
            <a:ext cx="6997" cy="42451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stCxn id="7" idx="2"/>
            <a:endCxn id="15" idx="0"/>
          </p:cNvCxnSpPr>
          <p:nvPr/>
        </p:nvCxnSpPr>
        <p:spPr>
          <a:xfrm>
            <a:off x="2826333" y="2375377"/>
            <a:ext cx="758519" cy="3883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5" idx="2"/>
            <a:endCxn id="1026" idx="0"/>
          </p:cNvCxnSpPr>
          <p:nvPr/>
        </p:nvCxnSpPr>
        <p:spPr>
          <a:xfrm flipH="1">
            <a:off x="2316956" y="3049491"/>
            <a:ext cx="1267896" cy="118259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5" idx="2"/>
            <a:endCxn id="1028" idx="0"/>
          </p:cNvCxnSpPr>
          <p:nvPr/>
        </p:nvCxnSpPr>
        <p:spPr>
          <a:xfrm>
            <a:off x="3584852" y="3049491"/>
            <a:ext cx="1831165" cy="1195296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15" idx="2"/>
            <a:endCxn id="2" idx="0"/>
          </p:cNvCxnSpPr>
          <p:nvPr/>
        </p:nvCxnSpPr>
        <p:spPr>
          <a:xfrm>
            <a:off x="3584852" y="3049491"/>
            <a:ext cx="2745086" cy="1154353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15" idx="3"/>
            <a:endCxn id="16" idx="1"/>
          </p:cNvCxnSpPr>
          <p:nvPr/>
        </p:nvCxnSpPr>
        <p:spPr>
          <a:xfrm flipV="1">
            <a:off x="4004428" y="2900621"/>
            <a:ext cx="1351577" cy="5987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3" name="Picture 9" descr="Image result for google cloud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0453" y="4232087"/>
            <a:ext cx="708147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speech-api-lead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9676" y="4203879"/>
            <a:ext cx="713445" cy="408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/>
          <p:cNvCxnSpPr>
            <a:stCxn id="15" idx="2"/>
            <a:endCxn id="5" idx="0"/>
          </p:cNvCxnSpPr>
          <p:nvPr/>
        </p:nvCxnSpPr>
        <p:spPr>
          <a:xfrm flipH="1">
            <a:off x="3066399" y="3049491"/>
            <a:ext cx="518453" cy="1154388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4056043" y="4040093"/>
            <a:ext cx="895698" cy="816986"/>
            <a:chOff x="3221171" y="4469565"/>
            <a:chExt cx="609500" cy="555939"/>
          </a:xfrm>
        </p:grpSpPr>
        <p:pic>
          <p:nvPicPr>
            <p:cNvPr id="3" name="Picture 2" descr="C:\Documents and Settings\Administrator\My Documents\Downloads\AWS-Polly.png"/>
            <p:cNvPicPr>
              <a:picLocks noChangeAspect="1" noChangeArrowheads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 bwMode="auto">
            <a:xfrm>
              <a:off x="3223771" y="4469565"/>
              <a:ext cx="606900" cy="55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/>
            <p:cNvSpPr/>
            <p:nvPr/>
          </p:nvSpPr>
          <p:spPr>
            <a:xfrm>
              <a:off x="3221171" y="4751619"/>
              <a:ext cx="129029" cy="13540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" name="Straight Arrow Connector 18"/>
          <p:cNvCxnSpPr>
            <a:endCxn id="15" idx="2"/>
          </p:cNvCxnSpPr>
          <p:nvPr/>
        </p:nvCxnSpPr>
        <p:spPr>
          <a:xfrm flipH="1" flipV="1">
            <a:off x="3584852" y="3049491"/>
            <a:ext cx="834892" cy="1066054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/>
          <p:cNvSpPr/>
          <p:nvPr/>
        </p:nvSpPr>
        <p:spPr>
          <a:xfrm>
            <a:off x="3886013" y="2124177"/>
            <a:ext cx="874250" cy="26390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r>
              <a:rPr lang="en-US" sz="1400" dirty="0" smtClean="0"/>
              <a:t>phinx.sh</a:t>
            </a:r>
            <a:endParaRPr lang="en-US" sz="1400" dirty="0"/>
          </a:p>
        </p:txBody>
      </p:sp>
      <p:cxnSp>
        <p:nvCxnSpPr>
          <p:cNvPr id="35" name="Straight Arrow Connector 34"/>
          <p:cNvCxnSpPr>
            <a:stCxn id="28" idx="2"/>
            <a:endCxn id="15" idx="0"/>
          </p:cNvCxnSpPr>
          <p:nvPr/>
        </p:nvCxnSpPr>
        <p:spPr>
          <a:xfrm flipH="1">
            <a:off x="3584852" y="2388077"/>
            <a:ext cx="738286" cy="37564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1" name="Picture 2" descr="http://www.clker.com/cliparts/1/6/d/0/1245696369955185815speciwoman_Microphone_icon.svg.thum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5288" y="1230702"/>
            <a:ext cx="214312" cy="432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6" name="Straight Arrow Connector 55"/>
          <p:cNvCxnSpPr>
            <a:stCxn id="61" idx="2"/>
            <a:endCxn id="28" idx="0"/>
          </p:cNvCxnSpPr>
          <p:nvPr/>
        </p:nvCxnSpPr>
        <p:spPr>
          <a:xfrm>
            <a:off x="4312444" y="1663700"/>
            <a:ext cx="10694" cy="460477"/>
          </a:xfrm>
          <a:prstGeom prst="straightConnector1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2721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334</TotalTime>
  <Words>5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 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XP Mode</dc:creator>
  <cp:lastModifiedBy>Windows XP Mode</cp:lastModifiedBy>
  <cp:revision>12</cp:revision>
  <dcterms:created xsi:type="dcterms:W3CDTF">2017-07-04T12:43:47Z</dcterms:created>
  <dcterms:modified xsi:type="dcterms:W3CDTF">2017-07-22T20:52:12Z</dcterms:modified>
</cp:coreProperties>
</file>