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8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6" autoAdjust="0"/>
    <p:restoredTop sz="96041" autoAdjust="0"/>
  </p:normalViewPr>
  <p:slideViewPr>
    <p:cSldViewPr>
      <p:cViewPr>
        <p:scale>
          <a:sx n="93" d="100"/>
          <a:sy n="93" d="100"/>
        </p:scale>
        <p:origin x="661" y="2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results_cpu_not_optimized!$J$82:$J$101</c:f>
                <c:numCache>
                  <c:formatCode>General</c:formatCode>
                  <c:ptCount val="20"/>
                  <c:pt idx="0">
                    <c:v>0.12711059104518521</c:v>
                  </c:pt>
                  <c:pt idx="1">
                    <c:v>0.15492684522873995</c:v>
                  </c:pt>
                  <c:pt idx="2">
                    <c:v>0.18408229042559712</c:v>
                  </c:pt>
                  <c:pt idx="3">
                    <c:v>0.13716042233368481</c:v>
                  </c:pt>
                  <c:pt idx="4">
                    <c:v>9.0591264664889551E-2</c:v>
                  </c:pt>
                  <c:pt idx="5">
                    <c:v>7.3406179074003264E-2</c:v>
                  </c:pt>
                  <c:pt idx="6">
                    <c:v>8.9353513273144669E-2</c:v>
                  </c:pt>
                  <c:pt idx="7">
                    <c:v>0.12531500819488592</c:v>
                  </c:pt>
                  <c:pt idx="8">
                    <c:v>5.9827626557476088E-2</c:v>
                  </c:pt>
                  <c:pt idx="9">
                    <c:v>4.7231218231524104E-2</c:v>
                  </c:pt>
                  <c:pt idx="10">
                    <c:v>6.1594114060500041E-2</c:v>
                  </c:pt>
                  <c:pt idx="11">
                    <c:v>5.6488699032319789E-2</c:v>
                  </c:pt>
                  <c:pt idx="12">
                    <c:v>3.8033070059609035E-2</c:v>
                  </c:pt>
                  <c:pt idx="13">
                    <c:v>3.9204920752118351E-2</c:v>
                  </c:pt>
                  <c:pt idx="14">
                    <c:v>5.2922109144760698E-2</c:v>
                  </c:pt>
                  <c:pt idx="15">
                    <c:v>4.6310368738979195E-2</c:v>
                  </c:pt>
                  <c:pt idx="16">
                    <c:v>3.5019309298621397E-2</c:v>
                  </c:pt>
                  <c:pt idx="17">
                    <c:v>5.4982443879567452E-2</c:v>
                  </c:pt>
                  <c:pt idx="18">
                    <c:v>5.424889386548061E-2</c:v>
                  </c:pt>
                  <c:pt idx="19">
                    <c:v>4.3765078876941123E-2</c:v>
                  </c:pt>
                </c:numCache>
              </c:numRef>
            </c:plus>
            <c:minus>
              <c:numRef>
                <c:f>results_cpu_not_optimized!$J$82:$J$101</c:f>
                <c:numCache>
                  <c:formatCode>General</c:formatCode>
                  <c:ptCount val="20"/>
                  <c:pt idx="0">
                    <c:v>0.12711059104518521</c:v>
                  </c:pt>
                  <c:pt idx="1">
                    <c:v>0.15492684522873995</c:v>
                  </c:pt>
                  <c:pt idx="2">
                    <c:v>0.18408229042559712</c:v>
                  </c:pt>
                  <c:pt idx="3">
                    <c:v>0.13716042233368481</c:v>
                  </c:pt>
                  <c:pt idx="4">
                    <c:v>9.0591264664889551E-2</c:v>
                  </c:pt>
                  <c:pt idx="5">
                    <c:v>7.3406179074003264E-2</c:v>
                  </c:pt>
                  <c:pt idx="6">
                    <c:v>8.9353513273144669E-2</c:v>
                  </c:pt>
                  <c:pt idx="7">
                    <c:v>0.12531500819488592</c:v>
                  </c:pt>
                  <c:pt idx="8">
                    <c:v>5.9827626557476088E-2</c:v>
                  </c:pt>
                  <c:pt idx="9">
                    <c:v>4.7231218231524104E-2</c:v>
                  </c:pt>
                  <c:pt idx="10">
                    <c:v>6.1594114060500041E-2</c:v>
                  </c:pt>
                  <c:pt idx="11">
                    <c:v>5.6488699032319789E-2</c:v>
                  </c:pt>
                  <c:pt idx="12">
                    <c:v>3.8033070059609035E-2</c:v>
                  </c:pt>
                  <c:pt idx="13">
                    <c:v>3.9204920752118351E-2</c:v>
                  </c:pt>
                  <c:pt idx="14">
                    <c:v>5.2922109144760698E-2</c:v>
                  </c:pt>
                  <c:pt idx="15">
                    <c:v>4.6310368738979195E-2</c:v>
                  </c:pt>
                  <c:pt idx="16">
                    <c:v>3.5019309298621397E-2</c:v>
                  </c:pt>
                  <c:pt idx="17">
                    <c:v>5.4982443879567452E-2</c:v>
                  </c:pt>
                  <c:pt idx="18">
                    <c:v>5.424889386548061E-2</c:v>
                  </c:pt>
                  <c:pt idx="19">
                    <c:v>4.3765078876941123E-2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results_cpu_not_optimized!$E$82:$E$101</c:f>
              <c:numCache>
                <c:formatCode>General</c:formatCode>
                <c:ptCount val="20"/>
                <c:pt idx="0">
                  <c:v>8.701766666666666</c:v>
                </c:pt>
                <c:pt idx="1">
                  <c:v>5.032166666666666</c:v>
                </c:pt>
                <c:pt idx="2">
                  <c:v>4.1016333333333339</c:v>
                </c:pt>
                <c:pt idx="3">
                  <c:v>3.4315333333333324</c:v>
                </c:pt>
                <c:pt idx="4">
                  <c:v>3.2190666666666661</c:v>
                </c:pt>
                <c:pt idx="5">
                  <c:v>2.9700333333333324</c:v>
                </c:pt>
                <c:pt idx="6">
                  <c:v>2.7024666666666666</c:v>
                </c:pt>
                <c:pt idx="7">
                  <c:v>2.7046666666666672</c:v>
                </c:pt>
                <c:pt idx="8">
                  <c:v>2.5772333333333335</c:v>
                </c:pt>
                <c:pt idx="9">
                  <c:v>2.5246333333333331</c:v>
                </c:pt>
                <c:pt idx="10">
                  <c:v>2.5487000000000006</c:v>
                </c:pt>
                <c:pt idx="11">
                  <c:v>2.5287000000000002</c:v>
                </c:pt>
                <c:pt idx="12">
                  <c:v>2.5275333333333339</c:v>
                </c:pt>
                <c:pt idx="13">
                  <c:v>2.5021666666666671</c:v>
                </c:pt>
                <c:pt idx="14">
                  <c:v>2.5122666666666666</c:v>
                </c:pt>
                <c:pt idx="15">
                  <c:v>2.4481999999999999</c:v>
                </c:pt>
                <c:pt idx="16">
                  <c:v>2.4349333333333338</c:v>
                </c:pt>
                <c:pt idx="17">
                  <c:v>2.4669999999999996</c:v>
                </c:pt>
                <c:pt idx="18">
                  <c:v>2.5045999999999995</c:v>
                </c:pt>
                <c:pt idx="19">
                  <c:v>2.4329666666666672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E-4C02-8A78-B03A85A46A07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plus>
            <c:min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results_cpu_not_optimized!$E$62:$E$81</c:f>
              <c:numCache>
                <c:formatCode>General</c:formatCode>
                <c:ptCount val="20"/>
                <c:pt idx="0">
                  <c:v>2.803266666666667</c:v>
                </c:pt>
                <c:pt idx="1">
                  <c:v>1.6767666666666659</c:v>
                </c:pt>
                <c:pt idx="2">
                  <c:v>1.4909999999999999</c:v>
                </c:pt>
                <c:pt idx="3">
                  <c:v>1.1807333333333334</c:v>
                </c:pt>
                <c:pt idx="4">
                  <c:v>1.1398333333333333</c:v>
                </c:pt>
                <c:pt idx="5">
                  <c:v>1.0508333333333335</c:v>
                </c:pt>
                <c:pt idx="6">
                  <c:v>0.95729999999999993</c:v>
                </c:pt>
                <c:pt idx="7">
                  <c:v>0.96039999999999992</c:v>
                </c:pt>
                <c:pt idx="8">
                  <c:v>1.0333666666666665</c:v>
                </c:pt>
                <c:pt idx="9">
                  <c:v>1.0185</c:v>
                </c:pt>
                <c:pt idx="10">
                  <c:v>1.0154000000000001</c:v>
                </c:pt>
                <c:pt idx="11">
                  <c:v>0.96909999999999996</c:v>
                </c:pt>
                <c:pt idx="12">
                  <c:v>0.92126666666666646</c:v>
                </c:pt>
                <c:pt idx="13">
                  <c:v>0.90290000000000004</c:v>
                </c:pt>
                <c:pt idx="14">
                  <c:v>0.88349999999999995</c:v>
                </c:pt>
                <c:pt idx="15">
                  <c:v>0.89839999999999998</c:v>
                </c:pt>
                <c:pt idx="16">
                  <c:v>0.92863333333333353</c:v>
                </c:pt>
                <c:pt idx="17">
                  <c:v>0.92119999999999991</c:v>
                </c:pt>
                <c:pt idx="18">
                  <c:v>0.92426666666666668</c:v>
                </c:pt>
                <c:pt idx="19">
                  <c:v>0.90063333333333329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AE-4C02-8A78-B03A85A46A07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results_cpu_not_optimized!$J$42:$J$61</c:f>
                <c:numCache>
                  <c:formatCode>General</c:formatCode>
                  <c:ptCount val="20"/>
                  <c:pt idx="0">
                    <c:v>3.5994061488248768E-3</c:v>
                  </c:pt>
                  <c:pt idx="1">
                    <c:v>5.2417692243900858E-3</c:v>
                  </c:pt>
                  <c:pt idx="2">
                    <c:v>3.8622250054920811E-3</c:v>
                  </c:pt>
                  <c:pt idx="3">
                    <c:v>3.0764524617822924E-3</c:v>
                  </c:pt>
                  <c:pt idx="4">
                    <c:v>2.4242201357015875E-3</c:v>
                  </c:pt>
                  <c:pt idx="5">
                    <c:v>1.6794648486256828E-3</c:v>
                  </c:pt>
                  <c:pt idx="6">
                    <c:v>2.2226173161420202E-3</c:v>
                  </c:pt>
                  <c:pt idx="7">
                    <c:v>2.473117247065022E-3</c:v>
                  </c:pt>
                  <c:pt idx="8">
                    <c:v>1.7764392316795194E-3</c:v>
                  </c:pt>
                  <c:pt idx="9">
                    <c:v>2.8888125809257178E-3</c:v>
                  </c:pt>
                  <c:pt idx="10">
                    <c:v>1.618093468750905E-3</c:v>
                  </c:pt>
                  <c:pt idx="11">
                    <c:v>1.3991683870254151E-3</c:v>
                  </c:pt>
                  <c:pt idx="12">
                    <c:v>1.3904629052052554E-3</c:v>
                  </c:pt>
                  <c:pt idx="13">
                    <c:v>1.6494439594904077E-3</c:v>
                  </c:pt>
                  <c:pt idx="14">
                    <c:v>1.6724392380360572E-3</c:v>
                  </c:pt>
                  <c:pt idx="15">
                    <c:v>1.3898276521887511E-3</c:v>
                  </c:pt>
                  <c:pt idx="16">
                    <c:v>1.1680038610819815E-3</c:v>
                  </c:pt>
                  <c:pt idx="17">
                    <c:v>9.0786620691080285E-4</c:v>
                  </c:pt>
                  <c:pt idx="18">
                    <c:v>1.0479157248220949E-3</c:v>
                  </c:pt>
                  <c:pt idx="19">
                    <c:v>9.6362509402241991E-4</c:v>
                  </c:pt>
                </c:numCache>
              </c:numRef>
            </c:plus>
            <c:minus>
              <c:numRef>
                <c:f>results_cpu_not_optimized!$J$42:$J$61</c:f>
                <c:numCache>
                  <c:formatCode>General</c:formatCode>
                  <c:ptCount val="20"/>
                  <c:pt idx="0">
                    <c:v>3.5994061488248768E-3</c:v>
                  </c:pt>
                  <c:pt idx="1">
                    <c:v>5.2417692243900858E-3</c:v>
                  </c:pt>
                  <c:pt idx="2">
                    <c:v>3.8622250054920811E-3</c:v>
                  </c:pt>
                  <c:pt idx="3">
                    <c:v>3.0764524617822924E-3</c:v>
                  </c:pt>
                  <c:pt idx="4">
                    <c:v>2.4242201357015875E-3</c:v>
                  </c:pt>
                  <c:pt idx="5">
                    <c:v>1.6794648486256828E-3</c:v>
                  </c:pt>
                  <c:pt idx="6">
                    <c:v>2.2226173161420202E-3</c:v>
                  </c:pt>
                  <c:pt idx="7">
                    <c:v>2.473117247065022E-3</c:v>
                  </c:pt>
                  <c:pt idx="8">
                    <c:v>1.7764392316795194E-3</c:v>
                  </c:pt>
                  <c:pt idx="9">
                    <c:v>2.8888125809257178E-3</c:v>
                  </c:pt>
                  <c:pt idx="10">
                    <c:v>1.618093468750905E-3</c:v>
                  </c:pt>
                  <c:pt idx="11">
                    <c:v>1.3991683870254151E-3</c:v>
                  </c:pt>
                  <c:pt idx="12">
                    <c:v>1.3904629052052554E-3</c:v>
                  </c:pt>
                  <c:pt idx="13">
                    <c:v>1.6494439594904077E-3</c:v>
                  </c:pt>
                  <c:pt idx="14">
                    <c:v>1.6724392380360572E-3</c:v>
                  </c:pt>
                  <c:pt idx="15">
                    <c:v>1.3898276521887511E-3</c:v>
                  </c:pt>
                  <c:pt idx="16">
                    <c:v>1.1680038610819815E-3</c:v>
                  </c:pt>
                  <c:pt idx="17">
                    <c:v>9.0786620691080285E-4</c:v>
                  </c:pt>
                  <c:pt idx="18">
                    <c:v>1.0479157248220949E-3</c:v>
                  </c:pt>
                  <c:pt idx="19">
                    <c:v>9.6362509402241991E-4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results_cpu_not_optimized!$E$42:$E$61</c:f>
              <c:numCache>
                <c:formatCode>General</c:formatCode>
                <c:ptCount val="20"/>
                <c:pt idx="0">
                  <c:v>0.21783333333333338</c:v>
                </c:pt>
                <c:pt idx="1">
                  <c:v>0.14089999999999997</c:v>
                </c:pt>
                <c:pt idx="2">
                  <c:v>0.11829999999999997</c:v>
                </c:pt>
                <c:pt idx="3">
                  <c:v>9.4500000000000028E-2</c:v>
                </c:pt>
                <c:pt idx="4">
                  <c:v>9.5366666666666655E-2</c:v>
                </c:pt>
                <c:pt idx="5">
                  <c:v>8.3800000000000013E-2</c:v>
                </c:pt>
                <c:pt idx="6">
                  <c:v>7.8800000000000009E-2</c:v>
                </c:pt>
                <c:pt idx="7">
                  <c:v>7.7399999999999997E-2</c:v>
                </c:pt>
                <c:pt idx="8">
                  <c:v>8.6100000000000038E-2</c:v>
                </c:pt>
                <c:pt idx="9">
                  <c:v>8.4000000000000005E-2</c:v>
                </c:pt>
                <c:pt idx="10">
                  <c:v>8.1366666666666657E-2</c:v>
                </c:pt>
                <c:pt idx="11">
                  <c:v>8.0433333333333343E-2</c:v>
                </c:pt>
                <c:pt idx="12">
                  <c:v>7.8933333333333355E-2</c:v>
                </c:pt>
                <c:pt idx="13">
                  <c:v>7.5833333333333336E-2</c:v>
                </c:pt>
                <c:pt idx="14">
                  <c:v>7.4466666666666653E-2</c:v>
                </c:pt>
                <c:pt idx="15">
                  <c:v>7.3133333333333342E-2</c:v>
                </c:pt>
                <c:pt idx="16">
                  <c:v>7.5966666666666668E-2</c:v>
                </c:pt>
                <c:pt idx="17">
                  <c:v>7.5666666666666674E-2</c:v>
                </c:pt>
                <c:pt idx="18">
                  <c:v>7.5900000000000009E-2</c:v>
                </c:pt>
                <c:pt idx="19">
                  <c:v>7.5299999999999992E-2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AE-4C02-8A78-B03A85A46A07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results_cpu_not_optimized!$J$22:$J$41</c:f>
                <c:numCache>
                  <c:formatCode>General</c:formatCode>
                  <c:ptCount val="20"/>
                  <c:pt idx="0">
                    <c:v>5.9247772764303285E-4</c:v>
                  </c:pt>
                  <c:pt idx="1">
                    <c:v>9.5688101494589969E-4</c:v>
                  </c:pt>
                  <c:pt idx="2">
                    <c:v>9.7062562103880472E-4</c:v>
                  </c:pt>
                  <c:pt idx="3">
                    <c:v>3.2462678338525532E-4</c:v>
                  </c:pt>
                  <c:pt idx="4">
                    <c:v>4.3404306557912465E-4</c:v>
                  </c:pt>
                  <c:pt idx="5">
                    <c:v>4.0961916036246995E-4</c:v>
                  </c:pt>
                  <c:pt idx="6">
                    <c:v>3.0595418295470281E-4</c:v>
                  </c:pt>
                  <c:pt idx="7">
                    <c:v>3.4314117245796413E-4</c:v>
                  </c:pt>
                  <c:pt idx="8">
                    <c:v>4.1692005478046482E-4</c:v>
                  </c:pt>
                  <c:pt idx="9">
                    <c:v>4.4409945124376815E-4</c:v>
                  </c:pt>
                  <c:pt idx="10">
                    <c:v>3.0787240978989635E-4</c:v>
                  </c:pt>
                  <c:pt idx="11">
                    <c:v>3.3091336289022379E-4</c:v>
                  </c:pt>
                  <c:pt idx="12">
                    <c:v>3.3795486134800774E-4</c:v>
                  </c:pt>
                  <c:pt idx="13">
                    <c:v>2.9617675272662359E-4</c:v>
                  </c:pt>
                  <c:pt idx="14">
                    <c:v>2.9617675272662359E-4</c:v>
                  </c:pt>
                  <c:pt idx="15">
                    <c:v>3.4399795574538357E-4</c:v>
                  </c:pt>
                  <c:pt idx="16">
                    <c:v>3.6070650116207953E-4</c:v>
                  </c:pt>
                  <c:pt idx="17">
                    <c:v>4.0035179241639342E-4</c:v>
                  </c:pt>
                  <c:pt idx="18">
                    <c:v>3.2212349007456541E-4</c:v>
                  </c:pt>
                  <c:pt idx="19">
                    <c:v>3.2189495262822411E-4</c:v>
                  </c:pt>
                </c:numCache>
              </c:numRef>
            </c:plus>
            <c:minus>
              <c:numRef>
                <c:f>results_cpu_not_optimized!$J$22:$J$41</c:f>
                <c:numCache>
                  <c:formatCode>General</c:formatCode>
                  <c:ptCount val="20"/>
                  <c:pt idx="0">
                    <c:v>5.9247772764303285E-4</c:v>
                  </c:pt>
                  <c:pt idx="1">
                    <c:v>9.5688101494589969E-4</c:v>
                  </c:pt>
                  <c:pt idx="2">
                    <c:v>9.7062562103880472E-4</c:v>
                  </c:pt>
                  <c:pt idx="3">
                    <c:v>3.2462678338525532E-4</c:v>
                  </c:pt>
                  <c:pt idx="4">
                    <c:v>4.3404306557912465E-4</c:v>
                  </c:pt>
                  <c:pt idx="5">
                    <c:v>4.0961916036246995E-4</c:v>
                  </c:pt>
                  <c:pt idx="6">
                    <c:v>3.0595418295470281E-4</c:v>
                  </c:pt>
                  <c:pt idx="7">
                    <c:v>3.4314117245796413E-4</c:v>
                  </c:pt>
                  <c:pt idx="8">
                    <c:v>4.1692005478046482E-4</c:v>
                  </c:pt>
                  <c:pt idx="9">
                    <c:v>4.4409945124376815E-4</c:v>
                  </c:pt>
                  <c:pt idx="10">
                    <c:v>3.0787240978989635E-4</c:v>
                  </c:pt>
                  <c:pt idx="11">
                    <c:v>3.3091336289022379E-4</c:v>
                  </c:pt>
                  <c:pt idx="12">
                    <c:v>3.3795486134800774E-4</c:v>
                  </c:pt>
                  <c:pt idx="13">
                    <c:v>2.9617675272662359E-4</c:v>
                  </c:pt>
                  <c:pt idx="14">
                    <c:v>2.9617675272662359E-4</c:v>
                  </c:pt>
                  <c:pt idx="15">
                    <c:v>3.4399795574538357E-4</c:v>
                  </c:pt>
                  <c:pt idx="16">
                    <c:v>3.6070650116207953E-4</c:v>
                  </c:pt>
                  <c:pt idx="17">
                    <c:v>4.0035179241639342E-4</c:v>
                  </c:pt>
                  <c:pt idx="18">
                    <c:v>3.2212349007456541E-4</c:v>
                  </c:pt>
                  <c:pt idx="19">
                    <c:v>3.2189495262822411E-4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results_cpu_not_optimized!$E$22:$E$41</c:f>
              <c:numCache>
                <c:formatCode>General</c:formatCode>
                <c:ptCount val="20"/>
                <c:pt idx="0">
                  <c:v>1.4500000000000008E-2</c:v>
                </c:pt>
                <c:pt idx="1">
                  <c:v>1.243333333333334E-2</c:v>
                </c:pt>
                <c:pt idx="2">
                  <c:v>9.2333333333333364E-3</c:v>
                </c:pt>
                <c:pt idx="3">
                  <c:v>9.7333333333333369E-3</c:v>
                </c:pt>
                <c:pt idx="4">
                  <c:v>9.3333333333333358E-3</c:v>
                </c:pt>
                <c:pt idx="5">
                  <c:v>8.0000000000000054E-3</c:v>
                </c:pt>
                <c:pt idx="6">
                  <c:v>7.4000000000000047E-3</c:v>
                </c:pt>
                <c:pt idx="7">
                  <c:v>7.6666666666666715E-3</c:v>
                </c:pt>
                <c:pt idx="8">
                  <c:v>8.2333333333333356E-3</c:v>
                </c:pt>
                <c:pt idx="9">
                  <c:v>7.6666666666666715E-3</c:v>
                </c:pt>
                <c:pt idx="10">
                  <c:v>7.8666666666666711E-3</c:v>
                </c:pt>
                <c:pt idx="11">
                  <c:v>7.800000000000004E-3</c:v>
                </c:pt>
                <c:pt idx="12">
                  <c:v>7.7333333333333386E-3</c:v>
                </c:pt>
                <c:pt idx="13">
                  <c:v>7.7333333333333386E-3</c:v>
                </c:pt>
                <c:pt idx="14">
                  <c:v>7.9333333333333391E-3</c:v>
                </c:pt>
                <c:pt idx="15">
                  <c:v>8.2000000000000059E-3</c:v>
                </c:pt>
                <c:pt idx="16">
                  <c:v>8.1333333333333379E-3</c:v>
                </c:pt>
                <c:pt idx="17">
                  <c:v>8.3000000000000053E-3</c:v>
                </c:pt>
                <c:pt idx="18">
                  <c:v>8.5000000000000058E-3</c:v>
                </c:pt>
                <c:pt idx="19">
                  <c:v>8.4666666666666709E-3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AE-4C02-8A78-B03A85A46A07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results_cpu_not_optimized!$J$2:$J$21</c:f>
                <c:numCache>
                  <c:formatCode>General</c:formatCode>
                  <c:ptCount val="20"/>
                  <c:pt idx="0">
                    <c:v>1.1445185623761834E-4</c:v>
                  </c:pt>
                  <c:pt idx="1">
                    <c:v>2.5448030440430722E-4</c:v>
                  </c:pt>
                  <c:pt idx="2">
                    <c:v>2.9242594601244749E-4</c:v>
                  </c:pt>
                  <c:pt idx="3">
                    <c:v>2.8734872071296737E-4</c:v>
                  </c:pt>
                  <c:pt idx="4">
                    <c:v>2.7558316790419693E-4</c:v>
                  </c:pt>
                  <c:pt idx="5">
                    <c:v>2.4294055743784602E-4</c:v>
                  </c:pt>
                  <c:pt idx="6">
                    <c:v>2.4142121447117551E-4</c:v>
                  </c:pt>
                  <c:pt idx="7">
                    <c:v>2.8939030035185482E-4</c:v>
                  </c:pt>
                  <c:pt idx="8">
                    <c:v>2.1325885693468936E-4</c:v>
                  </c:pt>
                  <c:pt idx="9">
                    <c:v>1.4808837636331746E-4</c:v>
                  </c:pt>
                  <c:pt idx="10">
                    <c:v>1.8637336169520172E-4</c:v>
                  </c:pt>
                  <c:pt idx="11">
                    <c:v>2.0444994938546705E-4</c:v>
                  </c:pt>
                  <c:pt idx="12">
                    <c:v>2.1837370495440155E-4</c:v>
                  </c:pt>
                  <c:pt idx="13">
                    <c:v>1.8794616056400169E-4</c:v>
                  </c:pt>
                  <c:pt idx="14">
                    <c:v>2.1325885693468936E-4</c:v>
                  </c:pt>
                  <c:pt idx="15">
                    <c:v>1.815732413821815E-4</c:v>
                  </c:pt>
                  <c:pt idx="16">
                    <c:v>2.1187404451680455E-4</c:v>
                  </c:pt>
                  <c:pt idx="17">
                    <c:v>5.3559159977033396E-4</c:v>
                  </c:pt>
                  <c:pt idx="18">
                    <c:v>2.755831679041863E-4</c:v>
                  </c:pt>
                  <c:pt idx="19">
                    <c:v>2.2533953037960218E-4</c:v>
                  </c:pt>
                </c:numCache>
              </c:numRef>
            </c:plus>
            <c:minus>
              <c:numRef>
                <c:f>results_cpu_not_optimized!$J$2:$J$21</c:f>
                <c:numCache>
                  <c:formatCode>General</c:formatCode>
                  <c:ptCount val="20"/>
                  <c:pt idx="0">
                    <c:v>1.1445185623761834E-4</c:v>
                  </c:pt>
                  <c:pt idx="1">
                    <c:v>2.5448030440430722E-4</c:v>
                  </c:pt>
                  <c:pt idx="2">
                    <c:v>2.9242594601244749E-4</c:v>
                  </c:pt>
                  <c:pt idx="3">
                    <c:v>2.8734872071296737E-4</c:v>
                  </c:pt>
                  <c:pt idx="4">
                    <c:v>2.7558316790419693E-4</c:v>
                  </c:pt>
                  <c:pt idx="5">
                    <c:v>2.4294055743784602E-4</c:v>
                  </c:pt>
                  <c:pt idx="6">
                    <c:v>2.4142121447117551E-4</c:v>
                  </c:pt>
                  <c:pt idx="7">
                    <c:v>2.8939030035185482E-4</c:v>
                  </c:pt>
                  <c:pt idx="8">
                    <c:v>2.1325885693468936E-4</c:v>
                  </c:pt>
                  <c:pt idx="9">
                    <c:v>1.4808837636331746E-4</c:v>
                  </c:pt>
                  <c:pt idx="10">
                    <c:v>1.8637336169520172E-4</c:v>
                  </c:pt>
                  <c:pt idx="11">
                    <c:v>2.0444994938546705E-4</c:v>
                  </c:pt>
                  <c:pt idx="12">
                    <c:v>2.1837370495440155E-4</c:v>
                  </c:pt>
                  <c:pt idx="13">
                    <c:v>1.8794616056400169E-4</c:v>
                  </c:pt>
                  <c:pt idx="14">
                    <c:v>2.1325885693468936E-4</c:v>
                  </c:pt>
                  <c:pt idx="15">
                    <c:v>1.815732413821815E-4</c:v>
                  </c:pt>
                  <c:pt idx="16">
                    <c:v>2.1187404451680455E-4</c:v>
                  </c:pt>
                  <c:pt idx="17">
                    <c:v>5.3559159977033396E-4</c:v>
                  </c:pt>
                  <c:pt idx="18">
                    <c:v>2.755831679041863E-4</c:v>
                  </c:pt>
                  <c:pt idx="19">
                    <c:v>2.2533953037960218E-4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results_cpu_not_optimized!$E$2:$E$21</c:f>
              <c:numCache>
                <c:formatCode>General</c:formatCode>
                <c:ptCount val="20"/>
                <c:pt idx="0">
                  <c:v>1.033333333333334E-3</c:v>
                </c:pt>
                <c:pt idx="1">
                  <c:v>1.6666666666666676E-3</c:v>
                </c:pt>
                <c:pt idx="2">
                  <c:v>1.7666666666666677E-3</c:v>
                </c:pt>
                <c:pt idx="3">
                  <c:v>1.9000000000000013E-3</c:v>
                </c:pt>
                <c:pt idx="4">
                  <c:v>2.6000000000000012E-3</c:v>
                </c:pt>
                <c:pt idx="5">
                  <c:v>2.4333333333333347E-3</c:v>
                </c:pt>
                <c:pt idx="6">
                  <c:v>2.4000000000000011E-3</c:v>
                </c:pt>
                <c:pt idx="7">
                  <c:v>2.6333333333333347E-3</c:v>
                </c:pt>
                <c:pt idx="8">
                  <c:v>2.7000000000000014E-3</c:v>
                </c:pt>
                <c:pt idx="9">
                  <c:v>3.0333333333333345E-3</c:v>
                </c:pt>
                <c:pt idx="10">
                  <c:v>3.2666666666666682E-3</c:v>
                </c:pt>
                <c:pt idx="11">
                  <c:v>3.4666666666666687E-3</c:v>
                </c:pt>
                <c:pt idx="12">
                  <c:v>3.8000000000000022E-3</c:v>
                </c:pt>
                <c:pt idx="13">
                  <c:v>4.0000000000000018E-3</c:v>
                </c:pt>
                <c:pt idx="14">
                  <c:v>4.3000000000000009E-3</c:v>
                </c:pt>
                <c:pt idx="15">
                  <c:v>4.5333333333333345E-3</c:v>
                </c:pt>
                <c:pt idx="16">
                  <c:v>4.8333333333333344E-3</c:v>
                </c:pt>
                <c:pt idx="17">
                  <c:v>5.6333333333333365E-3</c:v>
                </c:pt>
                <c:pt idx="18">
                  <c:v>5.4000000000000029E-3</c:v>
                </c:pt>
                <c:pt idx="19">
                  <c:v>5.5000000000000023E-3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AE-4C02-8A78-B03A85A4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753711"/>
        <c:axId val="1032987839"/>
      </c:lineChart>
      <c:catAx>
        <c:axId val="210575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987839"/>
        <c:crosses val="autoZero"/>
        <c:auto val="1"/>
        <c:lblAlgn val="ctr"/>
        <c:lblOffset val="100"/>
        <c:noMultiLvlLbl val="0"/>
      </c:catAx>
      <c:valAx>
        <c:axId val="10329878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575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(15)'!$G$42:$G$51</c:f>
              <c:numCache>
                <c:formatCode>General</c:formatCode>
                <c:ptCount val="10"/>
                <c:pt idx="0">
                  <c:v>1</c:v>
                </c:pt>
                <c:pt idx="1">
                  <c:v>1.9791707796011389</c:v>
                </c:pt>
                <c:pt idx="2">
                  <c:v>3.7647123925913073</c:v>
                </c:pt>
                <c:pt idx="3">
                  <c:v>7.7042061423747636</c:v>
                </c:pt>
                <c:pt idx="4">
                  <c:v>15.264863010411231</c:v>
                </c:pt>
                <c:pt idx="5">
                  <c:v>28.103012030128617</c:v>
                </c:pt>
                <c:pt idx="6">
                  <c:v>41.032097734087472</c:v>
                </c:pt>
                <c:pt idx="7">
                  <c:v>44.308966819260348</c:v>
                </c:pt>
                <c:pt idx="8">
                  <c:v>37.523361423411757</c:v>
                </c:pt>
                <c:pt idx="9">
                  <c:v>37.761215600390351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0-4F0F-95A9-82299F491946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(15)'!$G$32:$G$41</c:f>
              <c:numCache>
                <c:formatCode>General</c:formatCode>
                <c:ptCount val="10"/>
                <c:pt idx="0">
                  <c:v>1</c:v>
                </c:pt>
                <c:pt idx="1">
                  <c:v>1.9706963489838412</c:v>
                </c:pt>
                <c:pt idx="2">
                  <c:v>3.8926040599883827</c:v>
                </c:pt>
                <c:pt idx="3">
                  <c:v>7.6520816084435292</c:v>
                </c:pt>
                <c:pt idx="4">
                  <c:v>15.22921845497879</c:v>
                </c:pt>
                <c:pt idx="5">
                  <c:v>29.078113270866666</c:v>
                </c:pt>
                <c:pt idx="6">
                  <c:v>43.025877267366106</c:v>
                </c:pt>
                <c:pt idx="7">
                  <c:v>43.790187237760492</c:v>
                </c:pt>
                <c:pt idx="8">
                  <c:v>36.571465541073621</c:v>
                </c:pt>
                <c:pt idx="9">
                  <c:v>36.082419585941608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0-4F0F-95A9-82299F491946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(15)'!$G$22:$G$31</c:f>
              <c:numCache>
                <c:formatCode>General</c:formatCode>
                <c:ptCount val="10"/>
                <c:pt idx="0">
                  <c:v>1</c:v>
                </c:pt>
                <c:pt idx="1">
                  <c:v>1.9633270355127808</c:v>
                </c:pt>
                <c:pt idx="2">
                  <c:v>3.8292100931069966</c:v>
                </c:pt>
                <c:pt idx="3">
                  <c:v>7.6299008146000036</c:v>
                </c:pt>
                <c:pt idx="4">
                  <c:v>15.255572329340762</c:v>
                </c:pt>
                <c:pt idx="5">
                  <c:v>28.148287588326536</c:v>
                </c:pt>
                <c:pt idx="6">
                  <c:v>41.711574673130031</c:v>
                </c:pt>
                <c:pt idx="7">
                  <c:v>41.139225466969854</c:v>
                </c:pt>
                <c:pt idx="8">
                  <c:v>31.28147968980436</c:v>
                </c:pt>
                <c:pt idx="9">
                  <c:v>29.58385826542461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0-4F0F-95A9-82299F491946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(15)'!$G$12:$G$21</c:f>
              <c:numCache>
                <c:formatCode>General</c:formatCode>
                <c:ptCount val="10"/>
                <c:pt idx="0">
                  <c:v>1</c:v>
                </c:pt>
                <c:pt idx="1">
                  <c:v>1.916146716588301</c:v>
                </c:pt>
                <c:pt idx="2">
                  <c:v>3.7498079812596798</c:v>
                </c:pt>
                <c:pt idx="3">
                  <c:v>7.2853518955622691</c:v>
                </c:pt>
                <c:pt idx="4">
                  <c:v>13.458890386352724</c:v>
                </c:pt>
                <c:pt idx="5">
                  <c:v>20.930959032116903</c:v>
                </c:pt>
                <c:pt idx="6">
                  <c:v>23.309959949139444</c:v>
                </c:pt>
                <c:pt idx="7">
                  <c:v>17.661019678393746</c:v>
                </c:pt>
                <c:pt idx="8">
                  <c:v>9.3055503950357625</c:v>
                </c:pt>
                <c:pt idx="9">
                  <c:v>10.144913714877148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0-4F0F-95A9-82299F491946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(15)'!$G$2:$G$11</c:f>
              <c:numCache>
                <c:formatCode>General</c:formatCode>
                <c:ptCount val="10"/>
                <c:pt idx="0">
                  <c:v>1</c:v>
                </c:pt>
                <c:pt idx="1">
                  <c:v>2.1710441562844309</c:v>
                </c:pt>
                <c:pt idx="2">
                  <c:v>3.9280741569932371</c:v>
                </c:pt>
                <c:pt idx="3">
                  <c:v>6.1959316458451754</c:v>
                </c:pt>
                <c:pt idx="4">
                  <c:v>7.8262656197488614</c:v>
                </c:pt>
                <c:pt idx="5">
                  <c:v>7.3059580172266267</c:v>
                </c:pt>
                <c:pt idx="6">
                  <c:v>5.1109127003920554</c:v>
                </c:pt>
                <c:pt idx="7">
                  <c:v>2.9237007150561256</c:v>
                </c:pt>
                <c:pt idx="8">
                  <c:v>1.3600941908559474</c:v>
                </c:pt>
                <c:pt idx="9">
                  <c:v>2.1772998104563497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0-4F0F-95A9-82299F49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1.7292286291524526</c:v>
                </c:pt>
                <c:pt idx="2">
                  <c:v>2.1215369486952347</c:v>
                </c:pt>
                <c:pt idx="3">
                  <c:v>2.5358246070755546</c:v>
                </c:pt>
                <c:pt idx="4">
                  <c:v>2.7031955432216379</c:v>
                </c:pt>
                <c:pt idx="5">
                  <c:v>2.9298548837835723</c:v>
                </c:pt>
                <c:pt idx="6">
                  <c:v>3.2199348743123566</c:v>
                </c:pt>
                <c:pt idx="7">
                  <c:v>3.217315750554596</c:v>
                </c:pt>
                <c:pt idx="8">
                  <c:v>3.3763984634685769</c:v>
                </c:pt>
                <c:pt idx="9">
                  <c:v>3.4467447418106922</c:v>
                </c:pt>
                <c:pt idx="10">
                  <c:v>3.414198087914099</c:v>
                </c:pt>
                <c:pt idx="11">
                  <c:v>3.4412016714780975</c:v>
                </c:pt>
                <c:pt idx="12">
                  <c:v>3.4427900720069622</c:v>
                </c:pt>
                <c:pt idx="13">
                  <c:v>3.4776926663558241</c:v>
                </c:pt>
                <c:pt idx="14">
                  <c:v>3.4637113894491027</c:v>
                </c:pt>
                <c:pt idx="15">
                  <c:v>3.5543528578819812</c:v>
                </c:pt>
                <c:pt idx="16">
                  <c:v>3.5737186507501906</c:v>
                </c:pt>
                <c:pt idx="17">
                  <c:v>3.527266585596541</c:v>
                </c:pt>
                <c:pt idx="18">
                  <c:v>3.4743139290372387</c:v>
                </c:pt>
                <c:pt idx="19">
                  <c:v>3.5766074339969025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9-44D0-85A8-25FD0F99A641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results_cpu_not_optimized!$F$62:$F$81</c:f>
              <c:numCache>
                <c:formatCode>General</c:formatCode>
                <c:ptCount val="20"/>
                <c:pt idx="0">
                  <c:v>1</c:v>
                </c:pt>
                <c:pt idx="1">
                  <c:v>1.6718287179691083</c:v>
                </c:pt>
                <c:pt idx="2">
                  <c:v>1.8801251956181537</c:v>
                </c:pt>
                <c:pt idx="3">
                  <c:v>2.3741742419964993</c:v>
                </c:pt>
                <c:pt idx="4">
                  <c:v>2.4593654042988744</c:v>
                </c:pt>
                <c:pt idx="5">
                  <c:v>2.6676605868358445</c:v>
                </c:pt>
                <c:pt idx="6">
                  <c:v>2.9283053031094401</c:v>
                </c:pt>
                <c:pt idx="7">
                  <c:v>2.9188532555879503</c:v>
                </c:pt>
                <c:pt idx="8">
                  <c:v>2.7127512015741435</c:v>
                </c:pt>
                <c:pt idx="9">
                  <c:v>2.7523482245131734</c:v>
                </c:pt>
                <c:pt idx="10">
                  <c:v>2.7607510997308125</c:v>
                </c:pt>
                <c:pt idx="11">
                  <c:v>2.8926495373714447</c:v>
                </c:pt>
                <c:pt idx="12">
                  <c:v>3.0428395687097485</c:v>
                </c:pt>
                <c:pt idx="13">
                  <c:v>3.1047365895078824</c:v>
                </c:pt>
                <c:pt idx="14">
                  <c:v>3.1729107715525378</c:v>
                </c:pt>
                <c:pt idx="15">
                  <c:v>3.1202879192638768</c:v>
                </c:pt>
                <c:pt idx="16">
                  <c:v>3.0187013173480741</c:v>
                </c:pt>
                <c:pt idx="17">
                  <c:v>3.0430597771023309</c:v>
                </c:pt>
                <c:pt idx="18">
                  <c:v>3.0329630698211196</c:v>
                </c:pt>
                <c:pt idx="19">
                  <c:v>3.1125504274769611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9-44D0-85A8-25FD0F99A641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1.5460137213153544</c:v>
                </c:pt>
                <c:pt idx="2">
                  <c:v>1.8413637644406884</c:v>
                </c:pt>
                <c:pt idx="3">
                  <c:v>2.3051146384479715</c:v>
                </c:pt>
                <c:pt idx="4">
                  <c:v>2.28416637539322</c:v>
                </c:pt>
                <c:pt idx="5">
                  <c:v>2.5994431185361973</c:v>
                </c:pt>
                <c:pt idx="6">
                  <c:v>2.7643824027072759</c:v>
                </c:pt>
                <c:pt idx="7">
                  <c:v>2.8143841515934547</c:v>
                </c:pt>
                <c:pt idx="8">
                  <c:v>2.5300038714672857</c:v>
                </c:pt>
                <c:pt idx="9">
                  <c:v>2.5932539682539688</c:v>
                </c:pt>
                <c:pt idx="10">
                  <c:v>2.6771814829987717</c:v>
                </c:pt>
                <c:pt idx="11">
                  <c:v>2.7082469954413595</c:v>
                </c:pt>
                <c:pt idx="12">
                  <c:v>2.7597128378378377</c:v>
                </c:pt>
                <c:pt idx="13">
                  <c:v>2.872527472527473</c:v>
                </c:pt>
                <c:pt idx="14">
                  <c:v>2.9252461951656232</c:v>
                </c:pt>
                <c:pt idx="15">
                  <c:v>2.9785779398359162</c:v>
                </c:pt>
                <c:pt idx="16">
                  <c:v>2.8674857393593687</c:v>
                </c:pt>
                <c:pt idx="17">
                  <c:v>2.8788546255506611</c:v>
                </c:pt>
                <c:pt idx="18">
                  <c:v>2.8700043917435223</c:v>
                </c:pt>
                <c:pt idx="19">
                  <c:v>2.8928729526339096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D9-44D0-85A8-25FD0F99A641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results_cpu_not_optimized!$F$22:$F$41</c:f>
              <c:numCache>
                <c:formatCode>General</c:formatCode>
                <c:ptCount val="20"/>
                <c:pt idx="0">
                  <c:v>1</c:v>
                </c:pt>
                <c:pt idx="1">
                  <c:v>1.1662198391420913</c:v>
                </c:pt>
                <c:pt idx="2">
                  <c:v>1.5703971119133577</c:v>
                </c:pt>
                <c:pt idx="3">
                  <c:v>1.4897260273972606</c:v>
                </c:pt>
                <c:pt idx="4">
                  <c:v>1.553571428571429</c:v>
                </c:pt>
                <c:pt idx="5">
                  <c:v>1.8124999999999998</c:v>
                </c:pt>
                <c:pt idx="6">
                  <c:v>1.9594594594594592</c:v>
                </c:pt>
                <c:pt idx="7">
                  <c:v>1.8913043478260867</c:v>
                </c:pt>
                <c:pt idx="8">
                  <c:v>1.7611336032388669</c:v>
                </c:pt>
                <c:pt idx="9">
                  <c:v>1.8913043478260867</c:v>
                </c:pt>
                <c:pt idx="10">
                  <c:v>1.8432203389830508</c:v>
                </c:pt>
                <c:pt idx="11">
                  <c:v>1.858974358974359</c:v>
                </c:pt>
                <c:pt idx="12">
                  <c:v>1.8749999999999998</c:v>
                </c:pt>
                <c:pt idx="13">
                  <c:v>1.8749999999999998</c:v>
                </c:pt>
                <c:pt idx="14">
                  <c:v>1.8277310924369745</c:v>
                </c:pt>
                <c:pt idx="15">
                  <c:v>1.7682926829268288</c:v>
                </c:pt>
                <c:pt idx="16">
                  <c:v>1.7827868852459017</c:v>
                </c:pt>
                <c:pt idx="17">
                  <c:v>1.7469879518072287</c:v>
                </c:pt>
                <c:pt idx="18">
                  <c:v>1.7058823529411762</c:v>
                </c:pt>
                <c:pt idx="19">
                  <c:v>1.7125984251968505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D9-44D0-85A8-25FD0F99A641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results_cpu_not_optimized!$F$2:$F$21</c:f>
              <c:numCache>
                <c:formatCode>General</c:formatCode>
                <c:ptCount val="20"/>
                <c:pt idx="0">
                  <c:v>1</c:v>
                </c:pt>
                <c:pt idx="1">
                  <c:v>0.62</c:v>
                </c:pt>
                <c:pt idx="2">
                  <c:v>0.58490566037735858</c:v>
                </c:pt>
                <c:pt idx="3">
                  <c:v>0.54385964912280704</c:v>
                </c:pt>
                <c:pt idx="4">
                  <c:v>0.39743589743589752</c:v>
                </c:pt>
                <c:pt idx="5">
                  <c:v>0.42465753424657537</c:v>
                </c:pt>
                <c:pt idx="6">
                  <c:v>0.43055555555555564</c:v>
                </c:pt>
                <c:pt idx="7">
                  <c:v>0.39240506329113928</c:v>
                </c:pt>
                <c:pt idx="8">
                  <c:v>0.38271604938271608</c:v>
                </c:pt>
                <c:pt idx="9">
                  <c:v>0.34065934065934078</c:v>
                </c:pt>
                <c:pt idx="10">
                  <c:v>0.31632653061224497</c:v>
                </c:pt>
                <c:pt idx="11">
                  <c:v>0.29807692307692313</c:v>
                </c:pt>
                <c:pt idx="12">
                  <c:v>0.27192982456140352</c:v>
                </c:pt>
                <c:pt idx="13">
                  <c:v>0.25833333333333341</c:v>
                </c:pt>
                <c:pt idx="14">
                  <c:v>0.24031007751937997</c:v>
                </c:pt>
                <c:pt idx="15">
                  <c:v>0.22794117647058831</c:v>
                </c:pt>
                <c:pt idx="16">
                  <c:v>0.21379310344827596</c:v>
                </c:pt>
                <c:pt idx="17">
                  <c:v>0.18343195266272191</c:v>
                </c:pt>
                <c:pt idx="18">
                  <c:v>0.19135802469135804</c:v>
                </c:pt>
                <c:pt idx="19">
                  <c:v>0.18787878787878792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D9-44D0-85A8-25FD0F99A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753711"/>
        <c:axId val="1032987839"/>
      </c:lineChart>
      <c:catAx>
        <c:axId val="210575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987839"/>
        <c:crosses val="autoZero"/>
        <c:auto val="1"/>
        <c:lblAlgn val="ctr"/>
        <c:lblOffset val="100"/>
        <c:noMultiLvlLbl val="0"/>
      </c:catAx>
      <c:valAx>
        <c:axId val="103298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575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old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plus>
            <c:minus>
              <c:numRef>
                <c:f>results_cpu_not_optimized!$J$62:$J$81</c:f>
                <c:numCache>
                  <c:formatCode>General</c:formatCode>
                  <c:ptCount val="20"/>
                  <c:pt idx="0">
                    <c:v>4.7434845762909265E-3</c:v>
                  </c:pt>
                  <c:pt idx="1">
                    <c:v>3.1123918710495413E-2</c:v>
                  </c:pt>
                  <c:pt idx="2">
                    <c:v>3.9639712204314864E-2</c:v>
                  </c:pt>
                  <c:pt idx="3">
                    <c:v>3.006403335567169E-2</c:v>
                  </c:pt>
                  <c:pt idx="4">
                    <c:v>3.0503216502244794E-2</c:v>
                  </c:pt>
                  <c:pt idx="5">
                    <c:v>2.1301664643022876E-2</c:v>
                  </c:pt>
                  <c:pt idx="6">
                    <c:v>3.5419643250054762E-2</c:v>
                  </c:pt>
                  <c:pt idx="7">
                    <c:v>2.4947967972856765E-2</c:v>
                  </c:pt>
                  <c:pt idx="8">
                    <c:v>2.452490057738264E-2</c:v>
                  </c:pt>
                  <c:pt idx="9">
                    <c:v>2.4222962795076321E-2</c:v>
                  </c:pt>
                  <c:pt idx="10">
                    <c:v>1.757789011528732E-2</c:v>
                  </c:pt>
                  <c:pt idx="11">
                    <c:v>1.301700169435616E-2</c:v>
                  </c:pt>
                  <c:pt idx="12">
                    <c:v>1.2893138578285123E-2</c:v>
                  </c:pt>
                  <c:pt idx="13">
                    <c:v>1.065687463022753E-2</c:v>
                  </c:pt>
                  <c:pt idx="14">
                    <c:v>1.1180723425800135E-2</c:v>
                  </c:pt>
                  <c:pt idx="15">
                    <c:v>1.6066263986848982E-2</c:v>
                  </c:pt>
                  <c:pt idx="16">
                    <c:v>1.166912718828683E-2</c:v>
                  </c:pt>
                  <c:pt idx="17">
                    <c:v>1.2171019549645768E-2</c:v>
                  </c:pt>
                  <c:pt idx="18">
                    <c:v>1.0777009406737266E-2</c:v>
                  </c:pt>
                  <c:pt idx="19">
                    <c:v>8.6370838208041541E-3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results_cpu_not_optimized!$E$62:$E$81</c:f>
              <c:numCache>
                <c:formatCode>General</c:formatCode>
                <c:ptCount val="20"/>
                <c:pt idx="0">
                  <c:v>2.803266666666667</c:v>
                </c:pt>
                <c:pt idx="1">
                  <c:v>1.6767666666666659</c:v>
                </c:pt>
                <c:pt idx="2">
                  <c:v>1.4909999999999999</c:v>
                </c:pt>
                <c:pt idx="3">
                  <c:v>1.1807333333333334</c:v>
                </c:pt>
                <c:pt idx="4">
                  <c:v>1.1398333333333333</c:v>
                </c:pt>
                <c:pt idx="5">
                  <c:v>1.0508333333333335</c:v>
                </c:pt>
                <c:pt idx="6">
                  <c:v>0.95729999999999993</c:v>
                </c:pt>
                <c:pt idx="7">
                  <c:v>0.96039999999999992</c:v>
                </c:pt>
                <c:pt idx="8">
                  <c:v>1.0333666666666665</c:v>
                </c:pt>
                <c:pt idx="9">
                  <c:v>1.0185</c:v>
                </c:pt>
                <c:pt idx="10">
                  <c:v>1.0154000000000001</c:v>
                </c:pt>
                <c:pt idx="11">
                  <c:v>0.96909999999999996</c:v>
                </c:pt>
                <c:pt idx="12">
                  <c:v>0.92126666666666646</c:v>
                </c:pt>
                <c:pt idx="13">
                  <c:v>0.90290000000000004</c:v>
                </c:pt>
                <c:pt idx="14">
                  <c:v>0.88349999999999995</c:v>
                </c:pt>
                <c:pt idx="15">
                  <c:v>0.89839999999999998</c:v>
                </c:pt>
                <c:pt idx="16">
                  <c:v>0.92863333333333353</c:v>
                </c:pt>
                <c:pt idx="17">
                  <c:v>0.92119999999999991</c:v>
                </c:pt>
                <c:pt idx="18">
                  <c:v>0.92426666666666668</c:v>
                </c:pt>
                <c:pt idx="19">
                  <c:v>0.90063333333333329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9-4307-8F64-E85B9453EDE5}"/>
            </c:ext>
          </c:extLst>
        </c:ser>
        <c:ser>
          <c:idx val="1"/>
          <c:order val="1"/>
          <c:tx>
            <c:v>new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'results_cpu_optimized'!$J$62:$J$81</c:f>
                <c:numCache>
                  <c:formatCode>General</c:formatCode>
                  <c:ptCount val="20"/>
                  <c:pt idx="0">
                    <c:v>1.0397404018811918E-2</c:v>
                  </c:pt>
                  <c:pt idx="1">
                    <c:v>2.2722398035061892E-2</c:v>
                  </c:pt>
                  <c:pt idx="2">
                    <c:v>2.4761136907119761E-2</c:v>
                  </c:pt>
                  <c:pt idx="3">
                    <c:v>1.4472917115192767E-2</c:v>
                  </c:pt>
                  <c:pt idx="4">
                    <c:v>1.2926457485308074E-2</c:v>
                  </c:pt>
                  <c:pt idx="5">
                    <c:v>1.068300068106268E-2</c:v>
                  </c:pt>
                  <c:pt idx="6">
                    <c:v>6.3083403891308247E-3</c:v>
                  </c:pt>
                  <c:pt idx="7">
                    <c:v>3.9418132156237955E-3</c:v>
                  </c:pt>
                  <c:pt idx="8">
                    <c:v>6.7989269221982937E-3</c:v>
                  </c:pt>
                  <c:pt idx="9">
                    <c:v>4.6292434018150317E-3</c:v>
                  </c:pt>
                  <c:pt idx="10">
                    <c:v>5.6893178921966587E-3</c:v>
                  </c:pt>
                  <c:pt idx="11">
                    <c:v>6.4706112784359594E-3</c:v>
                  </c:pt>
                  <c:pt idx="12">
                    <c:v>2.5793855971211819E-3</c:v>
                  </c:pt>
                  <c:pt idx="13">
                    <c:v>2.7238417883232334E-3</c:v>
                  </c:pt>
                  <c:pt idx="14">
                    <c:v>4.1169970049836488E-3</c:v>
                  </c:pt>
                  <c:pt idx="15">
                    <c:v>3.2844902315677673E-3</c:v>
                  </c:pt>
                  <c:pt idx="16">
                    <c:v>8.2033349960509844E-3</c:v>
                  </c:pt>
                  <c:pt idx="17">
                    <c:v>7.9818962742182909E-3</c:v>
                  </c:pt>
                  <c:pt idx="18">
                    <c:v>6.6298657489064841E-3</c:v>
                  </c:pt>
                  <c:pt idx="19">
                    <c:v>5.1459164526171481E-3</c:v>
                  </c:pt>
                </c:numCache>
              </c:numRef>
            </c:plus>
            <c:minus>
              <c:numRef>
                <c:f>'results_cpu_optimized'!$J$62:$J$81</c:f>
                <c:numCache>
                  <c:formatCode>General</c:formatCode>
                  <c:ptCount val="20"/>
                  <c:pt idx="0">
                    <c:v>1.0397404018811918E-2</c:v>
                  </c:pt>
                  <c:pt idx="1">
                    <c:v>2.2722398035061892E-2</c:v>
                  </c:pt>
                  <c:pt idx="2">
                    <c:v>2.4761136907119761E-2</c:v>
                  </c:pt>
                  <c:pt idx="3">
                    <c:v>1.4472917115192767E-2</c:v>
                  </c:pt>
                  <c:pt idx="4">
                    <c:v>1.2926457485308074E-2</c:v>
                  </c:pt>
                  <c:pt idx="5">
                    <c:v>1.068300068106268E-2</c:v>
                  </c:pt>
                  <c:pt idx="6">
                    <c:v>6.3083403891308247E-3</c:v>
                  </c:pt>
                  <c:pt idx="7">
                    <c:v>3.9418132156237955E-3</c:v>
                  </c:pt>
                  <c:pt idx="8">
                    <c:v>6.7989269221982937E-3</c:v>
                  </c:pt>
                  <c:pt idx="9">
                    <c:v>4.6292434018150317E-3</c:v>
                  </c:pt>
                  <c:pt idx="10">
                    <c:v>5.6893178921966587E-3</c:v>
                  </c:pt>
                  <c:pt idx="11">
                    <c:v>6.4706112784359594E-3</c:v>
                  </c:pt>
                  <c:pt idx="12">
                    <c:v>2.5793855971211819E-3</c:v>
                  </c:pt>
                  <c:pt idx="13">
                    <c:v>2.7238417883232334E-3</c:v>
                  </c:pt>
                  <c:pt idx="14">
                    <c:v>4.1169970049836488E-3</c:v>
                  </c:pt>
                  <c:pt idx="15">
                    <c:v>3.2844902315677673E-3</c:v>
                  </c:pt>
                  <c:pt idx="16">
                    <c:v>8.2033349960509844E-3</c:v>
                  </c:pt>
                  <c:pt idx="17">
                    <c:v>7.9818962742182909E-3</c:v>
                  </c:pt>
                  <c:pt idx="18">
                    <c:v>6.6298657489064841E-3</c:v>
                  </c:pt>
                  <c:pt idx="19">
                    <c:v>5.1459164526171481E-3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'results_cpu_optimized'!$E$62:$E$81</c:f>
              <c:numCache>
                <c:formatCode>General</c:formatCode>
                <c:ptCount val="20"/>
                <c:pt idx="0">
                  <c:v>2.722466666666667</c:v>
                </c:pt>
                <c:pt idx="1">
                  <c:v>1.5325333333333331</c:v>
                </c:pt>
                <c:pt idx="2">
                  <c:v>1.1842666666666664</c:v>
                </c:pt>
                <c:pt idx="3">
                  <c:v>0.99403333333333355</c:v>
                </c:pt>
                <c:pt idx="4">
                  <c:v>0.94389999999999985</c:v>
                </c:pt>
                <c:pt idx="5">
                  <c:v>0.8533666666666665</c:v>
                </c:pt>
                <c:pt idx="6">
                  <c:v>0.78533333333333322</c:v>
                </c:pt>
                <c:pt idx="7">
                  <c:v>0.73763333333333336</c:v>
                </c:pt>
                <c:pt idx="8">
                  <c:v>0.87363333333333315</c:v>
                </c:pt>
                <c:pt idx="9">
                  <c:v>0.84723333333333328</c:v>
                </c:pt>
                <c:pt idx="10">
                  <c:v>0.83533333333333315</c:v>
                </c:pt>
                <c:pt idx="11">
                  <c:v>0.81030000000000002</c:v>
                </c:pt>
                <c:pt idx="12">
                  <c:v>0.78980000000000006</c:v>
                </c:pt>
                <c:pt idx="13">
                  <c:v>0.75630000000000008</c:v>
                </c:pt>
                <c:pt idx="14">
                  <c:v>0.73490000000000011</c:v>
                </c:pt>
                <c:pt idx="15">
                  <c:v>0.73140000000000005</c:v>
                </c:pt>
                <c:pt idx="16">
                  <c:v>0.81966666666666654</c:v>
                </c:pt>
                <c:pt idx="17">
                  <c:v>0.80203333333333349</c:v>
                </c:pt>
                <c:pt idx="18">
                  <c:v>0.78720000000000001</c:v>
                </c:pt>
                <c:pt idx="19">
                  <c:v>0.77640000000000009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9-4307-8F64-E85B9453E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459407"/>
        <c:axId val="1312727791"/>
      </c:lineChart>
      <c:catAx>
        <c:axId val="52245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727791"/>
        <c:crosses val="autoZero"/>
        <c:auto val="1"/>
        <c:lblAlgn val="ctr"/>
        <c:lblOffset val="100"/>
        <c:noMultiLvlLbl val="0"/>
      </c:catAx>
      <c:valAx>
        <c:axId val="13127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45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new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'results_cpu_optimized'!$F$62:$F$81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1.7764485818688016</c:v>
                </c:pt>
                <c:pt idx="2">
                  <c:v>2.2988628687232615</c:v>
                </c:pt>
                <c:pt idx="3">
                  <c:v>2.7388082223936152</c:v>
                </c:pt>
                <c:pt idx="4">
                  <c:v>2.8842744641028366</c:v>
                </c:pt>
                <c:pt idx="5">
                  <c:v>3.1902660052341716</c:v>
                </c:pt>
                <c:pt idx="6">
                  <c:v>3.4666383701188463</c:v>
                </c:pt>
                <c:pt idx="7">
                  <c:v>3.6908129603687474</c:v>
                </c:pt>
                <c:pt idx="8">
                  <c:v>3.1162577740470843</c:v>
                </c:pt>
                <c:pt idx="9">
                  <c:v>3.2133611362473942</c:v>
                </c:pt>
                <c:pt idx="10">
                  <c:v>3.2591380686352767</c:v>
                </c:pt>
                <c:pt idx="11">
                  <c:v>3.3598255790036617</c:v>
                </c:pt>
                <c:pt idx="12">
                  <c:v>3.4470330041360686</c:v>
                </c:pt>
                <c:pt idx="13">
                  <c:v>3.5997179249856761</c:v>
                </c:pt>
                <c:pt idx="14">
                  <c:v>3.7045403002676101</c:v>
                </c:pt>
                <c:pt idx="15">
                  <c:v>3.7222677969191507</c:v>
                </c:pt>
                <c:pt idx="16">
                  <c:v>3.3214314762098422</c:v>
                </c:pt>
                <c:pt idx="17">
                  <c:v>3.3944557582810355</c:v>
                </c:pt>
                <c:pt idx="18">
                  <c:v>3.4584180216802172</c:v>
                </c:pt>
                <c:pt idx="19">
                  <c:v>3.5065258457839601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40-4DED-BB02-E0F3761E084E}"/>
            </c:ext>
          </c:extLst>
        </c:ser>
        <c:ser>
          <c:idx val="0"/>
          <c:order val="1"/>
          <c:tx>
            <c:v>old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results_cpu_not_optimized!$F$62:$F$81</c:f>
              <c:numCache>
                <c:formatCode>General</c:formatCode>
                <c:ptCount val="20"/>
                <c:pt idx="0">
                  <c:v>1</c:v>
                </c:pt>
                <c:pt idx="1">
                  <c:v>1.6718287179691083</c:v>
                </c:pt>
                <c:pt idx="2">
                  <c:v>1.8801251956181537</c:v>
                </c:pt>
                <c:pt idx="3">
                  <c:v>2.3741742419964993</c:v>
                </c:pt>
                <c:pt idx="4">
                  <c:v>2.4593654042988744</c:v>
                </c:pt>
                <c:pt idx="5">
                  <c:v>2.6676605868358445</c:v>
                </c:pt>
                <c:pt idx="6">
                  <c:v>2.9283053031094401</c:v>
                </c:pt>
                <c:pt idx="7">
                  <c:v>2.9188532555879503</c:v>
                </c:pt>
                <c:pt idx="8">
                  <c:v>2.7127512015741435</c:v>
                </c:pt>
                <c:pt idx="9">
                  <c:v>2.7523482245131734</c:v>
                </c:pt>
                <c:pt idx="10">
                  <c:v>2.7607510997308125</c:v>
                </c:pt>
                <c:pt idx="11">
                  <c:v>2.8926495373714447</c:v>
                </c:pt>
                <c:pt idx="12">
                  <c:v>3.0428395687097485</c:v>
                </c:pt>
                <c:pt idx="13">
                  <c:v>3.1047365895078824</c:v>
                </c:pt>
                <c:pt idx="14">
                  <c:v>3.1729107715525378</c:v>
                </c:pt>
                <c:pt idx="15">
                  <c:v>3.1202879192638768</c:v>
                </c:pt>
                <c:pt idx="16">
                  <c:v>3.0187013173480741</c:v>
                </c:pt>
                <c:pt idx="17">
                  <c:v>3.0430597771023309</c:v>
                </c:pt>
                <c:pt idx="18">
                  <c:v>3.0329630698211196</c:v>
                </c:pt>
                <c:pt idx="19">
                  <c:v>3.1125504274769611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40-4DED-BB02-E0F3761E0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459407"/>
        <c:axId val="1312727791"/>
      </c:lineChart>
      <c:catAx>
        <c:axId val="52245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727791"/>
        <c:crosses val="autoZero"/>
        <c:auto val="1"/>
        <c:lblAlgn val="ctr"/>
        <c:lblOffset val="100"/>
        <c:noMultiLvlLbl val="0"/>
      </c:catAx>
      <c:valAx>
        <c:axId val="13127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45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(15)'!$E$42:$E$51</c:f>
              <c:numCache>
                <c:formatCode>General</c:formatCode>
                <c:ptCount val="10"/>
                <c:pt idx="0">
                  <c:v>360.03669413333336</c:v>
                </c:pt>
                <c:pt idx="1">
                  <c:v>181.91289900000007</c:v>
                </c:pt>
                <c:pt idx="2">
                  <c:v>95.634581499999996</c:v>
                </c:pt>
                <c:pt idx="3">
                  <c:v>46.732484499999991</c:v>
                </c:pt>
                <c:pt idx="4">
                  <c:v>23.5859761</c:v>
                </c:pt>
                <c:pt idx="5">
                  <c:v>12.811320499999999</c:v>
                </c:pt>
                <c:pt idx="6">
                  <c:v>8.7745134666666669</c:v>
                </c:pt>
                <c:pt idx="7">
                  <c:v>8.125594433333335</c:v>
                </c:pt>
                <c:pt idx="8">
                  <c:v>9.5950010999999993</c:v>
                </c:pt>
                <c:pt idx="9">
                  <c:v>9.5345631333333323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3D-4ACD-A20C-9B392CD368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(15)'!$E$32:$E$41</c:f>
              <c:numCache>
                <c:formatCode>General</c:formatCode>
                <c:ptCount val="10"/>
                <c:pt idx="0">
                  <c:v>21.598178633333337</c:v>
                </c:pt>
                <c:pt idx="1">
                  <c:v>10.959668466666669</c:v>
                </c:pt>
                <c:pt idx="2">
                  <c:v>5.5485166999999986</c:v>
                </c:pt>
                <c:pt idx="3">
                  <c:v>2.8225232999999998</c:v>
                </c:pt>
                <c:pt idx="4">
                  <c:v>1.4182066333333332</c:v>
                </c:pt>
                <c:pt idx="5">
                  <c:v>0.74276410000000004</c:v>
                </c:pt>
                <c:pt idx="6">
                  <c:v>0.50198113333333327</c:v>
                </c:pt>
                <c:pt idx="7">
                  <c:v>0.49321960000000004</c:v>
                </c:pt>
                <c:pt idx="8">
                  <c:v>0.59057459999999995</c:v>
                </c:pt>
                <c:pt idx="9">
                  <c:v>0.59857899999999986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3D-4ACD-A20C-9B392CD368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(15)'!$E$22:$E$31</c:f>
              <c:numCache>
                <c:formatCode>General</c:formatCode>
                <c:ptCount val="10"/>
                <c:pt idx="0">
                  <c:v>2.8797114999999995</c:v>
                </c:pt>
                <c:pt idx="1">
                  <c:v>1.4667508</c:v>
                </c:pt>
                <c:pt idx="2">
                  <c:v>0.75203799999999998</c:v>
                </c:pt>
                <c:pt idx="3">
                  <c:v>0.37742450000000005</c:v>
                </c:pt>
                <c:pt idx="4">
                  <c:v>0.18876456666666666</c:v>
                </c:pt>
                <c:pt idx="5">
                  <c:v>0.10230503333333335</c:v>
                </c:pt>
                <c:pt idx="6">
                  <c:v>6.9038666666666665E-2</c:v>
                </c:pt>
                <c:pt idx="7">
                  <c:v>6.999916666666664E-2</c:v>
                </c:pt>
                <c:pt idx="8">
                  <c:v>9.2058033333333331E-2</c:v>
                </c:pt>
                <c:pt idx="9">
                  <c:v>9.7340633333333329E-2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3D-4ACD-A20C-9B392CD368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(15)'!$E$12:$E$21</c:f>
              <c:numCache>
                <c:formatCode>General</c:formatCode>
                <c:ptCount val="10"/>
                <c:pt idx="0">
                  <c:v>0.21204526666666673</c:v>
                </c:pt>
                <c:pt idx="1">
                  <c:v>0.11066233333333332</c:v>
                </c:pt>
                <c:pt idx="2">
                  <c:v>5.6548299999999996E-2</c:v>
                </c:pt>
                <c:pt idx="3">
                  <c:v>2.9105699999999998E-2</c:v>
                </c:pt>
                <c:pt idx="4">
                  <c:v>1.5755033333333335E-2</c:v>
                </c:pt>
                <c:pt idx="5">
                  <c:v>1.0130700000000001E-2</c:v>
                </c:pt>
                <c:pt idx="6">
                  <c:v>9.0967666666666672E-3</c:v>
                </c:pt>
                <c:pt idx="7">
                  <c:v>1.2006400000000002E-2</c:v>
                </c:pt>
                <c:pt idx="8">
                  <c:v>2.2786966666666665E-2</c:v>
                </c:pt>
                <c:pt idx="9">
                  <c:v>2.0901633333333336E-2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D-4ACD-A20C-9B392CD368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(15)'!$E$2:$E$11</c:f>
              <c:numCache>
                <c:formatCode>General</c:formatCode>
                <c:ptCount val="10"/>
                <c:pt idx="0">
                  <c:v>1.7077433333333333E-2</c:v>
                </c:pt>
                <c:pt idx="1">
                  <c:v>7.8659999999999997E-3</c:v>
                </c:pt>
                <c:pt idx="2">
                  <c:v>4.3475333333333338E-3</c:v>
                </c:pt>
                <c:pt idx="3">
                  <c:v>2.756233333333333E-3</c:v>
                </c:pt>
                <c:pt idx="4">
                  <c:v>2.1820666666666666E-3</c:v>
                </c:pt>
                <c:pt idx="5">
                  <c:v>2.3374666666666666E-3</c:v>
                </c:pt>
                <c:pt idx="6">
                  <c:v>3.3413666666666664E-3</c:v>
                </c:pt>
                <c:pt idx="7">
                  <c:v>5.8410333333333338E-3</c:v>
                </c:pt>
                <c:pt idx="8">
                  <c:v>1.2556066666666666E-2</c:v>
                </c:pt>
                <c:pt idx="9">
                  <c:v>7.8434000000000004E-3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3D-4ACD-A20C-9B392CD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12/07/2023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12/07/2023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627675-3A0C-315C-EC88-78B99DEEB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62146"/>
              </p:ext>
            </p:extLst>
          </p:nvPr>
        </p:nvGraphicFramePr>
        <p:xfrm>
          <a:off x="837828" y="764704"/>
          <a:ext cx="11017224" cy="581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38FFB6-62EC-4BF6-943E-217DC1766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26397"/>
              </p:ext>
            </p:extLst>
          </p:nvPr>
        </p:nvGraphicFramePr>
        <p:xfrm>
          <a:off x="837828" y="764704"/>
          <a:ext cx="10945216" cy="581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EDB51-E440-9376-ABD2-8C5B277BD3FC}"/>
              </a:ext>
            </a:extLst>
          </p:cNvPr>
          <p:cNvSpPr txBox="1"/>
          <p:nvPr/>
        </p:nvSpPr>
        <p:spPr>
          <a:xfrm>
            <a:off x="3358108" y="649007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Normal</a:t>
            </a:r>
            <a:endParaRPr lang="it-IT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81BC-FBD8-C97D-BF4D-865564DCD5A0}"/>
              </a:ext>
            </a:extLst>
          </p:cNvPr>
          <p:cNvSpPr txBox="1"/>
          <p:nvPr/>
        </p:nvSpPr>
        <p:spPr>
          <a:xfrm>
            <a:off x="7750596" y="6490076"/>
            <a:ext cx="145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1° </a:t>
            </a:r>
            <a:r>
              <a:rPr lang="it-IT" sz="1600" dirty="0" err="1"/>
              <a:t>optimization</a:t>
            </a:r>
            <a:endParaRPr lang="it-I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F36F9-A72E-981A-5A0C-2CB29E1664CB}"/>
              </a:ext>
            </a:extLst>
          </p:cNvPr>
          <p:cNvSpPr txBox="1"/>
          <p:nvPr/>
        </p:nvSpPr>
        <p:spPr>
          <a:xfrm>
            <a:off x="14015292" y="6525344"/>
            <a:ext cx="149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2° </a:t>
            </a:r>
            <a:r>
              <a:rPr lang="it-IT" sz="1600" dirty="0" err="1"/>
              <a:t>optimization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4286353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61764" y="287179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8470676" y="2840322"/>
            <a:ext cx="3456384" cy="367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EA192-6325-8C3B-461D-34ED53DD7BAD}"/>
              </a:ext>
            </a:extLst>
          </p:cNvPr>
          <p:cNvSpPr txBox="1"/>
          <p:nvPr/>
        </p:nvSpPr>
        <p:spPr>
          <a:xfrm>
            <a:off x="1485900" y="651273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Normal</a:t>
            </a:r>
            <a:endParaRPr lang="it-IT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F9B8-6E9B-DF46-AC26-965C6158F5CD}"/>
              </a:ext>
            </a:extLst>
          </p:cNvPr>
          <p:cNvSpPr txBox="1"/>
          <p:nvPr/>
        </p:nvSpPr>
        <p:spPr>
          <a:xfrm>
            <a:off x="5387919" y="6519649"/>
            <a:ext cx="145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1° </a:t>
            </a:r>
            <a:r>
              <a:rPr lang="it-IT" sz="1600" dirty="0" err="1"/>
              <a:t>optimization</a:t>
            </a:r>
            <a:endParaRPr lang="it-I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A4997-A8FF-BACF-01D0-502C02375E0E}"/>
              </a:ext>
            </a:extLst>
          </p:cNvPr>
          <p:cNvSpPr txBox="1"/>
          <p:nvPr/>
        </p:nvSpPr>
        <p:spPr>
          <a:xfrm>
            <a:off x="9550796" y="6504192"/>
            <a:ext cx="149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2° </a:t>
            </a:r>
            <a:r>
              <a:rPr lang="it-IT" sz="1600" dirty="0" err="1"/>
              <a:t>optimization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71987"/>
              </p:ext>
            </p:extLst>
          </p:nvPr>
        </p:nvGraphicFramePr>
        <p:xfrm>
          <a:off x="1106544" y="1124744"/>
          <a:ext cx="10585177" cy="492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016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67397892"/>
                    </a:ext>
                  </a:extLst>
                </a:gridCol>
                <a:gridCol w="2820772">
                  <a:extLst>
                    <a:ext uri="{9D8B030D-6E8A-4147-A177-3AD203B41FA5}">
                      <a16:colId xmlns:a16="http://schemas.microsoft.com/office/drawing/2014/main" val="1947922795"/>
                    </a:ext>
                  </a:extLst>
                </a:gridCol>
                <a:gridCol w="2365085">
                  <a:extLst>
                    <a:ext uri="{9D8B030D-6E8A-4147-A177-3AD203B41FA5}">
                      <a16:colId xmlns:a16="http://schemas.microsoft.com/office/drawing/2014/main" val="4053238921"/>
                    </a:ext>
                  </a:extLst>
                </a:gridCol>
              </a:tblGrid>
              <a:tr h="573389">
                <a:tc gridSpan="5"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NVIDIA </a:t>
                      </a:r>
                      <a:r>
                        <a:rPr lang="it-IT" sz="2800" dirty="0" err="1"/>
                        <a:t>GeForce</a:t>
                      </a:r>
                      <a:r>
                        <a:rPr lang="it-IT" sz="2800" dirty="0"/>
                        <a:t> GTX 1050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Architecture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Single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1,911 </a:t>
                      </a:r>
                      <a:r>
                        <a:rPr lang="it-IT" sz="2800" dirty="0" err="1"/>
                        <a:t>TeraFLOP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399690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Cuda Cores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Double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59,72 </a:t>
                      </a:r>
                      <a:r>
                        <a:rPr lang="it-IT" sz="2800" dirty="0" err="1"/>
                        <a:t>GigaFLOP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en-US" sz="2800" b="1" noProof="0" dirty="0"/>
                        <a:t>Multiprocessors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Constant Memory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64 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Clock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1,493 GHz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L2 Cache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it-IT" sz="2800" b="0" dirty="0" err="1">
                          <a:solidFill>
                            <a:schemeClr val="tx1"/>
                          </a:solidFill>
                        </a:rPr>
                        <a:t>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3,946 GiB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</a:t>
                      </a:r>
                      <a:r>
                        <a:rPr lang="it-IT" sz="2800" b="1" dirty="0" err="1"/>
                        <a:t>Bandwidth</a:t>
                      </a:r>
                      <a:endParaRPr lang="it-IT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112,128 GB/s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377935-DC47-B3FB-BB0E-9E105FBE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9125"/>
              </p:ext>
            </p:extLst>
          </p:nvPr>
        </p:nvGraphicFramePr>
        <p:xfrm>
          <a:off x="765820" y="692696"/>
          <a:ext cx="11017224" cy="58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606580" y="1052736"/>
            <a:ext cx="4248472" cy="536105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very high number of threads speedup diminishes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A2633F-D8CC-4292-88FB-F206AA1E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19680"/>
              </p:ext>
            </p:extLst>
          </p:nvPr>
        </p:nvGraphicFramePr>
        <p:xfrm>
          <a:off x="693812" y="620688"/>
          <a:ext cx="6984776" cy="60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1. </a:t>
            </a:r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360501" cy="3959205"/>
          </a:xfrm>
        </p:spPr>
        <p:txBody>
          <a:bodyPr/>
          <a:lstStyle/>
          <a:p>
            <a:r>
              <a:rPr lang="it-IT" dirty="0"/>
              <a:t>Due to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allocations</a:t>
            </a:r>
            <a:r>
              <a:rPr lang="it-IT" dirty="0"/>
              <a:t>, on a small dataset the overhead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on the overall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r>
              <a:rPr lang="it-IT" dirty="0"/>
              <a:t>With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overhead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resulting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</a:t>
            </a:r>
            <a:r>
              <a:rPr lang="it-IT" dirty="0" err="1"/>
              <a:t>reduced</a:t>
            </a:r>
            <a:r>
              <a:rPr lang="it-IT" dirty="0"/>
              <a:t> speed-up</a:t>
            </a:r>
          </a:p>
          <a:p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r>
              <a:rPr lang="it-IT" i="1" dirty="0"/>
              <a:t> overhead</a:t>
            </a:r>
            <a:r>
              <a:rPr lang="it-IT" dirty="0"/>
              <a:t> from 2,81% with 32 </a:t>
            </a:r>
            <a:r>
              <a:rPr lang="it-IT" dirty="0" err="1"/>
              <a:t>threads</a:t>
            </a:r>
            <a:r>
              <a:rPr lang="it-IT" dirty="0"/>
              <a:t> to 60,06% with 8192 </a:t>
            </a:r>
            <a:r>
              <a:rPr lang="it-IT" dirty="0" err="1"/>
              <a:t>threads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2. </a:t>
            </a:r>
            <a:r>
              <a:rPr lang="en-US" dirty="0"/>
              <a:t>With larger datasets, increasing the number of threads yields an improved speedup.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420888"/>
            <a:ext cx="5112568" cy="3743181"/>
          </a:xfrm>
        </p:spPr>
        <p:txBody>
          <a:bodyPr>
            <a:normAutofit/>
          </a:bodyPr>
          <a:lstStyle/>
          <a:p>
            <a:r>
              <a:rPr lang="it-IT" dirty="0" err="1"/>
              <a:t>Considering</a:t>
            </a:r>
            <a:r>
              <a:rPr lang="it-IT" dirty="0"/>
              <a:t> the 10M dataset, </a:t>
            </a:r>
            <a:r>
              <a:rPr lang="it-IT" dirty="0" err="1"/>
              <a:t>increasing</a:t>
            </a:r>
            <a:r>
              <a:rPr lang="it-IT" dirty="0"/>
              <a:t>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time. This </a:t>
            </a:r>
            <a:r>
              <a:rPr lang="it-IT" dirty="0" err="1"/>
              <a:t>correlates</a:t>
            </a:r>
            <a:r>
              <a:rPr lang="it-IT" dirty="0"/>
              <a:t> with a </a:t>
            </a:r>
            <a:r>
              <a:rPr lang="it-IT" dirty="0" err="1"/>
              <a:t>higher</a:t>
            </a:r>
            <a:r>
              <a:rPr lang="it-IT" dirty="0"/>
              <a:t> GPU </a:t>
            </a:r>
            <a:r>
              <a:rPr lang="it-IT" dirty="0" err="1"/>
              <a:t>utilisation</a:t>
            </a:r>
            <a:r>
              <a:rPr lang="it-IT" dirty="0"/>
              <a:t>,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occupancy</a:t>
            </a:r>
            <a:r>
              <a:rPr lang="it-IT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2F60C-B568-4E00-A5F8-5AA7C182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6772"/>
              </p:ext>
            </p:extLst>
          </p:nvPr>
        </p:nvGraphicFramePr>
        <p:xfrm>
          <a:off x="6670476" y="2708920"/>
          <a:ext cx="4698522" cy="21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49102519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84199860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607853299"/>
                    </a:ext>
                  </a:extLst>
                </a:gridCol>
              </a:tblGrid>
              <a:tr h="996567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0358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7,212s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07463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60F-AFFF-2AC3-19BB-20F77120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3. With a very high number of threads speedup diminishes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FFB-463D-03C1-8569-A3A8049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0" y="2060848"/>
            <a:ext cx="10420145" cy="1151139"/>
          </a:xfrm>
        </p:spPr>
        <p:txBody>
          <a:bodyPr/>
          <a:lstStyle/>
          <a:p>
            <a:r>
              <a:rPr lang="it-IT" dirty="0"/>
              <a:t>4x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overhead,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and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F3EA7-D86D-3319-0F0B-C14FDF4D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274"/>
              </p:ext>
            </p:extLst>
          </p:nvPr>
        </p:nvGraphicFramePr>
        <p:xfrm>
          <a:off x="1413892" y="3573016"/>
          <a:ext cx="9937105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7">
                  <a:extLst>
                    <a:ext uri="{9D8B030D-6E8A-4147-A177-3AD203B41FA5}">
                      <a16:colId xmlns:a16="http://schemas.microsoft.com/office/drawing/2014/main" val="1063208438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896712163"/>
                    </a:ext>
                  </a:extLst>
                </a:gridCol>
                <a:gridCol w="2612355">
                  <a:extLst>
                    <a:ext uri="{9D8B030D-6E8A-4147-A177-3AD203B41FA5}">
                      <a16:colId xmlns:a16="http://schemas.microsoft.com/office/drawing/2014/main" val="2373999896"/>
                    </a:ext>
                  </a:extLst>
                </a:gridCol>
                <a:gridCol w="2356196">
                  <a:extLst>
                    <a:ext uri="{9D8B030D-6E8A-4147-A177-3AD203B41FA5}">
                      <a16:colId xmlns:a16="http://schemas.microsoft.com/office/drawing/2014/main" val="560050579"/>
                    </a:ext>
                  </a:extLst>
                </a:gridCol>
              </a:tblGrid>
              <a:tr h="909739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Warp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676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49192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189,26ms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of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2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Global Memory access pattern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58690-A6EE-A939-3872-D898B725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96" y="1700808"/>
            <a:ext cx="3293896" cy="437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7B747-D5D4-A3AC-2E9F-1784B2DBC4B3}"/>
              </a:ext>
            </a:extLst>
          </p:cNvPr>
          <p:cNvSpPr txBox="1"/>
          <p:nvPr/>
        </p:nvSpPr>
        <p:spPr>
          <a:xfrm>
            <a:off x="1557908" y="1079158"/>
            <a:ext cx="240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Array of </a:t>
            </a:r>
            <a:r>
              <a:rPr lang="it-IT" sz="2800" dirty="0" err="1"/>
              <a:t>structs</a:t>
            </a:r>
            <a:endParaRPr lang="it-I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5978-2947-E1D0-9F97-34442270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1716832"/>
            <a:ext cx="2963660" cy="436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2496-002E-4000-D296-BBBDCE749E8E}"/>
              </a:ext>
            </a:extLst>
          </p:cNvPr>
          <p:cNvSpPr txBox="1"/>
          <p:nvPr/>
        </p:nvSpPr>
        <p:spPr>
          <a:xfrm>
            <a:off x="5200600" y="1079158"/>
            <a:ext cx="23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5931F-BA03-F76B-91A0-8C5DD6CC5408}"/>
              </a:ext>
            </a:extLst>
          </p:cNvPr>
          <p:cNvSpPr txBox="1"/>
          <p:nvPr/>
        </p:nvSpPr>
        <p:spPr>
          <a:xfrm>
            <a:off x="8398669" y="1844824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 </a:t>
            </a:r>
            <a:r>
              <a:rPr lang="it-IT" sz="2800" dirty="0" err="1"/>
              <a:t>optimizes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 patterns: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adjacent</a:t>
            </a:r>
            <a:r>
              <a:rPr lang="it-IT" sz="2800" dirty="0"/>
              <a:t> for </a:t>
            </a:r>
            <a:r>
              <a:rPr lang="it-IT" sz="2800" dirty="0" err="1"/>
              <a:t>threads</a:t>
            </a:r>
            <a:r>
              <a:rPr lang="it-IT" sz="2800" dirty="0"/>
              <a:t> in a </a:t>
            </a:r>
            <a:r>
              <a:rPr lang="it-IT" sz="2800" dirty="0" err="1"/>
              <a:t>warp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translates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fewer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accesses</a:t>
            </a:r>
          </a:p>
        </p:txBody>
      </p:sp>
    </p:spTree>
    <p:extLst>
      <p:ext uri="{BB962C8B-B14F-4D97-AF65-F5344CB8AC3E}">
        <p14:creationId xmlns:p14="http://schemas.microsoft.com/office/powerpoint/2010/main" val="17273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9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24BF6E-1D3A-347A-FB7B-A39365BE4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011409"/>
              </p:ext>
            </p:extLst>
          </p:nvPr>
        </p:nvGraphicFramePr>
        <p:xfrm>
          <a:off x="1053852" y="764704"/>
          <a:ext cx="108012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A5512B-3FC1-4F6B-9E3F-76AA64E4E4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5457950"/>
              </p:ext>
            </p:extLst>
          </p:nvPr>
        </p:nvGraphicFramePr>
        <p:xfrm>
          <a:off x="765820" y="692695"/>
          <a:ext cx="6912768" cy="597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 (sparisce) (per davvero)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negligible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1032</Words>
  <Application>Microsoft Office PowerPoint</Application>
  <PresentationFormat>Custom</PresentationFormat>
  <Paragraphs>156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 (sparisce) (per davvero)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Hardware Specifications</vt:lpstr>
      <vt:lpstr>GPU execution time</vt:lpstr>
      <vt:lpstr>GPU speedup</vt:lpstr>
      <vt:lpstr>1. With a small dataset, increasing the number of threads reduces the speedup</vt:lpstr>
      <vt:lpstr>2. With larger datasets, increasing the number of threads yields an improved speedup. </vt:lpstr>
      <vt:lpstr>3. With a very high number of threads speedup diminishes</vt:lpstr>
      <vt:lpstr>Speedup of optimization</vt:lpstr>
      <vt:lpstr>Global Memory access pattern optimization</vt:lpstr>
      <vt:lpstr>CPU vs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20</cp:revision>
  <dcterms:created xsi:type="dcterms:W3CDTF">2023-04-29T08:21:44Z</dcterms:created>
  <dcterms:modified xsi:type="dcterms:W3CDTF">2023-07-13T16:14:42Z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