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6" r:id="rId6"/>
    <p:sldId id="273" r:id="rId7"/>
    <p:sldId id="272" r:id="rId8"/>
    <p:sldId id="274" r:id="rId9"/>
    <p:sldId id="275" r:id="rId10"/>
    <p:sldId id="292" r:id="rId11"/>
    <p:sldId id="276" r:id="rId12"/>
    <p:sldId id="277" r:id="rId13"/>
    <p:sldId id="289" r:id="rId14"/>
    <p:sldId id="288" r:id="rId15"/>
    <p:sldId id="290" r:id="rId16"/>
    <p:sldId id="280" r:id="rId17"/>
    <p:sldId id="281" r:id="rId18"/>
    <p:sldId id="282" r:id="rId19"/>
    <p:sldId id="284" r:id="rId20"/>
    <p:sldId id="285" r:id="rId21"/>
    <p:sldId id="287" r:id="rId22"/>
    <p:sldId id="293" r:id="rId23"/>
    <p:sldId id="294" r:id="rId24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041" autoAdjust="0"/>
  </p:normalViewPr>
  <p:slideViewPr>
    <p:cSldViewPr>
      <p:cViewPr varScale="1">
        <p:scale>
          <a:sx n="101" d="100"/>
          <a:sy n="101" d="100"/>
        </p:scale>
        <p:origin x="371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(6)'!$E$82:$E$101</c:f>
              <c:numCache>
                <c:formatCode>General</c:formatCode>
                <c:ptCount val="20"/>
                <c:pt idx="0">
                  <c:v>6.0213011000000014</c:v>
                </c:pt>
                <c:pt idx="1">
                  <c:v>3.5342805333333325</c:v>
                </c:pt>
                <c:pt idx="2">
                  <c:v>2.9542716333333328</c:v>
                </c:pt>
                <c:pt idx="3">
                  <c:v>2.4520297666666666</c:v>
                </c:pt>
                <c:pt idx="4">
                  <c:v>2.2519688666666666</c:v>
                </c:pt>
                <c:pt idx="5">
                  <c:v>2.1416608666666668</c:v>
                </c:pt>
                <c:pt idx="6">
                  <c:v>1.8902311000000001</c:v>
                </c:pt>
                <c:pt idx="7">
                  <c:v>1.9222639333333333</c:v>
                </c:pt>
                <c:pt idx="8">
                  <c:v>1.8403136666666664</c:v>
                </c:pt>
                <c:pt idx="9">
                  <c:v>1.8840653666666671</c:v>
                </c:pt>
                <c:pt idx="10">
                  <c:v>1.7761482333333334</c:v>
                </c:pt>
                <c:pt idx="11">
                  <c:v>1.7860905999999994</c:v>
                </c:pt>
                <c:pt idx="12">
                  <c:v>1.7635777333333331</c:v>
                </c:pt>
                <c:pt idx="13">
                  <c:v>1.8263757666666665</c:v>
                </c:pt>
                <c:pt idx="14">
                  <c:v>1.7688596333333335</c:v>
                </c:pt>
                <c:pt idx="15">
                  <c:v>1.8330557333333337</c:v>
                </c:pt>
                <c:pt idx="16">
                  <c:v>1.7239253000000003</c:v>
                </c:pt>
                <c:pt idx="17">
                  <c:v>1.7176975333333333</c:v>
                </c:pt>
                <c:pt idx="18">
                  <c:v>1.7198051666666669</c:v>
                </c:pt>
                <c:pt idx="19">
                  <c:v>1.7141114666666672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0-47E2-9795-AAF2EC5E7730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(6)'!$E$62:$E$81</c:f>
              <c:numCache>
                <c:formatCode>General</c:formatCode>
                <c:ptCount val="20"/>
                <c:pt idx="0">
                  <c:v>2.7707976666666672</c:v>
                </c:pt>
                <c:pt idx="1">
                  <c:v>1.7453214666666668</c:v>
                </c:pt>
                <c:pt idx="2">
                  <c:v>1.4214218333333333</c:v>
                </c:pt>
                <c:pt idx="3">
                  <c:v>1.2468194666666663</c:v>
                </c:pt>
                <c:pt idx="4">
                  <c:v>1.1081307000000002</c:v>
                </c:pt>
                <c:pt idx="5">
                  <c:v>1.0393818333333333</c:v>
                </c:pt>
                <c:pt idx="6">
                  <c:v>0.9348460666666667</c:v>
                </c:pt>
                <c:pt idx="7">
                  <c:v>0.94269153333333333</c:v>
                </c:pt>
                <c:pt idx="8">
                  <c:v>1.0542321000000001</c:v>
                </c:pt>
                <c:pt idx="9">
                  <c:v>1.0267311333333331</c:v>
                </c:pt>
                <c:pt idx="10">
                  <c:v>0.98009006666666687</c:v>
                </c:pt>
                <c:pt idx="11">
                  <c:v>0.95415243333333322</c:v>
                </c:pt>
                <c:pt idx="12">
                  <c:v>0.93536869999999994</c:v>
                </c:pt>
                <c:pt idx="13">
                  <c:v>0.88632936666666651</c:v>
                </c:pt>
                <c:pt idx="14">
                  <c:v>0.88762920000000023</c:v>
                </c:pt>
                <c:pt idx="15">
                  <c:v>0.87210293333333311</c:v>
                </c:pt>
                <c:pt idx="16">
                  <c:v>0.91696830000000018</c:v>
                </c:pt>
                <c:pt idx="17">
                  <c:v>0.91383006666666688</c:v>
                </c:pt>
                <c:pt idx="18">
                  <c:v>0.90170316666666672</c:v>
                </c:pt>
                <c:pt idx="19">
                  <c:v>0.89914129999999981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E0-47E2-9795-AAF2EC5E7730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(6)'!$E$42:$E$61</c:f>
              <c:numCache>
                <c:formatCode>General</c:formatCode>
                <c:ptCount val="20"/>
                <c:pt idx="0">
                  <c:v>6.0944166666666653E-2</c:v>
                </c:pt>
                <c:pt idx="1">
                  <c:v>3.9546366666666673E-2</c:v>
                </c:pt>
                <c:pt idx="2">
                  <c:v>3.5093966666666664E-2</c:v>
                </c:pt>
                <c:pt idx="3">
                  <c:v>2.8383066666666668E-2</c:v>
                </c:pt>
                <c:pt idx="4">
                  <c:v>2.7727999999999999E-2</c:v>
                </c:pt>
                <c:pt idx="5">
                  <c:v>2.4337299999999999E-2</c:v>
                </c:pt>
                <c:pt idx="6">
                  <c:v>2.1979400000000003E-2</c:v>
                </c:pt>
                <c:pt idx="7">
                  <c:v>2.1836866666666666E-2</c:v>
                </c:pt>
                <c:pt idx="8">
                  <c:v>2.535653333333333E-2</c:v>
                </c:pt>
                <c:pt idx="9">
                  <c:v>2.3973599999999994E-2</c:v>
                </c:pt>
                <c:pt idx="10">
                  <c:v>2.3504199999999996E-2</c:v>
                </c:pt>
                <c:pt idx="11">
                  <c:v>2.3523033333333332E-2</c:v>
                </c:pt>
                <c:pt idx="12">
                  <c:v>2.2897166666666673E-2</c:v>
                </c:pt>
                <c:pt idx="13">
                  <c:v>2.1865700000000005E-2</c:v>
                </c:pt>
                <c:pt idx="14">
                  <c:v>2.1712533333333329E-2</c:v>
                </c:pt>
                <c:pt idx="15">
                  <c:v>2.1240200000000004E-2</c:v>
                </c:pt>
                <c:pt idx="16">
                  <c:v>2.20605E-2</c:v>
                </c:pt>
                <c:pt idx="17">
                  <c:v>2.1519799999999995E-2</c:v>
                </c:pt>
                <c:pt idx="18">
                  <c:v>2.2047966666666672E-2</c:v>
                </c:pt>
                <c:pt idx="19">
                  <c:v>2.1809333333333333E-2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E0-47E2-9795-AAF2EC5E7730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(6)'!$E$22:$E$41</c:f>
              <c:numCache>
                <c:formatCode>General</c:formatCode>
                <c:ptCount val="20"/>
                <c:pt idx="0">
                  <c:v>7.4531666666666652E-3</c:v>
                </c:pt>
                <c:pt idx="1">
                  <c:v>7.5758333333333337E-3</c:v>
                </c:pt>
                <c:pt idx="2">
                  <c:v>6.733799999999999E-3</c:v>
                </c:pt>
                <c:pt idx="3">
                  <c:v>5.8677333333333314E-3</c:v>
                </c:pt>
                <c:pt idx="4">
                  <c:v>6.2044000000000005E-3</c:v>
                </c:pt>
                <c:pt idx="5">
                  <c:v>5.8241999999999999E-3</c:v>
                </c:pt>
                <c:pt idx="6">
                  <c:v>5.3791333333333335E-3</c:v>
                </c:pt>
                <c:pt idx="7">
                  <c:v>5.2075000000000003E-3</c:v>
                </c:pt>
                <c:pt idx="8">
                  <c:v>5.1324666666666668E-3</c:v>
                </c:pt>
                <c:pt idx="9">
                  <c:v>4.8391999999999992E-3</c:v>
                </c:pt>
                <c:pt idx="10">
                  <c:v>4.735133333333333E-3</c:v>
                </c:pt>
                <c:pt idx="11">
                  <c:v>4.7126666666666671E-3</c:v>
                </c:pt>
                <c:pt idx="12">
                  <c:v>4.7605666666666662E-3</c:v>
                </c:pt>
                <c:pt idx="13">
                  <c:v>4.6679333333333331E-3</c:v>
                </c:pt>
                <c:pt idx="14">
                  <c:v>5.0873333333333352E-3</c:v>
                </c:pt>
                <c:pt idx="15">
                  <c:v>4.9784333333333331E-3</c:v>
                </c:pt>
                <c:pt idx="16">
                  <c:v>5.0838999999999997E-3</c:v>
                </c:pt>
                <c:pt idx="17">
                  <c:v>5.1025666666666674E-3</c:v>
                </c:pt>
                <c:pt idx="18">
                  <c:v>5.3071666666666666E-3</c:v>
                </c:pt>
                <c:pt idx="19">
                  <c:v>5.4337333333333328E-3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E0-47E2-9795-AAF2EC5E7730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(6)'!$E$2:$E$21</c:f>
              <c:numCache>
                <c:formatCode>General</c:formatCode>
                <c:ptCount val="20"/>
                <c:pt idx="0">
                  <c:v>8.0376666666666678E-4</c:v>
                </c:pt>
                <c:pt idx="1">
                  <c:v>1.2685333333333332E-3</c:v>
                </c:pt>
                <c:pt idx="2">
                  <c:v>1.5257000000000001E-3</c:v>
                </c:pt>
                <c:pt idx="3">
                  <c:v>1.5693999999999997E-3</c:v>
                </c:pt>
                <c:pt idx="4">
                  <c:v>1.8704333333333333E-3</c:v>
                </c:pt>
                <c:pt idx="5">
                  <c:v>2.0105666666666668E-3</c:v>
                </c:pt>
                <c:pt idx="6">
                  <c:v>2.1910333333333334E-3</c:v>
                </c:pt>
                <c:pt idx="7">
                  <c:v>2.5053666666666669E-3</c:v>
                </c:pt>
                <c:pt idx="8">
                  <c:v>2.8989999999999997E-3</c:v>
                </c:pt>
                <c:pt idx="9">
                  <c:v>3.1248333333333332E-3</c:v>
                </c:pt>
                <c:pt idx="10">
                  <c:v>3.5767333333333326E-3</c:v>
                </c:pt>
                <c:pt idx="11">
                  <c:v>3.6928000000000009E-3</c:v>
                </c:pt>
                <c:pt idx="12">
                  <c:v>3.9748333333333337E-3</c:v>
                </c:pt>
                <c:pt idx="13">
                  <c:v>4.2113666666666666E-3</c:v>
                </c:pt>
                <c:pt idx="14">
                  <c:v>4.4698666666666675E-3</c:v>
                </c:pt>
                <c:pt idx="15">
                  <c:v>4.8856666666666666E-3</c:v>
                </c:pt>
                <c:pt idx="16">
                  <c:v>4.8660333333333345E-3</c:v>
                </c:pt>
                <c:pt idx="17">
                  <c:v>5.2943333333333341E-3</c:v>
                </c:pt>
                <c:pt idx="18">
                  <c:v>5.4425666666666657E-3</c:v>
                </c:pt>
                <c:pt idx="19">
                  <c:v>5.6337000000000019E-3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E0-47E2-9795-AAF2EC5E7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dirty="0"/>
                  <a:t>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(128 th/block)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(12)'!$D$57:$D$66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(12)'!$G$43:$G$52</c:f>
              <c:numCache>
                <c:formatCode>General</c:formatCode>
                <c:ptCount val="10"/>
                <c:pt idx="0">
                  <c:v>1</c:v>
                </c:pt>
                <c:pt idx="1">
                  <c:v>1.9173019267566442</c:v>
                </c:pt>
                <c:pt idx="2">
                  <c:v>3.6021377215579236</c:v>
                </c:pt>
                <c:pt idx="3">
                  <c:v>7.1101441942828245</c:v>
                </c:pt>
                <c:pt idx="4">
                  <c:v>3.1119205921267521</c:v>
                </c:pt>
                <c:pt idx="5">
                  <c:v>1.7343206219918552</c:v>
                </c:pt>
                <c:pt idx="6">
                  <c:v>1.5276753369224627</c:v>
                </c:pt>
                <c:pt idx="7">
                  <c:v>1.786847726579188</c:v>
                </c:pt>
                <c:pt idx="8">
                  <c:v>1.9088899378223922</c:v>
                </c:pt>
                <c:pt idx="9">
                  <c:v>1.9670644224376248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C3-4780-AEF2-656969601FBB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(12)'!$D$57:$D$66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(12)'!$G$33:$G$42</c:f>
              <c:numCache>
                <c:formatCode>General</c:formatCode>
                <c:ptCount val="10"/>
                <c:pt idx="0">
                  <c:v>1</c:v>
                </c:pt>
                <c:pt idx="1">
                  <c:v>1.9010533638831544</c:v>
                </c:pt>
                <c:pt idx="2">
                  <c:v>3.5688570901296091</c:v>
                </c:pt>
                <c:pt idx="3">
                  <c:v>6.9804525891989444</c:v>
                </c:pt>
                <c:pt idx="4">
                  <c:v>12.640203127356825</c:v>
                </c:pt>
                <c:pt idx="5">
                  <c:v>15.110049284769802</c:v>
                </c:pt>
                <c:pt idx="6">
                  <c:v>14.3649505742529</c:v>
                </c:pt>
                <c:pt idx="7">
                  <c:v>15.212453104199435</c:v>
                </c:pt>
                <c:pt idx="8">
                  <c:v>10.221214831679948</c:v>
                </c:pt>
                <c:pt idx="9">
                  <c:v>9.9132886435331251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C3-4780-AEF2-656969601FBB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(12)'!$D$57:$D$66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(12)'!$G$23:$G$32</c:f>
              <c:numCache>
                <c:formatCode>General</c:formatCode>
                <c:ptCount val="10"/>
                <c:pt idx="0">
                  <c:v>1</c:v>
                </c:pt>
                <c:pt idx="1">
                  <c:v>1.9045877659574468</c:v>
                </c:pt>
                <c:pt idx="2">
                  <c:v>3.4080904223676383</c:v>
                </c:pt>
                <c:pt idx="3">
                  <c:v>6.3233995584988936</c:v>
                </c:pt>
                <c:pt idx="4">
                  <c:v>10.511926605504586</c:v>
                </c:pt>
                <c:pt idx="5">
                  <c:v>13.261574074074069</c:v>
                </c:pt>
                <c:pt idx="6">
                  <c:v>14.919270833333327</c:v>
                </c:pt>
                <c:pt idx="7">
                  <c:v>12.400432900432895</c:v>
                </c:pt>
                <c:pt idx="8">
                  <c:v>9.5324459234608963</c:v>
                </c:pt>
                <c:pt idx="9">
                  <c:v>8.6671709531013601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C3-4780-AEF2-656969601FBB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(12)'!$D$57:$D$66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(12)'!$G$13:$G$22</c:f>
              <c:numCache>
                <c:formatCode>General</c:formatCode>
                <c:ptCount val="10"/>
                <c:pt idx="0">
                  <c:v>1</c:v>
                </c:pt>
                <c:pt idx="1">
                  <c:v>1.7010489510489517</c:v>
                </c:pt>
                <c:pt idx="2">
                  <c:v>2.6016042780748667</c:v>
                </c:pt>
                <c:pt idx="3">
                  <c:v>4.0041152263374489</c:v>
                </c:pt>
                <c:pt idx="4">
                  <c:v>4.4838709677419359</c:v>
                </c:pt>
                <c:pt idx="5">
                  <c:v>4.6555023923444985</c:v>
                </c:pt>
                <c:pt idx="6">
                  <c:v>3.7423076923076928</c:v>
                </c:pt>
                <c:pt idx="7">
                  <c:v>2.3389423076923084</c:v>
                </c:pt>
                <c:pt idx="8">
                  <c:v>1.2785808147174771</c:v>
                </c:pt>
                <c:pt idx="9">
                  <c:v>1.0135416666666668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C3-4780-AEF2-656969601FBB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(12)'!$D$57:$D$66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(12)'!$G$3:$G$12</c:f>
              <c:numCache>
                <c:formatCode>General</c:formatCode>
                <c:ptCount val="10"/>
                <c:pt idx="0">
                  <c:v>1</c:v>
                </c:pt>
                <c:pt idx="1">
                  <c:v>1.3643410852713178</c:v>
                </c:pt>
                <c:pt idx="2">
                  <c:v>1.504273504273504</c:v>
                </c:pt>
                <c:pt idx="3">
                  <c:v>1.3333333333333333</c:v>
                </c:pt>
                <c:pt idx="4">
                  <c:v>1.3134328358208953</c:v>
                </c:pt>
                <c:pt idx="5">
                  <c:v>1.0666666666666664</c:v>
                </c:pt>
                <c:pt idx="6">
                  <c:v>0.6875</c:v>
                </c:pt>
                <c:pt idx="7">
                  <c:v>0.43456790123456784</c:v>
                </c:pt>
                <c:pt idx="8">
                  <c:v>0.22797927461139894</c:v>
                </c:pt>
                <c:pt idx="9">
                  <c:v>0.5116279069767441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C3-4780-AEF2-656969601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8871408"/>
        <c:axId val="1347960512"/>
      </c:lineChart>
      <c:catAx>
        <c:axId val="110887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47960512"/>
        <c:crosses val="autoZero"/>
        <c:auto val="1"/>
        <c:lblAlgn val="ctr"/>
        <c:lblOffset val="100"/>
        <c:noMultiLvlLbl val="0"/>
      </c:catAx>
      <c:valAx>
        <c:axId val="13479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887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 err="1"/>
              <a:t>Speedup</a:t>
            </a:r>
            <a:r>
              <a:rPr lang="it-IT" sz="1600" dirty="0"/>
              <a:t> </a:t>
            </a:r>
            <a:r>
              <a:rPr lang="it-IT" sz="1600" dirty="0" err="1"/>
              <a:t>Execution</a:t>
            </a:r>
            <a:r>
              <a:rPr lang="it-IT" sz="160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Speedup</a:t>
            </a:r>
            <a:r>
              <a:rPr lang="it-IT" dirty="0"/>
              <a:t> 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(10)'!$G$82:$G$101</c:f>
              <c:numCache>
                <c:formatCode>General</c:formatCode>
                <c:ptCount val="20"/>
                <c:pt idx="0">
                  <c:v>1</c:v>
                </c:pt>
                <c:pt idx="1">
                  <c:v>1.6740334409914406</c:v>
                </c:pt>
                <c:pt idx="2">
                  <c:v>2.0060991614333763</c:v>
                </c:pt>
                <c:pt idx="3">
                  <c:v>2.3922307036882695</c:v>
                </c:pt>
                <c:pt idx="4">
                  <c:v>2.6289413567947286</c:v>
                </c:pt>
                <c:pt idx="5">
                  <c:v>2.8425074323824613</c:v>
                </c:pt>
                <c:pt idx="6">
                  <c:v>3.1485227147654058</c:v>
                </c:pt>
                <c:pt idx="7">
                  <c:v>3.1105941044466991</c:v>
                </c:pt>
                <c:pt idx="8">
                  <c:v>3.2195505648269376</c:v>
                </c:pt>
                <c:pt idx="9">
                  <c:v>3.1914878270446261</c:v>
                </c:pt>
                <c:pt idx="10">
                  <c:v>3.2184128867145794</c:v>
                </c:pt>
                <c:pt idx="11">
                  <c:v>3.2612319648858548</c:v>
                </c:pt>
                <c:pt idx="12">
                  <c:v>3.3541380413351374</c:v>
                </c:pt>
                <c:pt idx="13">
                  <c:v>3.4074855417772296</c:v>
                </c:pt>
                <c:pt idx="14">
                  <c:v>3.467516022230706</c:v>
                </c:pt>
                <c:pt idx="15">
                  <c:v>3.3963401670247468</c:v>
                </c:pt>
                <c:pt idx="16">
                  <c:v>3.4032425737139396</c:v>
                </c:pt>
                <c:pt idx="17">
                  <c:v>3.4292198816106469</c:v>
                </c:pt>
                <c:pt idx="18">
                  <c:v>3.4050603682917484</c:v>
                </c:pt>
                <c:pt idx="19">
                  <c:v>3.3706962975504418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DF-4F36-9D05-31BC279020D4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(10)'!$G$62:$G$81</c:f>
              <c:numCache>
                <c:formatCode>General</c:formatCode>
                <c:ptCount val="20"/>
                <c:pt idx="0">
                  <c:v>1</c:v>
                </c:pt>
                <c:pt idx="1">
                  <c:v>1.5557354825608629</c:v>
                </c:pt>
                <c:pt idx="2">
                  <c:v>1.8913324089897516</c:v>
                </c:pt>
                <c:pt idx="3">
                  <c:v>2.242273269230886</c:v>
                </c:pt>
                <c:pt idx="4">
                  <c:v>2.41702299494662</c:v>
                </c:pt>
                <c:pt idx="5">
                  <c:v>2.5804441693005717</c:v>
                </c:pt>
                <c:pt idx="6">
                  <c:v>2.8735570630582026</c:v>
                </c:pt>
                <c:pt idx="7">
                  <c:v>2.7931820701147219</c:v>
                </c:pt>
                <c:pt idx="8">
                  <c:v>2.6144125840898664</c:v>
                </c:pt>
                <c:pt idx="9">
                  <c:v>2.6330085782750499</c:v>
                </c:pt>
                <c:pt idx="10">
                  <c:v>2.6009128245345647</c:v>
                </c:pt>
                <c:pt idx="11">
                  <c:v>2.8803259703639359</c:v>
                </c:pt>
                <c:pt idx="12">
                  <c:v>2.9104426635776925</c:v>
                </c:pt>
                <c:pt idx="13">
                  <c:v>2.9875219865202505</c:v>
                </c:pt>
                <c:pt idx="14">
                  <c:v>3.0406781840107691</c:v>
                </c:pt>
                <c:pt idx="15">
                  <c:v>3.0774682136608047</c:v>
                </c:pt>
                <c:pt idx="16">
                  <c:v>2.9633341828670368</c:v>
                </c:pt>
                <c:pt idx="17">
                  <c:v>2.9874131065710774</c:v>
                </c:pt>
                <c:pt idx="18">
                  <c:v>2.988933430543339</c:v>
                </c:pt>
                <c:pt idx="19">
                  <c:v>2.9996573357815182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DF-4F36-9D05-31BC279020D4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(10)'!$G$42:$G$61</c:f>
              <c:numCache>
                <c:formatCode>General</c:formatCode>
                <c:ptCount val="20"/>
                <c:pt idx="0">
                  <c:v>1</c:v>
                </c:pt>
                <c:pt idx="1">
                  <c:v>1.550678034459634</c:v>
                </c:pt>
                <c:pt idx="2">
                  <c:v>1.8669836881780184</c:v>
                </c:pt>
                <c:pt idx="3">
                  <c:v>2.4009407263351044</c:v>
                </c:pt>
                <c:pt idx="4">
                  <c:v>2.2703145193649381</c:v>
                </c:pt>
                <c:pt idx="5">
                  <c:v>2.6096456779425794</c:v>
                </c:pt>
                <c:pt idx="6">
                  <c:v>2.8759369221969249</c:v>
                </c:pt>
                <c:pt idx="7">
                  <c:v>2.8452503883111899</c:v>
                </c:pt>
                <c:pt idx="8">
                  <c:v>2.499717174948243</c:v>
                </c:pt>
                <c:pt idx="9">
                  <c:v>2.6555371007054229</c:v>
                </c:pt>
                <c:pt idx="10">
                  <c:v>2.6614020809980206</c:v>
                </c:pt>
                <c:pt idx="11">
                  <c:v>2.7366717131766718</c:v>
                </c:pt>
                <c:pt idx="12">
                  <c:v>2.7847766591621284</c:v>
                </c:pt>
                <c:pt idx="13">
                  <c:v>2.9088146451374808</c:v>
                </c:pt>
                <c:pt idx="14">
                  <c:v>2.9846101363854745</c:v>
                </c:pt>
                <c:pt idx="15">
                  <c:v>2.9098917780029128</c:v>
                </c:pt>
                <c:pt idx="16">
                  <c:v>2.90300310625797</c:v>
                </c:pt>
                <c:pt idx="17">
                  <c:v>2.8740283507651148</c:v>
                </c:pt>
                <c:pt idx="18">
                  <c:v>2.9171695501153416</c:v>
                </c:pt>
                <c:pt idx="19">
                  <c:v>2.8923328747174559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DF-4F36-9D05-31BC279020D4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(10)'!$G$22:$G$41</c:f>
              <c:numCache>
                <c:formatCode>General</c:formatCode>
                <c:ptCount val="20"/>
                <c:pt idx="0">
                  <c:v>1</c:v>
                </c:pt>
                <c:pt idx="1">
                  <c:v>1.0812707890785203</c:v>
                </c:pt>
                <c:pt idx="2">
                  <c:v>1.2988144950158993</c:v>
                </c:pt>
                <c:pt idx="3">
                  <c:v>1.4875703721941154</c:v>
                </c:pt>
                <c:pt idx="4">
                  <c:v>1.2711808987255964</c:v>
                </c:pt>
                <c:pt idx="5">
                  <c:v>1.6173046238033892</c:v>
                </c:pt>
                <c:pt idx="6">
                  <c:v>1.7669451735126003</c:v>
                </c:pt>
                <c:pt idx="7">
                  <c:v>1.7926273632063849</c:v>
                </c:pt>
                <c:pt idx="8">
                  <c:v>1.716654038195309</c:v>
                </c:pt>
                <c:pt idx="9">
                  <c:v>1.7469224176424407</c:v>
                </c:pt>
                <c:pt idx="10">
                  <c:v>1.7037458471203943</c:v>
                </c:pt>
                <c:pt idx="11">
                  <c:v>1.6777293585988802</c:v>
                </c:pt>
                <c:pt idx="12">
                  <c:v>1.6643473558344433</c:v>
                </c:pt>
                <c:pt idx="13">
                  <c:v>1.6611199385930937</c:v>
                </c:pt>
                <c:pt idx="14">
                  <c:v>1.6529265137437272</c:v>
                </c:pt>
                <c:pt idx="15">
                  <c:v>1.6108113641680757</c:v>
                </c:pt>
                <c:pt idx="16">
                  <c:v>1.602035946045679</c:v>
                </c:pt>
                <c:pt idx="17">
                  <c:v>1.5642950567278124</c:v>
                </c:pt>
                <c:pt idx="18">
                  <c:v>1.5416992935231004</c:v>
                </c:pt>
                <c:pt idx="19">
                  <c:v>1.5017338834470715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DF-4F36-9D05-31BC279020D4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(10)'!$G$2:$G$21</c:f>
              <c:numCache>
                <c:formatCode>General</c:formatCode>
                <c:ptCount val="20"/>
                <c:pt idx="0">
                  <c:v>1</c:v>
                </c:pt>
                <c:pt idx="1">
                  <c:v>0.6599018961856653</c:v>
                </c:pt>
                <c:pt idx="2">
                  <c:v>0.61969397466871623</c:v>
                </c:pt>
                <c:pt idx="3">
                  <c:v>0.56033384581594503</c:v>
                </c:pt>
                <c:pt idx="4">
                  <c:v>0.50160333845815941</c:v>
                </c:pt>
                <c:pt idx="5">
                  <c:v>0.44747053224979938</c:v>
                </c:pt>
                <c:pt idx="6">
                  <c:v>0.40798008638992694</c:v>
                </c:pt>
                <c:pt idx="7">
                  <c:v>0.37033457793396224</c:v>
                </c:pt>
                <c:pt idx="8">
                  <c:v>0.33790174976206105</c:v>
                </c:pt>
                <c:pt idx="9">
                  <c:v>0.3092027234790235</c:v>
                </c:pt>
                <c:pt idx="10">
                  <c:v>0.27663811406398719</c:v>
                </c:pt>
                <c:pt idx="11">
                  <c:v>0.25553847280181463</c:v>
                </c:pt>
                <c:pt idx="12">
                  <c:v>0.23669375503331114</c:v>
                </c:pt>
                <c:pt idx="13">
                  <c:v>0.22092367042555283</c:v>
                </c:pt>
                <c:pt idx="14">
                  <c:v>0.2091524085953558</c:v>
                </c:pt>
                <c:pt idx="15">
                  <c:v>0.19571308440737303</c:v>
                </c:pt>
                <c:pt idx="16">
                  <c:v>0.18326136117365335</c:v>
                </c:pt>
                <c:pt idx="17">
                  <c:v>0.17395529529878165</c:v>
                </c:pt>
                <c:pt idx="18">
                  <c:v>0.16615018803182391</c:v>
                </c:pt>
                <c:pt idx="19">
                  <c:v>0.15804263726994017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DF-4F36-9D05-31BC27902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(9)'!$H$85:$H$105</c:f>
              <c:numCache>
                <c:formatCode>General</c:formatCode>
                <c:ptCount val="21"/>
                <c:pt idx="0">
                  <c:v>1</c:v>
                </c:pt>
                <c:pt idx="1">
                  <c:v>3.9411977522048995</c:v>
                </c:pt>
                <c:pt idx="2">
                  <c:v>3.7615766713029299</c:v>
                </c:pt>
                <c:pt idx="3">
                  <c:v>3.6329952267207104</c:v>
                </c:pt>
                <c:pt idx="4">
                  <c:v>3.4963012441975114</c:v>
                </c:pt>
                <c:pt idx="5">
                  <c:v>3.3906981374842737</c:v>
                </c:pt>
                <c:pt idx="6">
                  <c:v>3.2803666715577036</c:v>
                </c:pt>
                <c:pt idx="7">
                  <c:v>3.1885934624834746</c:v>
                </c:pt>
                <c:pt idx="8">
                  <c:v>3.0909893823330337</c:v>
                </c:pt>
                <c:pt idx="9">
                  <c:v>3.0100041014524783</c:v>
                </c:pt>
                <c:pt idx="10">
                  <c:v>2.928353660513547</c:v>
                </c:pt>
                <c:pt idx="11">
                  <c:v>2.8452561423894513</c:v>
                </c:pt>
                <c:pt idx="12">
                  <c:v>2.7571491157530943</c:v>
                </c:pt>
                <c:pt idx="13">
                  <c:v>2.7005680821283264</c:v>
                </c:pt>
                <c:pt idx="14">
                  <c:v>2.6224028469598797</c:v>
                </c:pt>
                <c:pt idx="15">
                  <c:v>2.5521481583059762</c:v>
                </c:pt>
                <c:pt idx="16">
                  <c:v>2.4847639303442559</c:v>
                </c:pt>
                <c:pt idx="17">
                  <c:v>2.4204061834205528</c:v>
                </c:pt>
                <c:pt idx="18">
                  <c:v>2.346377660078979</c:v>
                </c:pt>
                <c:pt idx="19">
                  <c:v>2.2830525187294985</c:v>
                </c:pt>
                <c:pt idx="20">
                  <c:v>2.2209510277799751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A-4F8C-9826-6944C7D5C043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(9)'!$H$64:$H$84</c:f>
              <c:numCache>
                <c:formatCode>General</c:formatCode>
                <c:ptCount val="21"/>
                <c:pt idx="0">
                  <c:v>1</c:v>
                </c:pt>
                <c:pt idx="1">
                  <c:v>2.9855266985845281</c:v>
                </c:pt>
                <c:pt idx="2">
                  <c:v>2.2833114361520228</c:v>
                </c:pt>
                <c:pt idx="3">
                  <c:v>1.7039137265141555</c:v>
                </c:pt>
                <c:pt idx="4">
                  <c:v>1.2721230790062961</c:v>
                </c:pt>
                <c:pt idx="5">
                  <c:v>0.98529980151865337</c:v>
                </c:pt>
                <c:pt idx="6">
                  <c:v>0.79889303187734273</c:v>
                </c:pt>
                <c:pt idx="7">
                  <c:v>0.68334111701424971</c:v>
                </c:pt>
                <c:pt idx="8">
                  <c:v>0.59927718275005659</c:v>
                </c:pt>
                <c:pt idx="9">
                  <c:v>0.52863806467173913</c:v>
                </c:pt>
                <c:pt idx="10">
                  <c:v>0.47529932120608126</c:v>
                </c:pt>
                <c:pt idx="11">
                  <c:v>0.43136661494628975</c:v>
                </c:pt>
                <c:pt idx="12">
                  <c:v>0.39192164525227952</c:v>
                </c:pt>
                <c:pt idx="13">
                  <c:v>0.35452840385065504</c:v>
                </c:pt>
                <c:pt idx="14">
                  <c:v>0.32185977490496748</c:v>
                </c:pt>
                <c:pt idx="15">
                  <c:v>0.29706425442264683</c:v>
                </c:pt>
                <c:pt idx="16">
                  <c:v>0.27441362245249112</c:v>
                </c:pt>
                <c:pt idx="17">
                  <c:v>0.26087758182685633</c:v>
                </c:pt>
                <c:pt idx="18">
                  <c:v>0.24636177143995913</c:v>
                </c:pt>
                <c:pt idx="19">
                  <c:v>0.23461040899782995</c:v>
                </c:pt>
                <c:pt idx="20">
                  <c:v>0.22293770793248621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2A-4F8C-9826-6944C7D5C043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(9)'!$H$43:$H$63</c:f>
              <c:numCache>
                <c:formatCode>General</c:formatCode>
                <c:ptCount val="21"/>
                <c:pt idx="0">
                  <c:v>1</c:v>
                </c:pt>
                <c:pt idx="1">
                  <c:v>0.48090580445868775</c:v>
                </c:pt>
                <c:pt idx="2">
                  <c:v>0.22274409960982852</c:v>
                </c:pt>
                <c:pt idx="3">
                  <c:v>0.14403938162311719</c:v>
                </c:pt>
                <c:pt idx="4">
                  <c:v>0.10816599179457129</c:v>
                </c:pt>
                <c:pt idx="5">
                  <c:v>8.8923796028731072E-2</c:v>
                </c:pt>
                <c:pt idx="6">
                  <c:v>7.5670134871696937E-2</c:v>
                </c:pt>
                <c:pt idx="7">
                  <c:v>6.2965254798990206E-2</c:v>
                </c:pt>
                <c:pt idx="8">
                  <c:v>5.5051863005690024E-2</c:v>
                </c:pt>
                <c:pt idx="9">
                  <c:v>4.9420026094973916E-2</c:v>
                </c:pt>
                <c:pt idx="10">
                  <c:v>4.4350851457753228E-2</c:v>
                </c:pt>
                <c:pt idx="11">
                  <c:v>4.0286139393248308E-2</c:v>
                </c:pt>
                <c:pt idx="12">
                  <c:v>3.8529575718105336E-2</c:v>
                </c:pt>
                <c:pt idx="13">
                  <c:v>3.5595924438223653E-2</c:v>
                </c:pt>
                <c:pt idx="14">
                  <c:v>3.2947536644420267E-2</c:v>
                </c:pt>
                <c:pt idx="15">
                  <c:v>3.0722937139172575E-2</c:v>
                </c:pt>
                <c:pt idx="16">
                  <c:v>2.8840433864740066E-2</c:v>
                </c:pt>
                <c:pt idx="17">
                  <c:v>2.7073066591088778E-2</c:v>
                </c:pt>
                <c:pt idx="18">
                  <c:v>2.5533386376915917E-2</c:v>
                </c:pt>
                <c:pt idx="19">
                  <c:v>2.4172642052026825E-2</c:v>
                </c:pt>
                <c:pt idx="20">
                  <c:v>2.2913126812641276E-2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2A-4F8C-9826-6944C7D5C043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(9)'!$H$22:$H$42</c:f>
              <c:numCache>
                <c:formatCode>General</c:formatCode>
                <c:ptCount val="21"/>
                <c:pt idx="0">
                  <c:v>1</c:v>
                </c:pt>
                <c:pt idx="1">
                  <c:v>3.8102098184281952E-2</c:v>
                </c:pt>
                <c:pt idx="2">
                  <c:v>1.888283890745639E-2</c:v>
                </c:pt>
                <c:pt idx="3">
                  <c:v>1.2306619794055449E-2</c:v>
                </c:pt>
                <c:pt idx="4">
                  <c:v>9.1317485529060841E-3</c:v>
                </c:pt>
                <c:pt idx="5">
                  <c:v>7.2542368724170204E-3</c:v>
                </c:pt>
                <c:pt idx="6">
                  <c:v>5.9999023249873076E-3</c:v>
                </c:pt>
                <c:pt idx="7">
                  <c:v>5.1237683546606922E-3</c:v>
                </c:pt>
                <c:pt idx="8">
                  <c:v>4.4932449805503046E-3</c:v>
                </c:pt>
                <c:pt idx="9">
                  <c:v>4.0122627252493562E-3</c:v>
                </c:pt>
                <c:pt idx="10">
                  <c:v>3.6070237808684688E-3</c:v>
                </c:pt>
                <c:pt idx="11">
                  <c:v>3.2686073691874725E-3</c:v>
                </c:pt>
                <c:pt idx="12">
                  <c:v>2.9955726027752548E-3</c:v>
                </c:pt>
                <c:pt idx="13">
                  <c:v>2.7853007771063273E-3</c:v>
                </c:pt>
                <c:pt idx="14">
                  <c:v>2.5519011929240713E-3</c:v>
                </c:pt>
                <c:pt idx="15">
                  <c:v>2.3930645725442116E-3</c:v>
                </c:pt>
                <c:pt idx="16">
                  <c:v>2.2236256659278774E-3</c:v>
                </c:pt>
                <c:pt idx="17">
                  <c:v>2.0983601080435616E-3</c:v>
                </c:pt>
                <c:pt idx="18">
                  <c:v>1.9749933050999553E-3</c:v>
                </c:pt>
                <c:pt idx="19">
                  <c:v>1.8690157610618886E-3</c:v>
                </c:pt>
                <c:pt idx="20">
                  <c:v>1.7685724109126582E-3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2A-4F8C-9826-6944C7D5C043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(9)'!$H$1:$H$21</c:f>
              <c:numCache>
                <c:formatCode>General</c:formatCode>
                <c:ptCount val="21"/>
                <c:pt idx="0">
                  <c:v>1</c:v>
                </c:pt>
                <c:pt idx="1">
                  <c:v>3.9382572464472312E-3</c:v>
                </c:pt>
                <c:pt idx="2">
                  <c:v>1.9016317061539354E-3</c:v>
                </c:pt>
                <c:pt idx="3">
                  <c:v>1.2537627049869265E-3</c:v>
                </c:pt>
                <c:pt idx="4">
                  <c:v>9.3903368670903028E-4</c:v>
                </c:pt>
                <c:pt idx="5">
                  <c:v>7.5471464255953366E-4</c:v>
                </c:pt>
                <c:pt idx="6">
                  <c:v>6.3350771062403981E-4</c:v>
                </c:pt>
                <c:pt idx="7">
                  <c:v>5.4274445113968578E-4</c:v>
                </c:pt>
                <c:pt idx="8">
                  <c:v>4.7322765517845842E-4</c:v>
                </c:pt>
                <c:pt idx="9">
                  <c:v>4.2228422931709627E-4</c:v>
                </c:pt>
                <c:pt idx="10">
                  <c:v>3.7988788793646023E-4</c:v>
                </c:pt>
                <c:pt idx="11">
                  <c:v>3.4302100346069543E-4</c:v>
                </c:pt>
                <c:pt idx="12">
                  <c:v>3.1256007218448677E-4</c:v>
                </c:pt>
                <c:pt idx="13">
                  <c:v>2.8802964193279661E-4</c:v>
                </c:pt>
                <c:pt idx="14">
                  <c:v>2.6800218216217135E-4</c:v>
                </c:pt>
                <c:pt idx="15">
                  <c:v>2.4690279221121586E-4</c:v>
                </c:pt>
                <c:pt idx="16">
                  <c:v>2.3052183248155396E-4</c:v>
                </c:pt>
                <c:pt idx="17">
                  <c:v>2.1784787243902618E-4</c:v>
                </c:pt>
                <c:pt idx="18">
                  <c:v>2.0454786946932902E-4</c:v>
                </c:pt>
                <c:pt idx="19">
                  <c:v>1.9443726382057215E-4</c:v>
                </c:pt>
                <c:pt idx="20">
                  <c:v>1.8312067398007186E-4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2A-4F8C-9826-6944C7D5C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0897504"/>
        <c:axId val="1243436160"/>
      </c:lineChart>
      <c:catAx>
        <c:axId val="136089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1204746281714782"/>
              <c:y val="0.93981855378980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436160"/>
        <c:crosses val="autoZero"/>
        <c:auto val="1"/>
        <c:lblAlgn val="ctr"/>
        <c:lblOffset val="100"/>
        <c:noMultiLvlLbl val="0"/>
      </c:catAx>
      <c:valAx>
        <c:axId val="12434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608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CPU Time  &amp; Elapsed Time (7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2.5529999999999999</c:v>
                </c:pt>
                <c:pt idx="1">
                  <c:v>44.457999999999998</c:v>
                </c:pt>
                <c:pt idx="2">
                  <c:v>84.733999999999995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1-4778-AAF8-59DBC7C7B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0.15699999999999997</c:v>
                </c:pt>
                <c:pt idx="1">
                  <c:v>146.91400000000002</c:v>
                </c:pt>
                <c:pt idx="2">
                  <c:v>398.041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059920"/>
        <c:axId val="2021548976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Compression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6.1496278887583224E-2</c:v>
                </c:pt>
                <c:pt idx="1">
                  <c:v>3.3045571100814257</c:v>
                </c:pt>
                <c:pt idx="2">
                  <c:v>4.6975358179715343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697520"/>
        <c:axId val="1281142160"/>
      </c:lineChart>
      <c:catAx>
        <c:axId val="28405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Dataset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1548976"/>
        <c:crosses val="autoZero"/>
        <c:auto val="1"/>
        <c:lblAlgn val="ctr"/>
        <c:lblOffset val="100"/>
        <c:noMultiLvlLbl val="0"/>
      </c:catAx>
      <c:valAx>
        <c:axId val="20215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059920"/>
        <c:crosses val="autoZero"/>
        <c:crossBetween val="between"/>
      </c:valAx>
      <c:valAx>
        <c:axId val="1281142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CPU Time / Elapsed Time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697520"/>
        <c:crosses val="max"/>
        <c:crossBetween val="between"/>
      </c:valAx>
      <c:catAx>
        <c:axId val="28169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11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(7)'!$H$2:$H$21</c:f>
              <c:numCache>
                <c:formatCode>General</c:formatCode>
                <c:ptCount val="20"/>
                <c:pt idx="0">
                  <c:v>2.7707976666666676</c:v>
                </c:pt>
                <c:pt idx="1">
                  <c:v>1.7453214666666668</c:v>
                </c:pt>
                <c:pt idx="2">
                  <c:v>1.4214218333333335</c:v>
                </c:pt>
                <c:pt idx="3">
                  <c:v>1.246819466666667</c:v>
                </c:pt>
                <c:pt idx="4">
                  <c:v>1.1081307</c:v>
                </c:pt>
                <c:pt idx="5">
                  <c:v>1.0393818333333331</c:v>
                </c:pt>
                <c:pt idx="6">
                  <c:v>0.93484606666666659</c:v>
                </c:pt>
                <c:pt idx="7">
                  <c:v>0.94269153333333333</c:v>
                </c:pt>
                <c:pt idx="8">
                  <c:v>1.0542320999999999</c:v>
                </c:pt>
                <c:pt idx="9">
                  <c:v>1.0267311333333333</c:v>
                </c:pt>
                <c:pt idx="10">
                  <c:v>0.98009006666666665</c:v>
                </c:pt>
                <c:pt idx="11">
                  <c:v>0.95415243333333311</c:v>
                </c:pt>
                <c:pt idx="12">
                  <c:v>0.93536870000000005</c:v>
                </c:pt>
                <c:pt idx="13">
                  <c:v>0.88632936666666651</c:v>
                </c:pt>
                <c:pt idx="14">
                  <c:v>0.88762920000000001</c:v>
                </c:pt>
                <c:pt idx="15">
                  <c:v>0.87210293333333333</c:v>
                </c:pt>
                <c:pt idx="16">
                  <c:v>0.91696829999999996</c:v>
                </c:pt>
                <c:pt idx="17">
                  <c:v>0.91383006666666688</c:v>
                </c:pt>
                <c:pt idx="18">
                  <c:v>0.90170316666666683</c:v>
                </c:pt>
                <c:pt idx="19">
                  <c:v>0.89914130000000014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8-4E89-9FAA-A5EE810DC207}"/>
            </c:ext>
          </c:extLst>
        </c:ser>
        <c:ser>
          <c:idx val="0"/>
          <c:order val="1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(7)'!$E$2:$E$21</c:f>
              <c:numCache>
                <c:formatCode>General</c:formatCode>
                <c:ptCount val="20"/>
                <c:pt idx="0">
                  <c:v>2.6883646333333338</c:v>
                </c:pt>
                <c:pt idx="1">
                  <c:v>1.5442653666666668</c:v>
                </c:pt>
                <c:pt idx="2">
                  <c:v>1.1650598666666669</c:v>
                </c:pt>
                <c:pt idx="3">
                  <c:v>0.9719439666666666</c:v>
                </c:pt>
                <c:pt idx="4">
                  <c:v>0.96092220000000006</c:v>
                </c:pt>
                <c:pt idx="5">
                  <c:v>0.855055866666667</c:v>
                </c:pt>
                <c:pt idx="6">
                  <c:v>0.78674293333333323</c:v>
                </c:pt>
                <c:pt idx="7">
                  <c:v>0.73636933333333332</c:v>
                </c:pt>
                <c:pt idx="8">
                  <c:v>0.88759543333333324</c:v>
                </c:pt>
                <c:pt idx="9">
                  <c:v>0.85614153333333343</c:v>
                </c:pt>
                <c:pt idx="10">
                  <c:v>0.85209049999999997</c:v>
                </c:pt>
                <c:pt idx="11">
                  <c:v>0.82371619999999979</c:v>
                </c:pt>
                <c:pt idx="12">
                  <c:v>0.79540916666666639</c:v>
                </c:pt>
                <c:pt idx="13">
                  <c:v>0.76924343333333356</c:v>
                </c:pt>
                <c:pt idx="14">
                  <c:v>0.74151103333333324</c:v>
                </c:pt>
                <c:pt idx="15">
                  <c:v>0.74142143333333321</c:v>
                </c:pt>
                <c:pt idx="16">
                  <c:v>0.81655673333333323</c:v>
                </c:pt>
                <c:pt idx="17">
                  <c:v>0.793767</c:v>
                </c:pt>
                <c:pt idx="18">
                  <c:v>0.80026676666666674</c:v>
                </c:pt>
                <c:pt idx="19">
                  <c:v>0.79028900000000002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38-4E89-9FAA-A5EE810DC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496320"/>
        <c:axId val="1099682639"/>
      </c:lineChart>
      <c:catAx>
        <c:axId val="12449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9682639"/>
        <c:crosses val="autoZero"/>
        <c:auto val="1"/>
        <c:lblAlgn val="ctr"/>
        <c:lblOffset val="100"/>
        <c:noMultiLvlLbl val="0"/>
      </c:catAx>
      <c:valAx>
        <c:axId val="109968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4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(7)'!$F$2:$F$21</c:f>
              <c:numCache>
                <c:formatCode>General</c:formatCode>
                <c:ptCount val="20"/>
                <c:pt idx="0">
                  <c:v>1</c:v>
                </c:pt>
                <c:pt idx="1">
                  <c:v>1.7408696014055098</c:v>
                </c:pt>
                <c:pt idx="2">
                  <c:v>2.30749055070017</c:v>
                </c:pt>
                <c:pt idx="3">
                  <c:v>2.7659666868998869</c:v>
                </c:pt>
                <c:pt idx="4">
                  <c:v>2.7976922932297055</c:v>
                </c:pt>
                <c:pt idx="5">
                  <c:v>3.1440806830711563</c:v>
                </c:pt>
                <c:pt idx="6">
                  <c:v>3.4170813863469518</c:v>
                </c:pt>
                <c:pt idx="7">
                  <c:v>3.6508373062792772</c:v>
                </c:pt>
                <c:pt idx="8">
                  <c:v>3.0288175585100472</c:v>
                </c:pt>
                <c:pt idx="9">
                  <c:v>3.1400936979033762</c:v>
                </c:pt>
                <c:pt idx="10">
                  <c:v>3.1550224223052994</c:v>
                </c:pt>
                <c:pt idx="11">
                  <c:v>3.2637025146929663</c:v>
                </c:pt>
                <c:pt idx="12">
                  <c:v>3.3798512086546668</c:v>
                </c:pt>
                <c:pt idx="13">
                  <c:v>3.4948164870045684</c:v>
                </c:pt>
                <c:pt idx="14">
                  <c:v>3.6255220927034091</c:v>
                </c:pt>
                <c:pt idx="15">
                  <c:v>3.6259602332330751</c:v>
                </c:pt>
                <c:pt idx="16">
                  <c:v>3.2923182475747153</c:v>
                </c:pt>
                <c:pt idx="17">
                  <c:v>3.3868435363694052</c:v>
                </c:pt>
                <c:pt idx="18">
                  <c:v>3.3593355932186451</c:v>
                </c:pt>
                <c:pt idx="19">
                  <c:v>3.4017487695429565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72-40C3-8F18-EB9E8C6CDE71}"/>
            </c:ext>
          </c:extLst>
        </c:ser>
        <c:ser>
          <c:idx val="1"/>
          <c:order val="1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(7)'!$I$2:$I$21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1.5875572034065017</c:v>
                </c:pt>
                <c:pt idx="2">
                  <c:v>1.9493141315896025</c:v>
                </c:pt>
                <c:pt idx="3">
                  <c:v>2.2222925938703129</c:v>
                </c:pt>
                <c:pt idx="4">
                  <c:v>2.5004249649131349</c:v>
                </c:pt>
                <c:pt idx="5">
                  <c:v>2.6658130610005224</c:v>
                </c:pt>
                <c:pt idx="6">
                  <c:v>2.9639079260892234</c:v>
                </c:pt>
                <c:pt idx="7">
                  <c:v>2.9392410652816596</c:v>
                </c:pt>
                <c:pt idx="8">
                  <c:v>2.6282615248261441</c:v>
                </c:pt>
                <c:pt idx="9">
                  <c:v>2.6986594413194971</c:v>
                </c:pt>
                <c:pt idx="10">
                  <c:v>2.8270847352736506</c:v>
                </c:pt>
                <c:pt idx="11">
                  <c:v>2.9039360691948155</c:v>
                </c:pt>
                <c:pt idx="12">
                  <c:v>2.9622518549815355</c:v>
                </c:pt>
                <c:pt idx="13">
                  <c:v>3.1261490038259305</c:v>
                </c:pt>
                <c:pt idx="14">
                  <c:v>3.1215711094978258</c:v>
                </c:pt>
                <c:pt idx="15">
                  <c:v>3.1771452207782214</c:v>
                </c:pt>
                <c:pt idx="16">
                  <c:v>3.0216940614704648</c:v>
                </c:pt>
                <c:pt idx="17">
                  <c:v>3.0320710247295435</c:v>
                </c:pt>
                <c:pt idx="18">
                  <c:v>3.0728489918799964</c:v>
                </c:pt>
                <c:pt idx="19">
                  <c:v>3.0816042669452144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72-40C3-8F18-EB9E8C6CD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132239"/>
        <c:axId val="1532045679"/>
      </c:lineChart>
      <c:catAx>
        <c:axId val="1105132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32045679"/>
        <c:crosses val="autoZero"/>
        <c:auto val="1"/>
        <c:lblAlgn val="ctr"/>
        <c:lblOffset val="100"/>
        <c:noMultiLvlLbl val="0"/>
      </c:catAx>
      <c:valAx>
        <c:axId val="153204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513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(128 th/block)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'results (12)'!$L$43:$L$52</c:f>
                <c:numCache>
                  <c:formatCode>General</c:formatCode>
                  <c:ptCount val="10"/>
                  <c:pt idx="0">
                    <c:v>8.8900538768252896E-3</c:v>
                  </c:pt>
                  <c:pt idx="1">
                    <c:v>1.1445969940046081E-2</c:v>
                  </c:pt>
                  <c:pt idx="2">
                    <c:v>3.2754700531488377E-3</c:v>
                  </c:pt>
                  <c:pt idx="3">
                    <c:v>1.360387133164245E-3</c:v>
                  </c:pt>
                  <c:pt idx="4">
                    <c:v>1.2187097195258213E-2</c:v>
                  </c:pt>
                  <c:pt idx="5">
                    <c:v>9.4379761306005693E-3</c:v>
                  </c:pt>
                  <c:pt idx="6">
                    <c:v>6.2189914417673797E-3</c:v>
                  </c:pt>
                  <c:pt idx="7">
                    <c:v>9.7146331962034607E-2</c:v>
                  </c:pt>
                  <c:pt idx="8">
                    <c:v>1.0308854746476113E-2</c:v>
                  </c:pt>
                  <c:pt idx="9">
                    <c:v>1.0918078287076171E-2</c:v>
                  </c:pt>
                </c:numCache>
              </c:numRef>
            </c:plus>
            <c:minus>
              <c:numRef>
                <c:f>'results (12)'!$L$43:$L$52</c:f>
                <c:numCache>
                  <c:formatCode>General</c:formatCode>
                  <c:ptCount val="10"/>
                  <c:pt idx="0">
                    <c:v>8.8900538768252896E-3</c:v>
                  </c:pt>
                  <c:pt idx="1">
                    <c:v>1.1445969940046081E-2</c:v>
                  </c:pt>
                  <c:pt idx="2">
                    <c:v>3.2754700531488377E-3</c:v>
                  </c:pt>
                  <c:pt idx="3">
                    <c:v>1.360387133164245E-3</c:v>
                  </c:pt>
                  <c:pt idx="4">
                    <c:v>1.2187097195258213E-2</c:v>
                  </c:pt>
                  <c:pt idx="5">
                    <c:v>9.4379761306005693E-3</c:v>
                  </c:pt>
                  <c:pt idx="6">
                    <c:v>6.2189914417673797E-3</c:v>
                  </c:pt>
                  <c:pt idx="7">
                    <c:v>9.7146331962034607E-2</c:v>
                  </c:pt>
                  <c:pt idx="8">
                    <c:v>1.0308854746476113E-2</c:v>
                  </c:pt>
                  <c:pt idx="9">
                    <c:v>1.0918078287076171E-2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'results (12)'!$D$57:$D$66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(12)'!$E$43:$E$52</c:f>
              <c:numCache>
                <c:formatCode>General</c:formatCode>
                <c:ptCount val="10"/>
                <c:pt idx="0">
                  <c:v>18.737600000000004</c:v>
                </c:pt>
                <c:pt idx="1">
                  <c:v>9.7728999999999981</c:v>
                </c:pt>
                <c:pt idx="2">
                  <c:v>5.2017999999999995</c:v>
                </c:pt>
                <c:pt idx="3">
                  <c:v>2.6353333333333335</c:v>
                </c:pt>
                <c:pt idx="4">
                  <c:v>6.021233333333333</c:v>
                </c:pt>
                <c:pt idx="5">
                  <c:v>10.804</c:v>
                </c:pt>
                <c:pt idx="6">
                  <c:v>12.265433333333332</c:v>
                </c:pt>
                <c:pt idx="7">
                  <c:v>10.486400000000003</c:v>
                </c:pt>
                <c:pt idx="8">
                  <c:v>9.8159666666666645</c:v>
                </c:pt>
                <c:pt idx="9">
                  <c:v>9.5256666666666678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87-458D-B805-59C934F0AC73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'results (12)'!$L$33:$L$42</c:f>
                <c:numCache>
                  <c:formatCode>General</c:formatCode>
                  <c:ptCount val="10"/>
                  <c:pt idx="0">
                    <c:v>2.3481000087217881E-3</c:v>
                  </c:pt>
                  <c:pt idx="1">
                    <c:v>1.2083824789908645E-2</c:v>
                  </c:pt>
                  <c:pt idx="2">
                    <c:v>1.9265847861224526E-3</c:v>
                  </c:pt>
                  <c:pt idx="3">
                    <c:v>8.6230273011013068E-4</c:v>
                  </c:pt>
                  <c:pt idx="4">
                    <c:v>1.1148253729985728E-3</c:v>
                  </c:pt>
                  <c:pt idx="5">
                    <c:v>1.7535482286705208E-3</c:v>
                  </c:pt>
                  <c:pt idx="6">
                    <c:v>1.2256143039416111E-3</c:v>
                  </c:pt>
                  <c:pt idx="7">
                    <c:v>5.8884909381575086E-4</c:v>
                  </c:pt>
                  <c:pt idx="8">
                    <c:v>1.5112339362706531E-3</c:v>
                  </c:pt>
                  <c:pt idx="9">
                    <c:v>2.9468345760974932E-3</c:v>
                  </c:pt>
                </c:numCache>
              </c:numRef>
            </c:plus>
            <c:minus>
              <c:numRef>
                <c:f>'results (12)'!$L$33:$L$42</c:f>
                <c:numCache>
                  <c:formatCode>General</c:formatCode>
                  <c:ptCount val="10"/>
                  <c:pt idx="0">
                    <c:v>2.3481000087217881E-3</c:v>
                  </c:pt>
                  <c:pt idx="1">
                    <c:v>1.2083824789908645E-2</c:v>
                  </c:pt>
                  <c:pt idx="2">
                    <c:v>1.9265847861224526E-3</c:v>
                  </c:pt>
                  <c:pt idx="3">
                    <c:v>8.6230273011013068E-4</c:v>
                  </c:pt>
                  <c:pt idx="4">
                    <c:v>1.1148253729985728E-3</c:v>
                  </c:pt>
                  <c:pt idx="5">
                    <c:v>1.7535482286705208E-3</c:v>
                  </c:pt>
                  <c:pt idx="6">
                    <c:v>1.2256143039416111E-3</c:v>
                  </c:pt>
                  <c:pt idx="7">
                    <c:v>5.8884909381575086E-4</c:v>
                  </c:pt>
                  <c:pt idx="8">
                    <c:v>1.5112339362706531E-3</c:v>
                  </c:pt>
                  <c:pt idx="9">
                    <c:v>2.9468345760974932E-3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'results (12)'!$D$57:$D$66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(12)'!$E$33:$E$42</c:f>
              <c:numCache>
                <c:formatCode>General</c:formatCode>
                <c:ptCount val="10"/>
                <c:pt idx="0">
                  <c:v>8.3800333333333334</c:v>
                </c:pt>
                <c:pt idx="1">
                  <c:v>4.4081000000000001</c:v>
                </c:pt>
                <c:pt idx="2">
                  <c:v>2.3480999999999996</c:v>
                </c:pt>
                <c:pt idx="3">
                  <c:v>1.2005000000000001</c:v>
                </c:pt>
                <c:pt idx="4">
                  <c:v>0.66296666666666693</c:v>
                </c:pt>
                <c:pt idx="5">
                  <c:v>0.55460000000000009</c:v>
                </c:pt>
                <c:pt idx="6">
                  <c:v>0.5833666666666667</c:v>
                </c:pt>
                <c:pt idx="7">
                  <c:v>0.55086666666666695</c:v>
                </c:pt>
                <c:pt idx="8">
                  <c:v>0.81986666666666663</c:v>
                </c:pt>
                <c:pt idx="9">
                  <c:v>0.84533333333333316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87-458D-B805-59C934F0AC73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'results (12)'!$L$23:$L$32</c:f>
                <c:numCache>
                  <c:formatCode>General</c:formatCode>
                  <c:ptCount val="10"/>
                  <c:pt idx="0">
                    <c:v>8.5994106125022443E-4</c:v>
                  </c:pt>
                  <c:pt idx="1">
                    <c:v>5.7839532037100229E-4</c:v>
                  </c:pt>
                  <c:pt idx="2">
                    <c:v>7.1463913331143501E-4</c:v>
                  </c:pt>
                  <c:pt idx="3">
                    <c:v>5.2976268262792242E-4</c:v>
                  </c:pt>
                  <c:pt idx="4">
                    <c:v>4.9529105263400308E-4</c:v>
                  </c:pt>
                  <c:pt idx="5">
                    <c:v>3.6217767522849604E-4</c:v>
                  </c:pt>
                  <c:pt idx="6">
                    <c:v>3.3596057119345739E-4</c:v>
                  </c:pt>
                  <c:pt idx="7">
                    <c:v>2.3432773867356087E-4</c:v>
                  </c:pt>
                  <c:pt idx="8">
                    <c:v>3.1446450120943087E-4</c:v>
                  </c:pt>
                  <c:pt idx="9">
                    <c:v>3.5971265511479205E-4</c:v>
                  </c:pt>
                </c:numCache>
              </c:numRef>
            </c:plus>
            <c:minus>
              <c:numRef>
                <c:f>'results (12)'!$L$23:$L$32</c:f>
                <c:numCache>
                  <c:formatCode>General</c:formatCode>
                  <c:ptCount val="10"/>
                  <c:pt idx="0">
                    <c:v>8.5994106125022443E-4</c:v>
                  </c:pt>
                  <c:pt idx="1">
                    <c:v>5.7839532037100229E-4</c:v>
                  </c:pt>
                  <c:pt idx="2">
                    <c:v>7.1463913331143501E-4</c:v>
                  </c:pt>
                  <c:pt idx="3">
                    <c:v>5.2976268262792242E-4</c:v>
                  </c:pt>
                  <c:pt idx="4">
                    <c:v>4.9529105263400308E-4</c:v>
                  </c:pt>
                  <c:pt idx="5">
                    <c:v>3.6217767522849604E-4</c:v>
                  </c:pt>
                  <c:pt idx="6">
                    <c:v>3.3596057119345739E-4</c:v>
                  </c:pt>
                  <c:pt idx="7">
                    <c:v>2.3432773867356087E-4</c:v>
                  </c:pt>
                  <c:pt idx="8">
                    <c:v>3.1446450120943087E-4</c:v>
                  </c:pt>
                  <c:pt idx="9">
                    <c:v>3.5971265511479205E-4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'results (12)'!$D$57:$D$66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(12)'!$E$23:$E$32</c:f>
              <c:numCache>
                <c:formatCode>General</c:formatCode>
                <c:ptCount val="10"/>
                <c:pt idx="0">
                  <c:v>0.1909666666666667</c:v>
                </c:pt>
                <c:pt idx="1">
                  <c:v>0.10026666666666668</c:v>
                </c:pt>
                <c:pt idx="2">
                  <c:v>5.6033333333333345E-2</c:v>
                </c:pt>
                <c:pt idx="3">
                  <c:v>3.0200000000000018E-2</c:v>
                </c:pt>
                <c:pt idx="4">
                  <c:v>1.8166666666666671E-2</c:v>
                </c:pt>
                <c:pt idx="5">
                  <c:v>1.4400000000000008E-2</c:v>
                </c:pt>
                <c:pt idx="6">
                  <c:v>1.2800000000000008E-2</c:v>
                </c:pt>
                <c:pt idx="7">
                  <c:v>1.5400000000000009E-2</c:v>
                </c:pt>
                <c:pt idx="8">
                  <c:v>2.003333333333334E-2</c:v>
                </c:pt>
                <c:pt idx="9">
                  <c:v>2.2033333333333342E-2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87-458D-B805-59C934F0AC73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'results (12)'!$L$13:$L$22</c:f>
                <c:numCache>
                  <c:formatCode>General</c:formatCode>
                  <c:ptCount val="10"/>
                  <c:pt idx="0">
                    <c:v>2.6726985981349578E-4</c:v>
                  </c:pt>
                  <c:pt idx="1">
                    <c:v>4.6099898016244319E-4</c:v>
                  </c:pt>
                  <c:pt idx="2">
                    <c:v>3.2047009452838273E-4</c:v>
                  </c:pt>
                  <c:pt idx="3">
                    <c:v>3.9732201197101264E-4</c:v>
                  </c:pt>
                  <c:pt idx="4">
                    <c:v>5.4792583068445752E-4</c:v>
                  </c:pt>
                  <c:pt idx="5">
                    <c:v>3.8032332312679237E-4</c:v>
                  </c:pt>
                  <c:pt idx="6">
                    <c:v>3.970019780793937E-4</c:v>
                  </c:pt>
                  <c:pt idx="7">
                    <c:v>4.5767841607174454E-4</c:v>
                  </c:pt>
                  <c:pt idx="8">
                    <c:v>6.2344847737783732E-4</c:v>
                  </c:pt>
                  <c:pt idx="9">
                    <c:v>1.2952953119213947E-3</c:v>
                  </c:pt>
                </c:numCache>
              </c:numRef>
            </c:plus>
            <c:minus>
              <c:numRef>
                <c:f>'results (12)'!$L$13:$L$22</c:f>
                <c:numCache>
                  <c:formatCode>General</c:formatCode>
                  <c:ptCount val="10"/>
                  <c:pt idx="0">
                    <c:v>2.6726985981349578E-4</c:v>
                  </c:pt>
                  <c:pt idx="1">
                    <c:v>4.6099898016244319E-4</c:v>
                  </c:pt>
                  <c:pt idx="2">
                    <c:v>3.2047009452838273E-4</c:v>
                  </c:pt>
                  <c:pt idx="3">
                    <c:v>3.9732201197101264E-4</c:v>
                  </c:pt>
                  <c:pt idx="4">
                    <c:v>5.4792583068445752E-4</c:v>
                  </c:pt>
                  <c:pt idx="5">
                    <c:v>3.8032332312679237E-4</c:v>
                  </c:pt>
                  <c:pt idx="6">
                    <c:v>3.970019780793937E-4</c:v>
                  </c:pt>
                  <c:pt idx="7">
                    <c:v>4.5767841607174454E-4</c:v>
                  </c:pt>
                  <c:pt idx="8">
                    <c:v>6.2344847737783732E-4</c:v>
                  </c:pt>
                  <c:pt idx="9">
                    <c:v>1.2952953119213947E-3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'results (12)'!$D$57:$D$66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(12)'!$E$13:$E$22</c:f>
              <c:numCache>
                <c:formatCode>General</c:formatCode>
                <c:ptCount val="10"/>
                <c:pt idx="0">
                  <c:v>3.2433333333333356E-2</c:v>
                </c:pt>
                <c:pt idx="1">
                  <c:v>1.9066666666666673E-2</c:v>
                </c:pt>
                <c:pt idx="2">
                  <c:v>1.2466666666666673E-2</c:v>
                </c:pt>
                <c:pt idx="3">
                  <c:v>8.1000000000000048E-3</c:v>
                </c:pt>
                <c:pt idx="4">
                  <c:v>7.2333333333333381E-3</c:v>
                </c:pt>
                <c:pt idx="5">
                  <c:v>6.9666666666666705E-3</c:v>
                </c:pt>
                <c:pt idx="6">
                  <c:v>8.6666666666666715E-3</c:v>
                </c:pt>
                <c:pt idx="7">
                  <c:v>1.3866666666666673E-2</c:v>
                </c:pt>
                <c:pt idx="8">
                  <c:v>2.5366666666666683E-2</c:v>
                </c:pt>
                <c:pt idx="9">
                  <c:v>3.2000000000000021E-2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87-458D-B805-59C934F0AC73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'results (12)'!$L$3:$L$12</c:f>
                <c:numCache>
                  <c:formatCode>General</c:formatCode>
                  <c:ptCount val="10"/>
                  <c:pt idx="0">
                    <c:v>3.2047009452843689E-4</c:v>
                  </c:pt>
                  <c:pt idx="1">
                    <c:v>2.5159180995677294E-4</c:v>
                  </c:pt>
                  <c:pt idx="2">
                    <c:v>3.7764023267164193E-4</c:v>
                  </c:pt>
                  <c:pt idx="3">
                    <c:v>4.7189880654699434E-4</c:v>
                  </c:pt>
                  <c:pt idx="4">
                    <c:v>3.4344390713984824E-4</c:v>
                  </c:pt>
                  <c:pt idx="5">
                    <c:v>2.9614634257472207E-4</c:v>
                  </c:pt>
                  <c:pt idx="6">
                    <c:v>4.8987223259417474E-4</c:v>
                  </c:pt>
                  <c:pt idx="7">
                    <c:v>4.2334202650675073E-4</c:v>
                  </c:pt>
                  <c:pt idx="8">
                    <c:v>8.2785975352568273E-4</c:v>
                  </c:pt>
                  <c:pt idx="9">
                    <c:v>9.4648726691735885E-4</c:v>
                  </c:pt>
                </c:numCache>
              </c:numRef>
            </c:plus>
            <c:minus>
              <c:numRef>
                <c:f>'results (12)'!$L$3:$L$12</c:f>
                <c:numCache>
                  <c:formatCode>General</c:formatCode>
                  <c:ptCount val="10"/>
                  <c:pt idx="0">
                    <c:v>3.2047009452843689E-4</c:v>
                  </c:pt>
                  <c:pt idx="1">
                    <c:v>2.5159180995677294E-4</c:v>
                  </c:pt>
                  <c:pt idx="2">
                    <c:v>3.7764023267164193E-4</c:v>
                  </c:pt>
                  <c:pt idx="3">
                    <c:v>4.7189880654699434E-4</c:v>
                  </c:pt>
                  <c:pt idx="4">
                    <c:v>3.4344390713984824E-4</c:v>
                  </c:pt>
                  <c:pt idx="5">
                    <c:v>2.9614634257472207E-4</c:v>
                  </c:pt>
                  <c:pt idx="6">
                    <c:v>4.8987223259417474E-4</c:v>
                  </c:pt>
                  <c:pt idx="7">
                    <c:v>4.2334202650675073E-4</c:v>
                  </c:pt>
                  <c:pt idx="8">
                    <c:v>8.2785975352568273E-4</c:v>
                  </c:pt>
                  <c:pt idx="9">
                    <c:v>9.4648726691735885E-4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'results (12)'!$D$57:$D$66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(12)'!$E$3:$E$12</c:f>
              <c:numCache>
                <c:formatCode>General</c:formatCode>
                <c:ptCount val="10"/>
                <c:pt idx="0">
                  <c:v>5.8666666666666693E-3</c:v>
                </c:pt>
                <c:pt idx="1">
                  <c:v>4.3000000000000017E-3</c:v>
                </c:pt>
                <c:pt idx="2">
                  <c:v>3.9000000000000024E-3</c:v>
                </c:pt>
                <c:pt idx="3">
                  <c:v>4.400000000000002E-3</c:v>
                </c:pt>
                <c:pt idx="4">
                  <c:v>4.4666666666666691E-3</c:v>
                </c:pt>
                <c:pt idx="5">
                  <c:v>5.5000000000000032E-3</c:v>
                </c:pt>
                <c:pt idx="6">
                  <c:v>8.5333333333333372E-3</c:v>
                </c:pt>
                <c:pt idx="7">
                  <c:v>1.3500000000000009E-2</c:v>
                </c:pt>
                <c:pt idx="8">
                  <c:v>2.5733333333333348E-2</c:v>
                </c:pt>
                <c:pt idx="9">
                  <c:v>1.1466666666666674E-2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587-458D-B805-59C934F0A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8871408"/>
        <c:axId val="1347960512"/>
      </c:lineChart>
      <c:catAx>
        <c:axId val="110887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47960512"/>
        <c:crosses val="autoZero"/>
        <c:auto val="1"/>
        <c:lblAlgn val="ctr"/>
        <c:lblOffset val="100"/>
        <c:noMultiLvlLbl val="0"/>
      </c:catAx>
      <c:valAx>
        <c:axId val="13479605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887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05/07/2023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ci ricordiamo la 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898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63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05/07/2023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6C82B1-7768-D4DC-B83B-890FF6C9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10089" r="6283" b="50382"/>
          <a:stretch/>
        </p:blipFill>
        <p:spPr>
          <a:xfrm>
            <a:off x="285710" y="2276872"/>
            <a:ext cx="11617403" cy="3168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79DD5-807E-297B-9F5B-C94DDE228DF9}"/>
              </a:ext>
            </a:extLst>
          </p:cNvPr>
          <p:cNvSpPr txBox="1"/>
          <p:nvPr/>
        </p:nvSpPr>
        <p:spPr>
          <a:xfrm>
            <a:off x="5369948" y="5933752"/>
            <a:ext cx="144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239ms</a:t>
            </a:r>
          </a:p>
        </p:txBody>
      </p:sp>
    </p:spTree>
    <p:extLst>
      <p:ext uri="{BB962C8B-B14F-4D97-AF65-F5344CB8AC3E}">
        <p14:creationId xmlns:p14="http://schemas.microsoft.com/office/powerpoint/2010/main" val="3288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799B7E-285B-6230-941B-5037501A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10504" r="9021" b="20180"/>
          <a:stretch/>
        </p:blipFill>
        <p:spPr>
          <a:xfrm>
            <a:off x="1053852" y="1664826"/>
            <a:ext cx="9941470" cy="450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8F36F-2B85-E4BB-4A48-87B1E5CC9046}"/>
              </a:ext>
            </a:extLst>
          </p:cNvPr>
          <p:cNvSpPr txBox="1"/>
          <p:nvPr/>
        </p:nvSpPr>
        <p:spPr>
          <a:xfrm>
            <a:off x="5513964" y="627329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186ms</a:t>
            </a:r>
          </a:p>
        </p:txBody>
      </p:sp>
    </p:spTree>
    <p:extLst>
      <p:ext uri="{BB962C8B-B14F-4D97-AF65-F5344CB8AC3E}">
        <p14:creationId xmlns:p14="http://schemas.microsoft.com/office/powerpoint/2010/main" val="37233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To observe a substantial reduction in performance due to overhead, we must increase a lot the number of threads or consider much smaller datasets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58892A-44DD-AD7F-9069-718D2BF43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201133"/>
              </p:ext>
            </p:extLst>
          </p:nvPr>
        </p:nvGraphicFramePr>
        <p:xfrm>
          <a:off x="1125860" y="1484784"/>
          <a:ext cx="10585176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6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54A-68D1-3307-0F59-9D765723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en-US" dirty="0"/>
              <a:t>3. With a larger dataset the speedup increases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A7C2-ACEF-A4EA-4B18-7DB51E7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96" y="1706880"/>
            <a:ext cx="3828788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sequential part of the application is almost constant with respect to the dataset size. Meanwhile, with a larger dataset, the work done in parallel increases</a:t>
            </a:r>
          </a:p>
          <a:p>
            <a:r>
              <a:rPr lang="en-US" dirty="0"/>
              <a:t>Therefore, the ratio between CPU Time and Elapsed Time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49DA8D-9888-7B57-9941-10EBDBF210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823297"/>
              </p:ext>
            </p:extLst>
          </p:nvPr>
        </p:nvGraphicFramePr>
        <p:xfrm>
          <a:off x="405780" y="836711"/>
          <a:ext cx="7056784" cy="583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177DC2-0CC0-A0D2-8E95-1D2FDEF6F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93469"/>
              </p:ext>
            </p:extLst>
          </p:nvPr>
        </p:nvGraphicFramePr>
        <p:xfrm>
          <a:off x="1219200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0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DCA325-E579-6805-1F3C-888D60A62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66197"/>
              </p:ext>
            </p:extLst>
          </p:nvPr>
        </p:nvGraphicFramePr>
        <p:xfrm>
          <a:off x="1219359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77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D74A940-BBD4-1B96-A49E-F137D9EB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44824"/>
            <a:ext cx="10913207" cy="2448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B2DB-F850-073A-AB0F-4E6F62D8E144}"/>
              </a:ext>
            </a:extLst>
          </p:cNvPr>
          <p:cNvSpPr txBox="1"/>
          <p:nvPr/>
        </p:nvSpPr>
        <p:spPr>
          <a:xfrm>
            <a:off x="1053852" y="4869160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Inside the worker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found</a:t>
            </a:r>
            <a:r>
              <a:rPr lang="it-IT" sz="2800" dirty="0"/>
              <a:t> that </a:t>
            </a:r>
            <a:r>
              <a:rPr lang="it-IT" sz="2800" dirty="0" err="1"/>
              <a:t>aggregatePoints</a:t>
            </a:r>
            <a:r>
              <a:rPr lang="it-IT" sz="2800" dirty="0"/>
              <a:t> </a:t>
            </a:r>
            <a:r>
              <a:rPr lang="it-IT" sz="2800" dirty="0" err="1"/>
              <a:t>took</a:t>
            </a:r>
            <a:r>
              <a:rPr lang="it-IT" sz="2800" dirty="0"/>
              <a:t> </a:t>
            </a:r>
            <a:r>
              <a:rPr lang="it-IT" sz="2800" dirty="0" err="1"/>
              <a:t>much</a:t>
            </a:r>
            <a:r>
              <a:rPr lang="it-IT" sz="2800" dirty="0"/>
              <a:t> more time to </a:t>
            </a:r>
            <a:r>
              <a:rPr lang="it-IT" sz="2800" dirty="0" err="1"/>
              <a:t>execute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initially</a:t>
            </a:r>
            <a:r>
              <a:rPr lang="it-IT" sz="2800" dirty="0"/>
              <a:t> </a:t>
            </a:r>
            <a:r>
              <a:rPr lang="it-IT" sz="2800" dirty="0" err="1"/>
              <a:t>expected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0345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factored</a:t>
            </a:r>
            <a:r>
              <a:rPr lang="it-IT" dirty="0"/>
              <a:t> the work </a:t>
            </a:r>
            <a:r>
              <a:rPr lang="it-IT" dirty="0" err="1"/>
              <a:t>done</a:t>
            </a:r>
            <a:r>
              <a:rPr lang="it-IT" dirty="0"/>
              <a:t> by the </a:t>
            </a:r>
            <a:r>
              <a:rPr lang="it-IT" dirty="0" err="1"/>
              <a:t>aggregatePoints</a:t>
            </a:r>
            <a:r>
              <a:rPr lang="it-IT" dirty="0"/>
              <a:t> inside the </a:t>
            </a:r>
            <a:r>
              <a:rPr lang="it-IT" dirty="0" err="1"/>
              <a:t>threads</a:t>
            </a:r>
            <a:r>
              <a:rPr lang="it-IT" dirty="0"/>
              <a:t>’ worker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experienced</a:t>
            </a:r>
            <a:r>
              <a:rPr lang="it-IT" dirty="0"/>
              <a:t> a </a:t>
            </a:r>
            <a:r>
              <a:rPr lang="it-IT" dirty="0" err="1"/>
              <a:t>decrease</a:t>
            </a:r>
            <a:r>
              <a:rPr lang="it-IT" dirty="0"/>
              <a:t> in performances, </a:t>
            </a:r>
            <a:r>
              <a:rPr lang="it-IT" dirty="0" err="1"/>
              <a:t>mainly</a:t>
            </a:r>
            <a:r>
              <a:rPr lang="it-IT" dirty="0"/>
              <a:t> due to an </a:t>
            </a:r>
            <a:r>
              <a:rPr lang="it-IT" dirty="0" err="1"/>
              <a:t>increased</a:t>
            </a:r>
            <a:r>
              <a:rPr lang="it-IT" dirty="0"/>
              <a:t> in data sharing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6648157" y="2852936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2205328" y="2852936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12935172" y="2852936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to store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cache </a:t>
            </a:r>
            <a:r>
              <a:rPr lang="it-IT" dirty="0" err="1"/>
              <a:t>invalidations</a:t>
            </a:r>
            <a:endParaRPr lang="it-IT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2538270" y="2836232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-3770684" y="2858164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6902585" y="2836232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888283-E5FC-8636-EF6C-C2572293D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579503"/>
              </p:ext>
            </p:extLst>
          </p:nvPr>
        </p:nvGraphicFramePr>
        <p:xfrm>
          <a:off x="909836" y="908050"/>
          <a:ext cx="10945216" cy="5617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2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speedup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1F36EA-79DA-4F4F-B59F-BACC2A84D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264796"/>
              </p:ext>
            </p:extLst>
          </p:nvPr>
        </p:nvGraphicFramePr>
        <p:xfrm>
          <a:off x="765820" y="692696"/>
          <a:ext cx="6696744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7FCEA8-3585-0A3A-55B8-E104F2ABB6A3}"/>
              </a:ext>
            </a:extLst>
          </p:cNvPr>
          <p:cNvSpPr txBox="1">
            <a:spLocks/>
          </p:cNvSpPr>
          <p:nvPr/>
        </p:nvSpPr>
        <p:spPr>
          <a:xfrm>
            <a:off x="7390556" y="1052736"/>
            <a:ext cx="4320480" cy="53610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with progressively diminishing returns until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larger dataset the speedup increases, except for 100M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2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1DFF8-0EE2-404C-B41E-93D1B154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2888"/>
              </p:ext>
            </p:extLst>
          </p:nvPr>
        </p:nvGraphicFramePr>
        <p:xfrm>
          <a:off x="765820" y="620688"/>
          <a:ext cx="10873208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with progressively diminishing returns until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6061333"/>
              </p:ext>
            </p:extLst>
          </p:nvPr>
        </p:nvGraphicFramePr>
        <p:xfrm>
          <a:off x="909836" y="620688"/>
          <a:ext cx="676875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r>
              <a:rPr lang="it-IT" dirty="0"/>
              <a:t> (da ricontrollare)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754983"/>
              </p:ext>
            </p:extLst>
          </p:nvPr>
        </p:nvGraphicFramePr>
        <p:xfrm>
          <a:off x="909836" y="620688"/>
          <a:ext cx="532859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4138F59-7337-4C7E-A6DE-0575E53976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6137317"/>
              </p:ext>
            </p:extLst>
          </p:nvPr>
        </p:nvGraphicFramePr>
        <p:xfrm>
          <a:off x="6166420" y="620688"/>
          <a:ext cx="5904656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7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0"/>
            <a:ext cx="10360501" cy="4666704"/>
          </a:xfrm>
        </p:spPr>
        <p:txBody>
          <a:bodyPr anchor="ctr"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negligeable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3"/>
            <a:ext cx="10669548" cy="4536505"/>
          </a:xfrm>
        </p:spPr>
        <p:txBody>
          <a:bodyPr anchor="ctr">
            <a:normAutofit/>
          </a:bodyPr>
          <a:lstStyle/>
          <a:p>
            <a:r>
              <a:rPr lang="en-US" dirty="0"/>
              <a:t>With larger datasets, dividing the work among more threads is much more beneficial than the overhead introduced.</a:t>
            </a:r>
          </a:p>
          <a:p>
            <a:r>
              <a:rPr lang="en-US" dirty="0"/>
              <a:t>For example, considering 10M points dataset, doubling the number of threads from 8 to 16 brings an average execution time </a:t>
            </a:r>
            <a:r>
              <a:rPr lang="en-US" b="1" dirty="0">
                <a:solidFill>
                  <a:srgbClr val="FF0000"/>
                </a:solidFill>
              </a:rPr>
              <a:t>from 212ms to 137ms</a:t>
            </a:r>
            <a:r>
              <a:rPr lang="en-US" dirty="0"/>
              <a:t>. Meanwhile the overhead only increases </a:t>
            </a:r>
            <a:r>
              <a:rPr lang="en-US" b="1" dirty="0">
                <a:solidFill>
                  <a:srgbClr val="FF0000"/>
                </a:solidFill>
              </a:rPr>
              <a:t>from 26ms to 49ms</a:t>
            </a:r>
            <a:r>
              <a:rPr lang="en-US" dirty="0"/>
              <a:t>. Therefore, the total iteration time is reduced </a:t>
            </a:r>
            <a:r>
              <a:rPr lang="en-US" b="1" dirty="0">
                <a:solidFill>
                  <a:srgbClr val="FF0000"/>
                </a:solidFill>
              </a:rPr>
              <a:t>from 239ms to 186ms</a:t>
            </a:r>
            <a:r>
              <a:rPr lang="en-US" b="1" dirty="0"/>
              <a:t>.</a:t>
            </a:r>
          </a:p>
          <a:p>
            <a:r>
              <a:rPr lang="en-US" dirty="0"/>
              <a:t>To observe a substantial reduction in performance due to overhead, we must increase a lot the number of threads or consider much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765</Words>
  <Application>Microsoft Office PowerPoint</Application>
  <PresentationFormat>Custom</PresentationFormat>
  <Paragraphs>92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Execution Time</vt:lpstr>
      <vt:lpstr>Speedup</vt:lpstr>
      <vt:lpstr>Speedup (da ricontrollare)</vt:lpstr>
      <vt:lpstr>1. With a small dataset, increasing the number of threads reduces the speedup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To observe a substantial reduction in performance due to overhead, we must increase a lot the number of threads or consider much smaller datasets</vt:lpstr>
      <vt:lpstr>3. With a larger dataset the speedup increases</vt:lpstr>
      <vt:lpstr>Performance Optimization</vt:lpstr>
      <vt:lpstr>Performance Optimization</vt:lpstr>
      <vt:lpstr>Performance Optimization</vt:lpstr>
      <vt:lpstr>Performance Optimization</vt:lpstr>
      <vt:lpstr>Performance Optimization</vt:lpstr>
      <vt:lpstr>GPU execution time</vt:lpstr>
      <vt:lpstr>GPU speedup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13</cp:revision>
  <dcterms:created xsi:type="dcterms:W3CDTF">2023-04-29T08:21:44Z</dcterms:created>
  <dcterms:modified xsi:type="dcterms:W3CDTF">2023-07-05T16:21:01Z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