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92" r:id="rId11"/>
    <p:sldId id="276" r:id="rId12"/>
    <p:sldId id="277" r:id="rId13"/>
    <p:sldId id="289" r:id="rId14"/>
    <p:sldId id="288" r:id="rId15"/>
    <p:sldId id="290" r:id="rId16"/>
    <p:sldId id="280" r:id="rId17"/>
    <p:sldId id="281" r:id="rId18"/>
    <p:sldId id="282" r:id="rId19"/>
    <p:sldId id="284" r:id="rId20"/>
    <p:sldId id="285" r:id="rId21"/>
    <p:sldId id="287" r:id="rId22"/>
    <p:sldId id="298" r:id="rId23"/>
    <p:sldId id="293" r:id="rId24"/>
    <p:sldId id="294" r:id="rId25"/>
    <p:sldId id="295" r:id="rId26"/>
    <p:sldId id="296" r:id="rId27"/>
    <p:sldId id="297" r:id="rId28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041" autoAdjust="0"/>
  </p:normalViewPr>
  <p:slideViewPr>
    <p:cSldViewPr>
      <p:cViewPr>
        <p:scale>
          <a:sx n="75" d="100"/>
          <a:sy n="75" d="100"/>
        </p:scale>
        <p:origin x="1365" y="61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(15)'!$G$42:$G$51</c:f>
              <c:numCache>
                <c:formatCode>General</c:formatCode>
                <c:ptCount val="10"/>
                <c:pt idx="0">
                  <c:v>1</c:v>
                </c:pt>
                <c:pt idx="1">
                  <c:v>1.9791707796011389</c:v>
                </c:pt>
                <c:pt idx="2">
                  <c:v>3.7647123925913073</c:v>
                </c:pt>
                <c:pt idx="3">
                  <c:v>7.7042061423747636</c:v>
                </c:pt>
                <c:pt idx="4">
                  <c:v>15.264863010411231</c:v>
                </c:pt>
                <c:pt idx="5">
                  <c:v>28.103012030128617</c:v>
                </c:pt>
                <c:pt idx="6">
                  <c:v>41.032097734087472</c:v>
                </c:pt>
                <c:pt idx="7">
                  <c:v>44.308966819260348</c:v>
                </c:pt>
                <c:pt idx="8">
                  <c:v>37.523361423411757</c:v>
                </c:pt>
                <c:pt idx="9">
                  <c:v>37.761215600390351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0-4F0F-95A9-82299F491946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(15)'!$G$32:$G$41</c:f>
              <c:numCache>
                <c:formatCode>General</c:formatCode>
                <c:ptCount val="10"/>
                <c:pt idx="0">
                  <c:v>1</c:v>
                </c:pt>
                <c:pt idx="1">
                  <c:v>1.9706963489838412</c:v>
                </c:pt>
                <c:pt idx="2">
                  <c:v>3.8926040599883827</c:v>
                </c:pt>
                <c:pt idx="3">
                  <c:v>7.6520816084435292</c:v>
                </c:pt>
                <c:pt idx="4">
                  <c:v>15.22921845497879</c:v>
                </c:pt>
                <c:pt idx="5">
                  <c:v>29.078113270866666</c:v>
                </c:pt>
                <c:pt idx="6">
                  <c:v>43.025877267366106</c:v>
                </c:pt>
                <c:pt idx="7">
                  <c:v>43.790187237760492</c:v>
                </c:pt>
                <c:pt idx="8">
                  <c:v>36.571465541073621</c:v>
                </c:pt>
                <c:pt idx="9">
                  <c:v>36.082419585941608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0-4F0F-95A9-82299F491946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(15)'!$G$22:$G$31</c:f>
              <c:numCache>
                <c:formatCode>General</c:formatCode>
                <c:ptCount val="10"/>
                <c:pt idx="0">
                  <c:v>1</c:v>
                </c:pt>
                <c:pt idx="1">
                  <c:v>1.9633270355127808</c:v>
                </c:pt>
                <c:pt idx="2">
                  <c:v>3.8292100931069966</c:v>
                </c:pt>
                <c:pt idx="3">
                  <c:v>7.6299008146000036</c:v>
                </c:pt>
                <c:pt idx="4">
                  <c:v>15.255572329340762</c:v>
                </c:pt>
                <c:pt idx="5">
                  <c:v>28.148287588326536</c:v>
                </c:pt>
                <c:pt idx="6">
                  <c:v>41.711574673130031</c:v>
                </c:pt>
                <c:pt idx="7">
                  <c:v>41.139225466969854</c:v>
                </c:pt>
                <c:pt idx="8">
                  <c:v>31.28147968980436</c:v>
                </c:pt>
                <c:pt idx="9">
                  <c:v>29.58385826542461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0-4F0F-95A9-82299F491946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(15)'!$G$12:$G$21</c:f>
              <c:numCache>
                <c:formatCode>General</c:formatCode>
                <c:ptCount val="10"/>
                <c:pt idx="0">
                  <c:v>1</c:v>
                </c:pt>
                <c:pt idx="1">
                  <c:v>1.916146716588301</c:v>
                </c:pt>
                <c:pt idx="2">
                  <c:v>3.7498079812596798</c:v>
                </c:pt>
                <c:pt idx="3">
                  <c:v>7.2853518955622691</c:v>
                </c:pt>
                <c:pt idx="4">
                  <c:v>13.458890386352724</c:v>
                </c:pt>
                <c:pt idx="5">
                  <c:v>20.930959032116903</c:v>
                </c:pt>
                <c:pt idx="6">
                  <c:v>23.309959949139444</c:v>
                </c:pt>
                <c:pt idx="7">
                  <c:v>17.661019678393746</c:v>
                </c:pt>
                <c:pt idx="8">
                  <c:v>9.3055503950357625</c:v>
                </c:pt>
                <c:pt idx="9">
                  <c:v>10.144913714877148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00-4F0F-95A9-82299F491946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(15)'!$G$2:$G$11</c:f>
              <c:numCache>
                <c:formatCode>General</c:formatCode>
                <c:ptCount val="10"/>
                <c:pt idx="0">
                  <c:v>1</c:v>
                </c:pt>
                <c:pt idx="1">
                  <c:v>2.1710441562844309</c:v>
                </c:pt>
                <c:pt idx="2">
                  <c:v>3.9280741569932371</c:v>
                </c:pt>
                <c:pt idx="3">
                  <c:v>6.1959316458451754</c:v>
                </c:pt>
                <c:pt idx="4">
                  <c:v>7.8262656197488614</c:v>
                </c:pt>
                <c:pt idx="5">
                  <c:v>7.3059580172266267</c:v>
                </c:pt>
                <c:pt idx="6">
                  <c:v>5.1109127003920554</c:v>
                </c:pt>
                <c:pt idx="7">
                  <c:v>2.9237007150561256</c:v>
                </c:pt>
                <c:pt idx="8">
                  <c:v>1.3600941908559474</c:v>
                </c:pt>
                <c:pt idx="9">
                  <c:v>2.1772998104563497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00-4F0F-95A9-82299F491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 err="1"/>
              <a:t>Speedup</a:t>
            </a:r>
            <a:r>
              <a:rPr lang="it-IT" sz="1600" dirty="0"/>
              <a:t> </a:t>
            </a:r>
            <a:r>
              <a:rPr lang="it-IT" sz="1600" dirty="0" err="1"/>
              <a:t>Execution</a:t>
            </a:r>
            <a:r>
              <a:rPr lang="it-IT" sz="160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(10)'!$G$82:$G$101</c:f>
              <c:numCache>
                <c:formatCode>General</c:formatCode>
                <c:ptCount val="20"/>
                <c:pt idx="0">
                  <c:v>1</c:v>
                </c:pt>
                <c:pt idx="1">
                  <c:v>1.6740334409914406</c:v>
                </c:pt>
                <c:pt idx="2">
                  <c:v>2.0060991614333763</c:v>
                </c:pt>
                <c:pt idx="3">
                  <c:v>2.3922307036882695</c:v>
                </c:pt>
                <c:pt idx="4">
                  <c:v>2.6289413567947286</c:v>
                </c:pt>
                <c:pt idx="5">
                  <c:v>2.8425074323824613</c:v>
                </c:pt>
                <c:pt idx="6">
                  <c:v>3.1485227147654058</c:v>
                </c:pt>
                <c:pt idx="7">
                  <c:v>3.1105941044466991</c:v>
                </c:pt>
                <c:pt idx="8">
                  <c:v>3.2195505648269376</c:v>
                </c:pt>
                <c:pt idx="9">
                  <c:v>3.1914878270446261</c:v>
                </c:pt>
                <c:pt idx="10">
                  <c:v>3.2184128867145794</c:v>
                </c:pt>
                <c:pt idx="11">
                  <c:v>3.2612319648858548</c:v>
                </c:pt>
                <c:pt idx="12">
                  <c:v>3.3541380413351374</c:v>
                </c:pt>
                <c:pt idx="13">
                  <c:v>3.4074855417772296</c:v>
                </c:pt>
                <c:pt idx="14">
                  <c:v>3.467516022230706</c:v>
                </c:pt>
                <c:pt idx="15">
                  <c:v>3.3963401670247468</c:v>
                </c:pt>
                <c:pt idx="16">
                  <c:v>3.4032425737139396</c:v>
                </c:pt>
                <c:pt idx="17">
                  <c:v>3.4292198816106469</c:v>
                </c:pt>
                <c:pt idx="18">
                  <c:v>3.4050603682917484</c:v>
                </c:pt>
                <c:pt idx="19">
                  <c:v>3.3706962975504418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F-4F36-9D05-31BC279020D4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(10)'!$G$62:$G$81</c:f>
              <c:numCache>
                <c:formatCode>General</c:formatCode>
                <c:ptCount val="20"/>
                <c:pt idx="0">
                  <c:v>1</c:v>
                </c:pt>
                <c:pt idx="1">
                  <c:v>1.5557354825608629</c:v>
                </c:pt>
                <c:pt idx="2">
                  <c:v>1.8913324089897516</c:v>
                </c:pt>
                <c:pt idx="3">
                  <c:v>2.242273269230886</c:v>
                </c:pt>
                <c:pt idx="4">
                  <c:v>2.41702299494662</c:v>
                </c:pt>
                <c:pt idx="5">
                  <c:v>2.5804441693005717</c:v>
                </c:pt>
                <c:pt idx="6">
                  <c:v>2.8735570630582026</c:v>
                </c:pt>
                <c:pt idx="7">
                  <c:v>2.7931820701147219</c:v>
                </c:pt>
                <c:pt idx="8">
                  <c:v>2.6144125840898664</c:v>
                </c:pt>
                <c:pt idx="9">
                  <c:v>2.6330085782750499</c:v>
                </c:pt>
                <c:pt idx="10">
                  <c:v>2.6009128245345647</c:v>
                </c:pt>
                <c:pt idx="11">
                  <c:v>2.8803259703639359</c:v>
                </c:pt>
                <c:pt idx="12">
                  <c:v>2.9104426635776925</c:v>
                </c:pt>
                <c:pt idx="13">
                  <c:v>2.9875219865202505</c:v>
                </c:pt>
                <c:pt idx="14">
                  <c:v>3.0406781840107691</c:v>
                </c:pt>
                <c:pt idx="15">
                  <c:v>3.0774682136608047</c:v>
                </c:pt>
                <c:pt idx="16">
                  <c:v>2.9633341828670368</c:v>
                </c:pt>
                <c:pt idx="17">
                  <c:v>2.9874131065710774</c:v>
                </c:pt>
                <c:pt idx="18">
                  <c:v>2.988933430543339</c:v>
                </c:pt>
                <c:pt idx="19">
                  <c:v>2.9996573357815182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F-4F36-9D05-31BC279020D4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(10)'!$G$42:$G$61</c:f>
              <c:numCache>
                <c:formatCode>General</c:formatCode>
                <c:ptCount val="20"/>
                <c:pt idx="0">
                  <c:v>1</c:v>
                </c:pt>
                <c:pt idx="1">
                  <c:v>1.550678034459634</c:v>
                </c:pt>
                <c:pt idx="2">
                  <c:v>1.8669836881780184</c:v>
                </c:pt>
                <c:pt idx="3">
                  <c:v>2.4009407263351044</c:v>
                </c:pt>
                <c:pt idx="4">
                  <c:v>2.2703145193649381</c:v>
                </c:pt>
                <c:pt idx="5">
                  <c:v>2.6096456779425794</c:v>
                </c:pt>
                <c:pt idx="6">
                  <c:v>2.8759369221969249</c:v>
                </c:pt>
                <c:pt idx="7">
                  <c:v>2.8452503883111899</c:v>
                </c:pt>
                <c:pt idx="8">
                  <c:v>2.499717174948243</c:v>
                </c:pt>
                <c:pt idx="9">
                  <c:v>2.6555371007054229</c:v>
                </c:pt>
                <c:pt idx="10">
                  <c:v>2.6614020809980206</c:v>
                </c:pt>
                <c:pt idx="11">
                  <c:v>2.7366717131766718</c:v>
                </c:pt>
                <c:pt idx="12">
                  <c:v>2.7847766591621284</c:v>
                </c:pt>
                <c:pt idx="13">
                  <c:v>2.9088146451374808</c:v>
                </c:pt>
                <c:pt idx="14">
                  <c:v>2.9846101363854745</c:v>
                </c:pt>
                <c:pt idx="15">
                  <c:v>2.9098917780029128</c:v>
                </c:pt>
                <c:pt idx="16">
                  <c:v>2.90300310625797</c:v>
                </c:pt>
                <c:pt idx="17">
                  <c:v>2.8740283507651148</c:v>
                </c:pt>
                <c:pt idx="18">
                  <c:v>2.9171695501153416</c:v>
                </c:pt>
                <c:pt idx="19">
                  <c:v>2.8923328747174559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F-4F36-9D05-31BC279020D4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(10)'!$G$22:$G$41</c:f>
              <c:numCache>
                <c:formatCode>General</c:formatCode>
                <c:ptCount val="20"/>
                <c:pt idx="0">
                  <c:v>1</c:v>
                </c:pt>
                <c:pt idx="1">
                  <c:v>1.0812707890785203</c:v>
                </c:pt>
                <c:pt idx="2">
                  <c:v>1.2988144950158993</c:v>
                </c:pt>
                <c:pt idx="3">
                  <c:v>1.4875703721941154</c:v>
                </c:pt>
                <c:pt idx="4">
                  <c:v>1.2711808987255964</c:v>
                </c:pt>
                <c:pt idx="5">
                  <c:v>1.6173046238033892</c:v>
                </c:pt>
                <c:pt idx="6">
                  <c:v>1.7669451735126003</c:v>
                </c:pt>
                <c:pt idx="7">
                  <c:v>1.7926273632063849</c:v>
                </c:pt>
                <c:pt idx="8">
                  <c:v>1.716654038195309</c:v>
                </c:pt>
                <c:pt idx="9">
                  <c:v>1.7469224176424407</c:v>
                </c:pt>
                <c:pt idx="10">
                  <c:v>1.7037458471203943</c:v>
                </c:pt>
                <c:pt idx="11">
                  <c:v>1.6777293585988802</c:v>
                </c:pt>
                <c:pt idx="12">
                  <c:v>1.6643473558344433</c:v>
                </c:pt>
                <c:pt idx="13">
                  <c:v>1.6611199385930937</c:v>
                </c:pt>
                <c:pt idx="14">
                  <c:v>1.6529265137437272</c:v>
                </c:pt>
                <c:pt idx="15">
                  <c:v>1.6108113641680757</c:v>
                </c:pt>
                <c:pt idx="16">
                  <c:v>1.602035946045679</c:v>
                </c:pt>
                <c:pt idx="17">
                  <c:v>1.5642950567278124</c:v>
                </c:pt>
                <c:pt idx="18">
                  <c:v>1.5416992935231004</c:v>
                </c:pt>
                <c:pt idx="19">
                  <c:v>1.5017338834470715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DF-4F36-9D05-31BC279020D4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(10)'!$G$2:$G$21</c:f>
              <c:numCache>
                <c:formatCode>General</c:formatCode>
                <c:ptCount val="20"/>
                <c:pt idx="0">
                  <c:v>1</c:v>
                </c:pt>
                <c:pt idx="1">
                  <c:v>0.6599018961856653</c:v>
                </c:pt>
                <c:pt idx="2">
                  <c:v>0.61969397466871623</c:v>
                </c:pt>
                <c:pt idx="3">
                  <c:v>0.56033384581594503</c:v>
                </c:pt>
                <c:pt idx="4">
                  <c:v>0.50160333845815941</c:v>
                </c:pt>
                <c:pt idx="5">
                  <c:v>0.44747053224979938</c:v>
                </c:pt>
                <c:pt idx="6">
                  <c:v>0.40798008638992694</c:v>
                </c:pt>
                <c:pt idx="7">
                  <c:v>0.37033457793396224</c:v>
                </c:pt>
                <c:pt idx="8">
                  <c:v>0.33790174976206105</c:v>
                </c:pt>
                <c:pt idx="9">
                  <c:v>0.3092027234790235</c:v>
                </c:pt>
                <c:pt idx="10">
                  <c:v>0.27663811406398719</c:v>
                </c:pt>
                <c:pt idx="11">
                  <c:v>0.25553847280181463</c:v>
                </c:pt>
                <c:pt idx="12">
                  <c:v>0.23669375503331114</c:v>
                </c:pt>
                <c:pt idx="13">
                  <c:v>0.22092367042555283</c:v>
                </c:pt>
                <c:pt idx="14">
                  <c:v>0.2091524085953558</c:v>
                </c:pt>
                <c:pt idx="15">
                  <c:v>0.19571308440737303</c:v>
                </c:pt>
                <c:pt idx="16">
                  <c:v>0.18326136117365335</c:v>
                </c:pt>
                <c:pt idx="17">
                  <c:v>0.17395529529878165</c:v>
                </c:pt>
                <c:pt idx="18">
                  <c:v>0.16615018803182391</c:v>
                </c:pt>
                <c:pt idx="19">
                  <c:v>0.15804263726994017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DF-4F36-9D05-31BC27902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(7)'!$H$2:$H$21</c:f>
              <c:numCache>
                <c:formatCode>General</c:formatCode>
                <c:ptCount val="20"/>
                <c:pt idx="0">
                  <c:v>2.7707976666666676</c:v>
                </c:pt>
                <c:pt idx="1">
                  <c:v>1.7453214666666668</c:v>
                </c:pt>
                <c:pt idx="2">
                  <c:v>1.4214218333333335</c:v>
                </c:pt>
                <c:pt idx="3">
                  <c:v>1.246819466666667</c:v>
                </c:pt>
                <c:pt idx="4">
                  <c:v>1.1081307</c:v>
                </c:pt>
                <c:pt idx="5">
                  <c:v>1.0393818333333331</c:v>
                </c:pt>
                <c:pt idx="6">
                  <c:v>0.93484606666666659</c:v>
                </c:pt>
                <c:pt idx="7">
                  <c:v>0.94269153333333333</c:v>
                </c:pt>
                <c:pt idx="8">
                  <c:v>1.0542320999999999</c:v>
                </c:pt>
                <c:pt idx="9">
                  <c:v>1.0267311333333333</c:v>
                </c:pt>
                <c:pt idx="10">
                  <c:v>0.98009006666666665</c:v>
                </c:pt>
                <c:pt idx="11">
                  <c:v>0.95415243333333311</c:v>
                </c:pt>
                <c:pt idx="12">
                  <c:v>0.93536870000000005</c:v>
                </c:pt>
                <c:pt idx="13">
                  <c:v>0.88632936666666651</c:v>
                </c:pt>
                <c:pt idx="14">
                  <c:v>0.88762920000000001</c:v>
                </c:pt>
                <c:pt idx="15">
                  <c:v>0.87210293333333333</c:v>
                </c:pt>
                <c:pt idx="16">
                  <c:v>0.91696829999999996</c:v>
                </c:pt>
                <c:pt idx="17">
                  <c:v>0.91383006666666688</c:v>
                </c:pt>
                <c:pt idx="18">
                  <c:v>0.90170316666666683</c:v>
                </c:pt>
                <c:pt idx="19">
                  <c:v>0.89914130000000014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8-4E89-9FAA-A5EE810DC207}"/>
            </c:ext>
          </c:extLst>
        </c:ser>
        <c:ser>
          <c:idx val="0"/>
          <c:order val="1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(7)'!$E$2:$E$21</c:f>
              <c:numCache>
                <c:formatCode>General</c:formatCode>
                <c:ptCount val="20"/>
                <c:pt idx="0">
                  <c:v>2.6883646333333338</c:v>
                </c:pt>
                <c:pt idx="1">
                  <c:v>1.5442653666666668</c:v>
                </c:pt>
                <c:pt idx="2">
                  <c:v>1.1650598666666669</c:v>
                </c:pt>
                <c:pt idx="3">
                  <c:v>0.9719439666666666</c:v>
                </c:pt>
                <c:pt idx="4">
                  <c:v>0.96092220000000006</c:v>
                </c:pt>
                <c:pt idx="5">
                  <c:v>0.855055866666667</c:v>
                </c:pt>
                <c:pt idx="6">
                  <c:v>0.78674293333333323</c:v>
                </c:pt>
                <c:pt idx="7">
                  <c:v>0.73636933333333332</c:v>
                </c:pt>
                <c:pt idx="8">
                  <c:v>0.88759543333333324</c:v>
                </c:pt>
                <c:pt idx="9">
                  <c:v>0.85614153333333343</c:v>
                </c:pt>
                <c:pt idx="10">
                  <c:v>0.85209049999999997</c:v>
                </c:pt>
                <c:pt idx="11">
                  <c:v>0.82371619999999979</c:v>
                </c:pt>
                <c:pt idx="12">
                  <c:v>0.79540916666666639</c:v>
                </c:pt>
                <c:pt idx="13">
                  <c:v>0.76924343333333356</c:v>
                </c:pt>
                <c:pt idx="14">
                  <c:v>0.74151103333333324</c:v>
                </c:pt>
                <c:pt idx="15">
                  <c:v>0.74142143333333321</c:v>
                </c:pt>
                <c:pt idx="16">
                  <c:v>0.81655673333333323</c:v>
                </c:pt>
                <c:pt idx="17">
                  <c:v>0.793767</c:v>
                </c:pt>
                <c:pt idx="18">
                  <c:v>0.80026676666666674</c:v>
                </c:pt>
                <c:pt idx="19">
                  <c:v>0.79028900000000002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8-4E89-9FAA-A5EE810DC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96320"/>
        <c:axId val="1099682639"/>
      </c:lineChart>
      <c:catAx>
        <c:axId val="12449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682639"/>
        <c:crosses val="autoZero"/>
        <c:auto val="1"/>
        <c:lblAlgn val="ctr"/>
        <c:lblOffset val="100"/>
        <c:noMultiLvlLbl val="0"/>
      </c:catAx>
      <c:valAx>
        <c:axId val="109968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4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(7)'!$F$2:$F$21</c:f>
              <c:numCache>
                <c:formatCode>General</c:formatCode>
                <c:ptCount val="20"/>
                <c:pt idx="0">
                  <c:v>1</c:v>
                </c:pt>
                <c:pt idx="1">
                  <c:v>1.7408696014055098</c:v>
                </c:pt>
                <c:pt idx="2">
                  <c:v>2.30749055070017</c:v>
                </c:pt>
                <c:pt idx="3">
                  <c:v>2.7659666868998869</c:v>
                </c:pt>
                <c:pt idx="4">
                  <c:v>2.7976922932297055</c:v>
                </c:pt>
                <c:pt idx="5">
                  <c:v>3.1440806830711563</c:v>
                </c:pt>
                <c:pt idx="6">
                  <c:v>3.4170813863469518</c:v>
                </c:pt>
                <c:pt idx="7">
                  <c:v>3.6508373062792772</c:v>
                </c:pt>
                <c:pt idx="8">
                  <c:v>3.0288175585100472</c:v>
                </c:pt>
                <c:pt idx="9">
                  <c:v>3.1400936979033762</c:v>
                </c:pt>
                <c:pt idx="10">
                  <c:v>3.1550224223052994</c:v>
                </c:pt>
                <c:pt idx="11">
                  <c:v>3.2637025146929663</c:v>
                </c:pt>
                <c:pt idx="12">
                  <c:v>3.3798512086546668</c:v>
                </c:pt>
                <c:pt idx="13">
                  <c:v>3.4948164870045684</c:v>
                </c:pt>
                <c:pt idx="14">
                  <c:v>3.6255220927034091</c:v>
                </c:pt>
                <c:pt idx="15">
                  <c:v>3.6259602332330751</c:v>
                </c:pt>
                <c:pt idx="16">
                  <c:v>3.2923182475747153</c:v>
                </c:pt>
                <c:pt idx="17">
                  <c:v>3.3868435363694052</c:v>
                </c:pt>
                <c:pt idx="18">
                  <c:v>3.3593355932186451</c:v>
                </c:pt>
                <c:pt idx="19">
                  <c:v>3.4017487695429565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2-40C3-8F18-EB9E8C6CDE71}"/>
            </c:ext>
          </c:extLst>
        </c:ser>
        <c:ser>
          <c:idx val="1"/>
          <c:order val="1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(7)'!$I$2:$I$21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1.5875572034065017</c:v>
                </c:pt>
                <c:pt idx="2">
                  <c:v>1.9493141315896025</c:v>
                </c:pt>
                <c:pt idx="3">
                  <c:v>2.2222925938703129</c:v>
                </c:pt>
                <c:pt idx="4">
                  <c:v>2.5004249649131349</c:v>
                </c:pt>
                <c:pt idx="5">
                  <c:v>2.6658130610005224</c:v>
                </c:pt>
                <c:pt idx="6">
                  <c:v>2.9639079260892234</c:v>
                </c:pt>
                <c:pt idx="7">
                  <c:v>2.9392410652816596</c:v>
                </c:pt>
                <c:pt idx="8">
                  <c:v>2.6282615248261441</c:v>
                </c:pt>
                <c:pt idx="9">
                  <c:v>2.6986594413194971</c:v>
                </c:pt>
                <c:pt idx="10">
                  <c:v>2.8270847352736506</c:v>
                </c:pt>
                <c:pt idx="11">
                  <c:v>2.9039360691948155</c:v>
                </c:pt>
                <c:pt idx="12">
                  <c:v>2.9622518549815355</c:v>
                </c:pt>
                <c:pt idx="13">
                  <c:v>3.1261490038259305</c:v>
                </c:pt>
                <c:pt idx="14">
                  <c:v>3.1215711094978258</c:v>
                </c:pt>
                <c:pt idx="15">
                  <c:v>3.1771452207782214</c:v>
                </c:pt>
                <c:pt idx="16">
                  <c:v>3.0216940614704648</c:v>
                </c:pt>
                <c:pt idx="17">
                  <c:v>3.0320710247295435</c:v>
                </c:pt>
                <c:pt idx="18">
                  <c:v>3.0728489918799964</c:v>
                </c:pt>
                <c:pt idx="19">
                  <c:v>3.0816042669452144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2-40C3-8F18-EB9E8C6C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32239"/>
        <c:axId val="1532045679"/>
      </c:lineChart>
      <c:catAx>
        <c:axId val="110513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2045679"/>
        <c:crosses val="autoZero"/>
        <c:auto val="1"/>
        <c:lblAlgn val="ctr"/>
        <c:lblOffset val="100"/>
        <c:noMultiLvlLbl val="0"/>
      </c:catAx>
      <c:valAx>
        <c:axId val="153204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51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(15)'!$E$42:$E$51</c:f>
              <c:numCache>
                <c:formatCode>General</c:formatCode>
                <c:ptCount val="10"/>
                <c:pt idx="0">
                  <c:v>360.03669413333336</c:v>
                </c:pt>
                <c:pt idx="1">
                  <c:v>181.91289900000007</c:v>
                </c:pt>
                <c:pt idx="2">
                  <c:v>95.634581499999996</c:v>
                </c:pt>
                <c:pt idx="3">
                  <c:v>46.732484499999991</c:v>
                </c:pt>
                <c:pt idx="4">
                  <c:v>23.5859761</c:v>
                </c:pt>
                <c:pt idx="5">
                  <c:v>12.811320499999999</c:v>
                </c:pt>
                <c:pt idx="6">
                  <c:v>8.7745134666666669</c:v>
                </c:pt>
                <c:pt idx="7">
                  <c:v>8.125594433333335</c:v>
                </c:pt>
                <c:pt idx="8">
                  <c:v>9.5950010999999993</c:v>
                </c:pt>
                <c:pt idx="9">
                  <c:v>9.5345631333333323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3D-4ACD-A20C-9B392CD368BB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(15)'!$E$32:$E$41</c:f>
              <c:numCache>
                <c:formatCode>General</c:formatCode>
                <c:ptCount val="10"/>
                <c:pt idx="0">
                  <c:v>21.598178633333337</c:v>
                </c:pt>
                <c:pt idx="1">
                  <c:v>10.959668466666669</c:v>
                </c:pt>
                <c:pt idx="2">
                  <c:v>5.5485166999999986</c:v>
                </c:pt>
                <c:pt idx="3">
                  <c:v>2.8225232999999998</c:v>
                </c:pt>
                <c:pt idx="4">
                  <c:v>1.4182066333333332</c:v>
                </c:pt>
                <c:pt idx="5">
                  <c:v>0.74276410000000004</c:v>
                </c:pt>
                <c:pt idx="6">
                  <c:v>0.50198113333333327</c:v>
                </c:pt>
                <c:pt idx="7">
                  <c:v>0.49321960000000004</c:v>
                </c:pt>
                <c:pt idx="8">
                  <c:v>0.59057459999999995</c:v>
                </c:pt>
                <c:pt idx="9">
                  <c:v>0.59857899999999986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3D-4ACD-A20C-9B392CD368BB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(15)'!$E$22:$E$31</c:f>
              <c:numCache>
                <c:formatCode>General</c:formatCode>
                <c:ptCount val="10"/>
                <c:pt idx="0">
                  <c:v>2.8797114999999995</c:v>
                </c:pt>
                <c:pt idx="1">
                  <c:v>1.4667508</c:v>
                </c:pt>
                <c:pt idx="2">
                  <c:v>0.75203799999999998</c:v>
                </c:pt>
                <c:pt idx="3">
                  <c:v>0.37742450000000005</c:v>
                </c:pt>
                <c:pt idx="4">
                  <c:v>0.18876456666666666</c:v>
                </c:pt>
                <c:pt idx="5">
                  <c:v>0.10230503333333335</c:v>
                </c:pt>
                <c:pt idx="6">
                  <c:v>6.9038666666666665E-2</c:v>
                </c:pt>
                <c:pt idx="7">
                  <c:v>6.999916666666664E-2</c:v>
                </c:pt>
                <c:pt idx="8">
                  <c:v>9.2058033333333331E-2</c:v>
                </c:pt>
                <c:pt idx="9">
                  <c:v>9.7340633333333329E-2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3D-4ACD-A20C-9B392CD368BB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(15)'!$E$12:$E$21</c:f>
              <c:numCache>
                <c:formatCode>General</c:formatCode>
                <c:ptCount val="10"/>
                <c:pt idx="0">
                  <c:v>0.21204526666666673</c:v>
                </c:pt>
                <c:pt idx="1">
                  <c:v>0.11066233333333332</c:v>
                </c:pt>
                <c:pt idx="2">
                  <c:v>5.6548299999999996E-2</c:v>
                </c:pt>
                <c:pt idx="3">
                  <c:v>2.9105699999999998E-2</c:v>
                </c:pt>
                <c:pt idx="4">
                  <c:v>1.5755033333333335E-2</c:v>
                </c:pt>
                <c:pt idx="5">
                  <c:v>1.0130700000000001E-2</c:v>
                </c:pt>
                <c:pt idx="6">
                  <c:v>9.0967666666666672E-3</c:v>
                </c:pt>
                <c:pt idx="7">
                  <c:v>1.2006400000000002E-2</c:v>
                </c:pt>
                <c:pt idx="8">
                  <c:v>2.2786966666666665E-2</c:v>
                </c:pt>
                <c:pt idx="9">
                  <c:v>2.0901633333333336E-2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3D-4ACD-A20C-9B392CD368BB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(15)'!$F$2:$F$11</c:f>
              <c:numCache>
                <c:formatCode>General</c:formatCode>
                <c:ptCount val="10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10240</c:v>
                </c:pt>
              </c:numCache>
            </c:numRef>
          </c:cat>
          <c:val>
            <c:numRef>
              <c:f>'results (15)'!$E$2:$E$11</c:f>
              <c:numCache>
                <c:formatCode>General</c:formatCode>
                <c:ptCount val="10"/>
                <c:pt idx="0">
                  <c:v>1.7077433333333333E-2</c:v>
                </c:pt>
                <c:pt idx="1">
                  <c:v>7.8659999999999997E-3</c:v>
                </c:pt>
                <c:pt idx="2">
                  <c:v>4.3475333333333338E-3</c:v>
                </c:pt>
                <c:pt idx="3">
                  <c:v>2.756233333333333E-3</c:v>
                </c:pt>
                <c:pt idx="4">
                  <c:v>2.1820666666666666E-3</c:v>
                </c:pt>
                <c:pt idx="5">
                  <c:v>2.3374666666666666E-3</c:v>
                </c:pt>
                <c:pt idx="6">
                  <c:v>3.3413666666666664E-3</c:v>
                </c:pt>
                <c:pt idx="7">
                  <c:v>5.8410333333333338E-3</c:v>
                </c:pt>
                <c:pt idx="8">
                  <c:v>1.2556066666666666E-2</c:v>
                </c:pt>
                <c:pt idx="9">
                  <c:v>7.8434000000000004E-3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3D-4ACD-A20C-9B392CD3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860463"/>
        <c:axId val="1995367215"/>
      </c:lineChart>
      <c:catAx>
        <c:axId val="1802860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95367215"/>
        <c:crosses val="autoZero"/>
        <c:auto val="1"/>
        <c:lblAlgn val="ctr"/>
        <c:lblOffset val="100"/>
        <c:noMultiLvlLbl val="0"/>
      </c:catAx>
      <c:valAx>
        <c:axId val="199536721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286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07/07/2023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ci ricordiamo la 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98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63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07/07/2023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77DC2-0CC0-A0D2-8E95-1D2FDEF6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93469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CA325-E579-6805-1F3C-888D60A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66197"/>
              </p:ext>
            </p:extLst>
          </p:nvPr>
        </p:nvGraphicFramePr>
        <p:xfrm>
          <a:off x="1219359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46713"/>
              </p:ext>
            </p:extLst>
          </p:nvPr>
        </p:nvGraphicFramePr>
        <p:xfrm>
          <a:off x="1106544" y="1124744"/>
          <a:ext cx="10585177" cy="492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016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767397892"/>
                    </a:ext>
                  </a:extLst>
                </a:gridCol>
                <a:gridCol w="2820772">
                  <a:extLst>
                    <a:ext uri="{9D8B030D-6E8A-4147-A177-3AD203B41FA5}">
                      <a16:colId xmlns:a16="http://schemas.microsoft.com/office/drawing/2014/main" val="1947922795"/>
                    </a:ext>
                  </a:extLst>
                </a:gridCol>
                <a:gridCol w="2365085">
                  <a:extLst>
                    <a:ext uri="{9D8B030D-6E8A-4147-A177-3AD203B41FA5}">
                      <a16:colId xmlns:a16="http://schemas.microsoft.com/office/drawing/2014/main" val="4053238921"/>
                    </a:ext>
                  </a:extLst>
                </a:gridCol>
              </a:tblGrid>
              <a:tr h="573389">
                <a:tc gridSpan="5">
                  <a:txBody>
                    <a:bodyPr/>
                    <a:lstStyle/>
                    <a:p>
                      <a:pPr algn="ctr"/>
                      <a:r>
                        <a:rPr lang="it-IT" sz="2800" dirty="0"/>
                        <a:t>NVIDIA </a:t>
                      </a:r>
                      <a:r>
                        <a:rPr lang="it-IT" sz="2800" dirty="0" err="1"/>
                        <a:t>GeForce</a:t>
                      </a:r>
                      <a:r>
                        <a:rPr lang="it-IT" sz="2800" dirty="0"/>
                        <a:t> GTX 1050 Mobile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Architecture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Pascal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Single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1,911 </a:t>
                      </a:r>
                      <a:r>
                        <a:rPr lang="it-IT" sz="2800" dirty="0" err="1"/>
                        <a:t>TeraFLOP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9399690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Cuda Cores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Double Precision FLOP/s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59,72 </a:t>
                      </a:r>
                      <a:r>
                        <a:rPr lang="it-IT" sz="2800" dirty="0" err="1"/>
                        <a:t>GigaFLOP</a:t>
                      </a:r>
                      <a:r>
                        <a:rPr lang="it-IT" sz="2800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en-US" sz="2800" b="1" noProof="0" dirty="0"/>
                        <a:t>Multiprocessors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Constant Memory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64 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Clock rate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1,493 GHz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L2 Cache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512 </a:t>
                      </a:r>
                      <a:r>
                        <a:rPr lang="it-IT" sz="2800" b="0" dirty="0" err="1">
                          <a:solidFill>
                            <a:schemeClr val="tx1"/>
                          </a:solidFill>
                        </a:rPr>
                        <a:t>KiB</a:t>
                      </a:r>
                      <a:endParaRPr lang="it-IT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573389"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</a:rPr>
                        <a:t>3,946 GiB</a:t>
                      </a:r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1" dirty="0"/>
                        <a:t>Global Memory </a:t>
                      </a:r>
                      <a:r>
                        <a:rPr lang="it-IT" sz="2800" b="1" dirty="0" err="1"/>
                        <a:t>Bandwidth</a:t>
                      </a:r>
                      <a:endParaRPr lang="it-IT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112,128 GB/s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1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377935-DC47-B3FB-BB0E-9E105FBEA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9125"/>
              </p:ext>
            </p:extLst>
          </p:nvPr>
        </p:nvGraphicFramePr>
        <p:xfrm>
          <a:off x="765820" y="692696"/>
          <a:ext cx="11017224" cy="589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2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F90-B0D5-B7B9-6E72-93E0141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GPU </a:t>
            </a:r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7FCEA8-3585-0A3A-55B8-E104F2ABB6A3}"/>
              </a:ext>
            </a:extLst>
          </p:cNvPr>
          <p:cNvSpPr txBox="1">
            <a:spLocks/>
          </p:cNvSpPr>
          <p:nvPr/>
        </p:nvSpPr>
        <p:spPr>
          <a:xfrm>
            <a:off x="7390556" y="1052736"/>
            <a:ext cx="4320480" cy="536105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With a very high number of threads speedup diminishes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A2633F-D8CC-4292-88FB-F206AA1ED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5799"/>
              </p:ext>
            </p:extLst>
          </p:nvPr>
        </p:nvGraphicFramePr>
        <p:xfrm>
          <a:off x="693812" y="620688"/>
          <a:ext cx="7056784" cy="60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2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1. </a:t>
            </a:r>
            <a:r>
              <a:rPr lang="en-US" dirty="0"/>
              <a:t>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04863"/>
            <a:ext cx="10360501" cy="3959205"/>
          </a:xfrm>
        </p:spPr>
        <p:txBody>
          <a:bodyPr/>
          <a:lstStyle/>
          <a:p>
            <a:r>
              <a:rPr lang="it-IT" dirty="0"/>
              <a:t>Due to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allocations</a:t>
            </a:r>
            <a:r>
              <a:rPr lang="it-IT" dirty="0"/>
              <a:t>, on a small dataset the overhead </a:t>
            </a:r>
            <a:r>
              <a:rPr lang="it-IT" dirty="0" err="1"/>
              <a:t>introduced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on the overall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r>
              <a:rPr lang="it-IT" dirty="0"/>
              <a:t>With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overhead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, </a:t>
            </a:r>
            <a:r>
              <a:rPr lang="it-IT" dirty="0" err="1"/>
              <a:t>resulting</a:t>
            </a:r>
            <a:r>
              <a:rPr lang="it-IT" dirty="0"/>
              <a:t> in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, and </a:t>
            </a:r>
            <a:r>
              <a:rPr lang="it-IT" dirty="0" err="1"/>
              <a:t>consequently</a:t>
            </a:r>
            <a:r>
              <a:rPr lang="it-IT" dirty="0"/>
              <a:t> a </a:t>
            </a:r>
            <a:r>
              <a:rPr lang="it-IT" dirty="0" err="1"/>
              <a:t>reduced</a:t>
            </a:r>
            <a:r>
              <a:rPr lang="it-IT" dirty="0"/>
              <a:t> speed-up</a:t>
            </a:r>
          </a:p>
          <a:p>
            <a:r>
              <a:rPr lang="it-IT" dirty="0" err="1"/>
              <a:t>Specifically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i="1" dirty="0" err="1"/>
              <a:t>local</a:t>
            </a:r>
            <a:r>
              <a:rPr lang="it-IT" i="1" dirty="0"/>
              <a:t> </a:t>
            </a:r>
            <a:r>
              <a:rPr lang="it-IT" i="1" dirty="0" err="1"/>
              <a:t>memory</a:t>
            </a:r>
            <a:r>
              <a:rPr lang="it-IT" i="1" dirty="0"/>
              <a:t> overhead</a:t>
            </a:r>
            <a:r>
              <a:rPr lang="it-IT" dirty="0"/>
              <a:t> from 2,81% with 32 </a:t>
            </a:r>
            <a:r>
              <a:rPr lang="it-IT" dirty="0" err="1"/>
              <a:t>threads</a:t>
            </a:r>
            <a:r>
              <a:rPr lang="it-IT" dirty="0"/>
              <a:t> to 60,06% with 8192 </a:t>
            </a:r>
            <a:r>
              <a:rPr lang="it-IT" dirty="0" err="1"/>
              <a:t>threads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699-8203-8E8E-3212-3680B55F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2. and 3. </a:t>
            </a:r>
            <a:r>
              <a:rPr lang="en-US" dirty="0"/>
              <a:t>With larger datasets, increasing the number of threads yields an improved speedup. With a very high number of threads speedup diminishes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5BF-7B14-8DEA-6808-A83FE3B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844824"/>
            <a:ext cx="5019545" cy="4319245"/>
          </a:xfrm>
        </p:spPr>
        <p:txBody>
          <a:bodyPr>
            <a:normAutofit fontScale="92500"/>
          </a:bodyPr>
          <a:lstStyle/>
          <a:p>
            <a:r>
              <a:rPr lang="it-IT" dirty="0" err="1"/>
              <a:t>Considering</a:t>
            </a:r>
            <a:r>
              <a:rPr lang="it-IT" dirty="0"/>
              <a:t> the 10M dataset, </a:t>
            </a:r>
            <a:r>
              <a:rPr lang="it-IT" dirty="0" err="1"/>
              <a:t>increasing</a:t>
            </a:r>
            <a:r>
              <a:rPr lang="it-IT" dirty="0"/>
              <a:t> the number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reduces</a:t>
            </a:r>
            <a:r>
              <a:rPr lang="it-IT" dirty="0"/>
              <a:t> </a:t>
            </a:r>
            <a:r>
              <a:rPr lang="it-IT" dirty="0" err="1"/>
              <a:t>kernel’s</a:t>
            </a:r>
            <a:r>
              <a:rPr lang="it-IT" dirty="0"/>
              <a:t> </a:t>
            </a:r>
            <a:r>
              <a:rPr lang="it-IT" dirty="0" err="1"/>
              <a:t>executing</a:t>
            </a:r>
            <a:r>
              <a:rPr lang="it-IT" dirty="0"/>
              <a:t> time. This </a:t>
            </a:r>
            <a:r>
              <a:rPr lang="it-IT" dirty="0" err="1"/>
              <a:t>correlates</a:t>
            </a:r>
            <a:r>
              <a:rPr lang="it-IT" dirty="0"/>
              <a:t> with a </a:t>
            </a:r>
            <a:r>
              <a:rPr lang="it-IT" dirty="0" err="1"/>
              <a:t>higher</a:t>
            </a:r>
            <a:r>
              <a:rPr lang="it-IT" dirty="0"/>
              <a:t> GPU </a:t>
            </a:r>
            <a:r>
              <a:rPr lang="it-IT" dirty="0" err="1"/>
              <a:t>utilisation</a:t>
            </a:r>
            <a:r>
              <a:rPr lang="it-IT" dirty="0"/>
              <a:t>, </a:t>
            </a:r>
            <a:r>
              <a:rPr lang="it-IT" dirty="0" err="1"/>
              <a:t>shown</a:t>
            </a:r>
            <a:r>
              <a:rPr lang="it-IT" dirty="0"/>
              <a:t> by the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occupancy</a:t>
            </a:r>
            <a:r>
              <a:rPr lang="it-IT" dirty="0"/>
              <a:t>.</a:t>
            </a:r>
          </a:p>
          <a:p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efficiency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with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number of </a:t>
            </a:r>
            <a:r>
              <a:rPr lang="it-IT" dirty="0" err="1"/>
              <a:t>predicated</a:t>
            </a:r>
            <a:r>
              <a:rPr lang="it-IT" dirty="0"/>
              <a:t> </a:t>
            </a:r>
            <a:r>
              <a:rPr lang="it-IT" dirty="0" err="1"/>
              <a:t>instructions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more </a:t>
            </a:r>
            <a:r>
              <a:rPr lang="it-IT" dirty="0" err="1"/>
              <a:t>inactive</a:t>
            </a:r>
            <a:r>
              <a:rPr lang="it-IT" dirty="0"/>
              <a:t> </a:t>
            </a:r>
            <a:r>
              <a:rPr lang="it-IT" dirty="0" err="1"/>
              <a:t>threads</a:t>
            </a:r>
            <a:endParaRPr lang="it-I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82F60C-B568-4E00-A5F8-5AA7C182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94681"/>
              </p:ext>
            </p:extLst>
          </p:nvPr>
        </p:nvGraphicFramePr>
        <p:xfrm>
          <a:off x="5590356" y="2355664"/>
          <a:ext cx="6264696" cy="265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149102519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841998606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607853299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64645706"/>
                    </a:ext>
                  </a:extLst>
                </a:gridCol>
              </a:tblGrid>
              <a:tr h="996567">
                <a:tc>
                  <a:txBody>
                    <a:bodyPr/>
                    <a:lstStyle/>
                    <a:p>
                      <a:r>
                        <a:rPr lang="it-IT" dirty="0" err="1"/>
                        <a:t>Threads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Occupancy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Warp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efficiency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0358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7,212s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07463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165,44ms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82464"/>
                  </a:ext>
                </a:extLst>
              </a:tr>
              <a:tr h="553648">
                <a:tc>
                  <a:txBody>
                    <a:bodyPr/>
                    <a:lstStyle/>
                    <a:p>
                      <a:r>
                        <a:rPr lang="it-IT" dirty="0"/>
                        <a:t>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189,26ms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3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760F-AFFF-2AC3-19BB-20F77120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3. </a:t>
            </a:r>
            <a:r>
              <a:rPr lang="en-US" dirty="0"/>
              <a:t>100M reaches a lower maximum speedup and decreases earlier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CFFB-463D-03C1-8569-A3A80494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47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6061333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r>
              <a:rPr lang="it-IT" dirty="0"/>
              <a:t> (da ricontrollare)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754983"/>
              </p:ext>
            </p:extLst>
          </p:nvPr>
        </p:nvGraphicFramePr>
        <p:xfrm>
          <a:off x="909836" y="620688"/>
          <a:ext cx="53285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138F59-7337-4C7E-A6DE-0575E53976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137317"/>
              </p:ext>
            </p:extLst>
          </p:nvPr>
        </p:nvGraphicFramePr>
        <p:xfrm>
          <a:off x="6166420" y="620688"/>
          <a:ext cx="5904656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rgbClr val="FF0000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rgbClr val="FF0000"/>
                </a:solidFill>
              </a:rPr>
              <a:t>from 26ms to 49ms</a:t>
            </a:r>
            <a:r>
              <a:rPr lang="en-US" dirty="0"/>
              <a:t>. Therefore, the total iteration time is reduced </a:t>
            </a:r>
            <a:r>
              <a:rPr lang="en-US" b="1" dirty="0">
                <a:solidFill>
                  <a:srgbClr val="FF0000"/>
                </a:solidFill>
              </a:rPr>
              <a:t>from 239ms to 186ms</a:t>
            </a:r>
            <a:r>
              <a:rPr lang="en-US" b="1" dirty="0"/>
              <a:t>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</TotalTime>
  <Words>992</Words>
  <Application>Microsoft Office PowerPoint</Application>
  <PresentationFormat>Custom</PresentationFormat>
  <Paragraphs>138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Speedup (da ricontrollare)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  <vt:lpstr>Hardware Specifications</vt:lpstr>
      <vt:lpstr>GPU execution time</vt:lpstr>
      <vt:lpstr>GPU speedup</vt:lpstr>
      <vt:lpstr>1. With a small dataset, increasing the number of threads reduces the speedup</vt:lpstr>
      <vt:lpstr>2. and 3. With larger datasets, increasing the number of threads yields an improved speedup. With a very high number of threads speedup diminishes</vt:lpstr>
      <vt:lpstr>3. 100M reaches a lower maximum speedup and decreases earlier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16</cp:revision>
  <dcterms:created xsi:type="dcterms:W3CDTF">2023-04-29T08:21:44Z</dcterms:created>
  <dcterms:modified xsi:type="dcterms:W3CDTF">2023-07-09T14:35:41Z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