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76" r:id="rId11"/>
    <p:sldId id="277" r:id="rId12"/>
    <p:sldId id="289" r:id="rId13"/>
    <p:sldId id="288" r:id="rId14"/>
    <p:sldId id="280" r:id="rId15"/>
    <p:sldId id="281" r:id="rId16"/>
    <p:sldId id="282" r:id="rId17"/>
    <p:sldId id="284" r:id="rId18"/>
    <p:sldId id="285" r:id="rId19"/>
    <p:sldId id="287" r:id="rId2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41" autoAdjust="0"/>
  </p:normalViewPr>
  <p:slideViewPr>
    <p:cSldViewPr>
      <p:cViewPr>
        <p:scale>
          <a:sx n="100" d="100"/>
          <a:sy n="100" d="100"/>
        </p:scale>
        <p:origin x="51" y="3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/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0-4D2B-BD9E-B5018D0705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0-4D2B-BD9E-B5018D07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80-4D2B-BD9E-B5018D07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07/05/2023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07/05/2023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0635307"/>
              </p:ext>
            </p:extLst>
          </p:nvPr>
        </p:nvGraphicFramePr>
        <p:xfrm>
          <a:off x="981844" y="1052737"/>
          <a:ext cx="676875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65080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567024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chemeClr val="accent5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chemeClr val="accent5"/>
                </a:solidFill>
              </a:rPr>
              <a:t>from 26ms to 49ms</a:t>
            </a:r>
            <a:r>
              <a:rPr lang="en-US" dirty="0"/>
              <a:t>. Therefore the total iteration time is reduced </a:t>
            </a:r>
            <a:r>
              <a:rPr lang="en-US" b="1" dirty="0"/>
              <a:t>from </a:t>
            </a:r>
            <a:r>
              <a:rPr lang="en-US" b="1" dirty="0">
                <a:solidFill>
                  <a:schemeClr val="accent5"/>
                </a:solidFill>
              </a:rPr>
              <a:t>239ms to 186ms.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634</Words>
  <Application>Microsoft Office PowerPoint</Application>
  <PresentationFormat>Custom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9</cp:revision>
  <dcterms:created xsi:type="dcterms:W3CDTF">2023-04-29T08:21:44Z</dcterms:created>
  <dcterms:modified xsi:type="dcterms:W3CDTF">2023-05-07T16:49:31Z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