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3135" autoAdjust="0"/>
  </p:normalViewPr>
  <p:slideViewPr>
    <p:cSldViewPr snapToGrid="0" snapToObjects="1">
      <p:cViewPr varScale="1">
        <p:scale>
          <a:sx n="54" d="100"/>
          <a:sy n="54" d="100"/>
        </p:scale>
        <p:origin x="7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Fresh Potatoes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Fresh Potatoes is a hub to find information and reviews about movies written by everyone, from press &amp; top critics to your average Joe: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of the critics and of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 user are divided between normal one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uses can follow top critic to keep track with their liking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Guess user can also view movies details and read their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812471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use case diagram </a:t>
            </a:r>
            <a:r>
              <a:rPr lang="en-US"/>
              <a:t>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229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Fresh Potatoes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Fabio Piras</cp:lastModifiedBy>
  <cp:revision>152</cp:revision>
  <dcterms:created xsi:type="dcterms:W3CDTF">2019-07-02T09:26:30Z</dcterms:created>
  <dcterms:modified xsi:type="dcterms:W3CDTF">2022-12-05T16:33:01Z</dcterms:modified>
</cp:coreProperties>
</file>