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23347-3376-446A-9D0B-571111A78440}" v="7" dt="2022-12-07T13:55:3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93135" autoAdjust="0"/>
  </p:normalViewPr>
  <p:slideViewPr>
    <p:cSldViewPr snapToGrid="0" snapToObjects="1">
      <p:cViewPr varScale="1">
        <p:scale>
          <a:sx n="98" d="100"/>
          <a:sy n="98" d="100"/>
        </p:scale>
        <p:origin x="1320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Volpi" userId="23fb5a46-3f6f-48f0-a51b-4e2cf33c8ac9" providerId="ADAL" clId="{E7FBA280-7707-4ECE-86A3-05D9889BF128}"/>
    <pc:docChg chg="undo redo custSel modSld">
      <pc:chgData name="Giacomo Volpi" userId="23fb5a46-3f6f-48f0-a51b-4e2cf33c8ac9" providerId="ADAL" clId="{E7FBA280-7707-4ECE-86A3-05D9889BF128}" dt="2022-12-06T08:33:50.772" v="683" actId="20577"/>
      <pc:docMkLst>
        <pc:docMk/>
      </pc:docMkLst>
      <pc:sldChg chg="modSp mod">
        <pc:chgData name="Giacomo Volpi" userId="23fb5a46-3f6f-48f0-a51b-4e2cf33c8ac9" providerId="ADAL" clId="{E7FBA280-7707-4ECE-86A3-05D9889BF128}" dt="2022-12-06T08:33:50.772" v="683" actId="20577"/>
        <pc:sldMkLst>
          <pc:docMk/>
          <pc:sldMk cId="1056679543" sldId="258"/>
        </pc:sldMkLst>
        <pc:spChg chg="mod">
          <ac:chgData name="Giacomo Volpi" userId="23fb5a46-3f6f-48f0-a51b-4e2cf33c8ac9" providerId="ADAL" clId="{E7FBA280-7707-4ECE-86A3-05D9889BF128}" dt="2022-12-06T08:33:50.772" v="683" actId="20577"/>
          <ac:spMkLst>
            <pc:docMk/>
            <pc:sldMk cId="1056679543" sldId="258"/>
            <ac:spMk id="3" creationId="{068E8217-0879-6045-A028-80534F620714}"/>
          </ac:spMkLst>
        </pc:sp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  <pc:docChgLst>
    <pc:chgData name="Giacomo Volpi" userId="23fb5a46-3f6f-48f0-a51b-4e2cf33c8ac9" providerId="ADAL" clId="{9A323347-3376-446A-9D0B-571111A78440}"/>
    <pc:docChg chg="undo custSel modSld">
      <pc:chgData name="Giacomo Volpi" userId="23fb5a46-3f6f-48f0-a51b-4e2cf33c8ac9" providerId="ADAL" clId="{9A323347-3376-446A-9D0B-571111A78440}" dt="2022-12-07T13:59:39.335" v="250" actId="20577"/>
      <pc:docMkLst>
        <pc:docMk/>
      </pc:docMkLst>
      <pc:sldChg chg="modSp mod">
        <pc:chgData name="Giacomo Volpi" userId="23fb5a46-3f6f-48f0-a51b-4e2cf33c8ac9" providerId="ADAL" clId="{9A323347-3376-446A-9D0B-571111A78440}" dt="2022-12-07T13:59:39.335" v="250" actId="20577"/>
        <pc:sldMkLst>
          <pc:docMk/>
          <pc:sldMk cId="1056679543" sldId="258"/>
        </pc:sldMkLst>
        <pc:spChg chg="mod">
          <ac:chgData name="Giacomo Volpi" userId="23fb5a46-3f6f-48f0-a51b-4e2cf33c8ac9" providerId="ADAL" clId="{9A323347-3376-446A-9D0B-571111A78440}" dt="2022-12-07T13:59:39.335" v="250" actId="20577"/>
          <ac:spMkLst>
            <pc:docMk/>
            <pc:sldMk cId="1056679543" sldId="258"/>
            <ac:spMk id="3" creationId="{068E8217-0879-6045-A028-80534F620714}"/>
          </ac:spMkLst>
        </pc:spChg>
      </pc:sldChg>
      <pc:sldChg chg="addSp delSp modSp mod modClrScheme chgLayout">
        <pc:chgData name="Giacomo Volpi" userId="23fb5a46-3f6f-48f0-a51b-4e2cf33c8ac9" providerId="ADAL" clId="{9A323347-3376-446A-9D0B-571111A78440}" dt="2022-12-07T13:50:25.739" v="6" actId="14100"/>
        <pc:sldMkLst>
          <pc:docMk/>
          <pc:sldMk cId="773792551" sldId="259"/>
        </pc:sldMkLst>
        <pc:spChg chg="mod">
          <ac:chgData name="Giacomo Volpi" userId="23fb5a46-3f6f-48f0-a51b-4e2cf33c8ac9" providerId="ADAL" clId="{9A323347-3376-446A-9D0B-571111A78440}" dt="2022-12-07T13:50:11.935" v="3" actId="26606"/>
          <ac:spMkLst>
            <pc:docMk/>
            <pc:sldMk cId="773792551" sldId="259"/>
            <ac:spMk id="2" creationId="{831A7364-9B4E-DC49-AA70-BE5A302DEAAF}"/>
          </ac:spMkLst>
        </pc:spChg>
        <pc:picChg chg="del">
          <ac:chgData name="Giacomo Volpi" userId="23fb5a46-3f6f-48f0-a51b-4e2cf33c8ac9" providerId="ADAL" clId="{9A323347-3376-446A-9D0B-571111A78440}" dt="2022-12-07T13:48:50.227" v="0" actId="478"/>
          <ac:picMkLst>
            <pc:docMk/>
            <pc:sldMk cId="773792551" sldId="259"/>
            <ac:picMk id="4" creationId="{90B9F380-CA51-F804-AA36-84AE14CE117C}"/>
          </ac:picMkLst>
        </pc:picChg>
        <pc:picChg chg="add mod">
          <ac:chgData name="Giacomo Volpi" userId="23fb5a46-3f6f-48f0-a51b-4e2cf33c8ac9" providerId="ADAL" clId="{9A323347-3376-446A-9D0B-571111A78440}" dt="2022-12-07T13:50:25.739" v="6" actId="14100"/>
          <ac:picMkLst>
            <pc:docMk/>
            <pc:sldMk cId="773792551" sldId="259"/>
            <ac:picMk id="5" creationId="{D67212DD-1168-C6F8-3B2D-C10917E98340}"/>
          </ac:picMkLst>
        </pc:picChg>
      </pc:sldChg>
      <pc:sldChg chg="addSp modSp mod">
        <pc:chgData name="Giacomo Volpi" userId="23fb5a46-3f6f-48f0-a51b-4e2cf33c8ac9" providerId="ADAL" clId="{9A323347-3376-446A-9D0B-571111A78440}" dt="2022-12-07T13:58:10.762" v="191" actId="20577"/>
        <pc:sldMkLst>
          <pc:docMk/>
          <pc:sldMk cId="877565826" sldId="260"/>
        </pc:sldMkLst>
        <pc:spChg chg="add mod">
          <ac:chgData name="Giacomo Volpi" userId="23fb5a46-3f6f-48f0-a51b-4e2cf33c8ac9" providerId="ADAL" clId="{9A323347-3376-446A-9D0B-571111A78440}" dt="2022-12-07T13:58:10.762" v="191" actId="20577"/>
          <ac:spMkLst>
            <pc:docMk/>
            <pc:sldMk cId="877565826" sldId="260"/>
            <ac:spMk id="3" creationId="{E91BD0A9-1547-B4E9-98FA-911D1FFE7F2E}"/>
          </ac:spMkLst>
        </pc:spChg>
      </pc:sldChg>
      <pc:sldChg chg="addSp modSp mod">
        <pc:chgData name="Giacomo Volpi" userId="23fb5a46-3f6f-48f0-a51b-4e2cf33c8ac9" providerId="ADAL" clId="{9A323347-3376-446A-9D0B-571111A78440}" dt="2022-12-07T13:58:01.801" v="190" actId="20577"/>
        <pc:sldMkLst>
          <pc:docMk/>
          <pc:sldMk cId="1127430590" sldId="262"/>
        </pc:sldMkLst>
        <pc:spChg chg="add mod">
          <ac:chgData name="Giacomo Volpi" userId="23fb5a46-3f6f-48f0-a51b-4e2cf33c8ac9" providerId="ADAL" clId="{9A323347-3376-446A-9D0B-571111A78440}" dt="2022-12-07T13:58:01.801" v="190" actId="20577"/>
          <ac:spMkLst>
            <pc:docMk/>
            <pc:sldMk cId="1127430590" sldId="262"/>
            <ac:spMk id="3" creationId="{7DC5F64D-6F30-5671-1FEF-FD4D616265D2}"/>
          </ac:spMkLst>
        </pc:spChg>
      </pc:sldChg>
      <pc:sldChg chg="addSp delSp modSp mod">
        <pc:chgData name="Giacomo Volpi" userId="23fb5a46-3f6f-48f0-a51b-4e2cf33c8ac9" providerId="ADAL" clId="{9A323347-3376-446A-9D0B-571111A78440}" dt="2022-12-07T13:54:00.867" v="20" actId="767"/>
        <pc:sldMkLst>
          <pc:docMk/>
          <pc:sldMk cId="710998634" sldId="263"/>
        </pc:sldMkLst>
        <pc:spChg chg="add del mod">
          <ac:chgData name="Giacomo Volpi" userId="23fb5a46-3f6f-48f0-a51b-4e2cf33c8ac9" providerId="ADAL" clId="{9A323347-3376-446A-9D0B-571111A78440}" dt="2022-12-07T13:54:00.867" v="20" actId="767"/>
          <ac:spMkLst>
            <pc:docMk/>
            <pc:sldMk cId="710998634" sldId="263"/>
            <ac:spMk id="3" creationId="{39D90630-3668-4154-4B3C-99554B951C68}"/>
          </ac:spMkLst>
        </pc:spChg>
        <pc:picChg chg="mod">
          <ac:chgData name="Giacomo Volpi" userId="23fb5a46-3f6f-48f0-a51b-4e2cf33c8ac9" providerId="ADAL" clId="{9A323347-3376-446A-9D0B-571111A78440}" dt="2022-12-07T13:54:00.442" v="19" actId="1076"/>
          <ac:picMkLst>
            <pc:docMk/>
            <pc:sldMk cId="710998634" sldId="263"/>
            <ac:picMk id="9" creationId="{5A6604FC-927D-74D2-D212-FD3614CC19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imdbws.com/" TargetMode="External"/><Relationship Id="rId2" Type="http://schemas.openxmlformats.org/officeDocument/2006/relationships/hyperlink" Target="https://www.kaggle.com/datasets/stefanoleone992/rotten-tomatoes-movies-and-critic-reviews-datase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andomuser.m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Rotten Movies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Fabio Piras</a:t>
            </a:r>
          </a:p>
          <a:p>
            <a:r>
              <a:rPr lang="it-IT" dirty="0"/>
              <a:t>Giacomo Volpi</a:t>
            </a:r>
          </a:p>
          <a:p>
            <a:r>
              <a:rPr lang="it-IT" dirty="0"/>
              <a:t>Guillaume Quint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Rotten Movies is a hub to find information and reviews about movies written by everyone, from press &amp; top critics to any movie enthusiast: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Movie pages show details and basic information about the film like:</a:t>
            </a:r>
            <a:br>
              <a:rPr lang="en-US" sz="2000" i="1" dirty="0"/>
            </a:br>
            <a:r>
              <a:rPr lang="en-US" sz="2000" i="1" dirty="0"/>
              <a:t>- plot summary</a:t>
            </a:r>
            <a:br>
              <a:rPr lang="en-US" sz="2000" i="1" dirty="0"/>
            </a:br>
            <a:r>
              <a:rPr lang="en-US" sz="2000" i="1" dirty="0"/>
              <a:t>- date of distribution</a:t>
            </a:r>
            <a:br>
              <a:rPr lang="en-US" sz="2000" i="1" dirty="0"/>
            </a:br>
            <a:r>
              <a:rPr lang="en-US" sz="2000" i="1" dirty="0"/>
              <a:t>- cast and crew with relative roles</a:t>
            </a:r>
            <a:br>
              <a:rPr lang="en-US" sz="2000" i="1" dirty="0"/>
            </a:br>
            <a:r>
              <a:rPr lang="en-US" sz="2000" i="1" dirty="0"/>
              <a:t>- a general critic consensus</a:t>
            </a:r>
            <a:br>
              <a:rPr lang="en-US" sz="2000" i="1" dirty="0"/>
            </a:br>
            <a:r>
              <a:rPr lang="en-US" sz="2000" i="1" dirty="0"/>
              <a:t>- votes of the critics and of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Registered user are divided between normal one and top critics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Top critics can write a “top critic review”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users can follow top critic to keep track with their liking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New reviews are shown in a personal feed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users can write reviews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Guest users can also view movie details and read their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 system highlights the top critic reviews when showing movies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-126403"/>
            <a:ext cx="8761797" cy="738582"/>
          </a:xfrm>
        </p:spPr>
        <p:txBody>
          <a:bodyPr>
            <a:noAutofit/>
          </a:bodyPr>
          <a:lstStyle/>
          <a:p>
            <a:r>
              <a:rPr lang="en-US" sz="2800" dirty="0"/>
              <a:t>Actors and main supported functionalities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FF8B0BC-A4AA-0DFE-15B3-C3EF9FB1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5" y="459367"/>
            <a:ext cx="8394278" cy="60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883628"/>
            <a:ext cx="83490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Rotten Tomatoes (Kaggle)  </a:t>
            </a:r>
            <a:r>
              <a:rPr lang="en-US" sz="2000" i="0" dirty="0">
                <a:solidFill>
                  <a:srgbClr val="202124"/>
                </a:solidFill>
                <a:effectLst/>
                <a:latin typeface="zeitung"/>
                <a:hlinkClick r:id="rId2"/>
              </a:rPr>
              <a:t>https://www.kaggle.com/datasets/stefanoleone992/rotten-tomatoes-movies-and-critic-reviews-dataset</a:t>
            </a:r>
            <a:endParaRPr lang="en-US" sz="2000" i="0" dirty="0">
              <a:solidFill>
                <a:srgbClr val="202124"/>
              </a:solidFill>
              <a:effectLst/>
              <a:latin typeface="zeitu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IMDB (IMDB) </a:t>
            </a:r>
            <a:r>
              <a:rPr lang="en-US" sz="2000" i="0" dirty="0">
                <a:solidFill>
                  <a:srgbClr val="202124"/>
                </a:solidFill>
                <a:effectLst/>
                <a:latin typeface="zeitung"/>
                <a:hlinkClick r:id="rId3"/>
              </a:rPr>
              <a:t>https://datasets.imdbws.com/</a:t>
            </a:r>
            <a:endParaRPr lang="en-US" sz="2000" i="0" dirty="0">
              <a:solidFill>
                <a:srgbClr val="202124"/>
              </a:solidFill>
              <a:effectLst/>
              <a:latin typeface="zeitu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124"/>
                </a:solidFill>
                <a:latin typeface="zeitung"/>
              </a:rPr>
              <a:t>RandomUser</a:t>
            </a:r>
            <a:r>
              <a:rPr lang="en-US" sz="2000" dirty="0">
                <a:solidFill>
                  <a:srgbClr val="202124"/>
                </a:solidFill>
                <a:latin typeface="zeitung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zeitung"/>
                <a:hlinkClick r:id="rId4"/>
              </a:rPr>
              <a:t>https://randomuser.me/</a:t>
            </a:r>
            <a:endParaRPr lang="en-US" sz="2000" dirty="0">
              <a:solidFill>
                <a:srgbClr val="202124"/>
              </a:solidFill>
              <a:latin typeface="zeitung"/>
            </a:endParaRPr>
          </a:p>
          <a:p>
            <a:endParaRPr lang="en-US" sz="2000" b="1" i="1" u="sng" dirty="0"/>
          </a:p>
          <a:p>
            <a:pPr lvl="0"/>
            <a:r>
              <a:rPr lang="en-US" sz="2000" b="1" i="1" dirty="0"/>
              <a:t>Description: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IMDB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basic information about the movies like title, cast and crew with roles, year of release, runtime and production houses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Rotten Tomatoes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reviews and scores for movies divided between top critics and audience</a:t>
            </a:r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dirty="0"/>
              <a:t>~260MB (+ generated user info)</a:t>
            </a:r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IMDB’s dataset is used to retrieve information about films and Rotten Tomatoes’ is used to obtain the reviews about the movies</a:t>
            </a:r>
          </a:p>
          <a:p>
            <a:pPr lvl="0"/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7212DD-1168-C6F8-3B2D-C10917E9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" y="1323277"/>
            <a:ext cx="9066058" cy="43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1BD0A9-1547-B4E9-98FA-911D1FFE7F2E}"/>
              </a:ext>
            </a:extLst>
          </p:cNvPr>
          <p:cNvSpPr txBox="1"/>
          <p:nvPr/>
        </p:nvSpPr>
        <p:spPr>
          <a:xfrm>
            <a:off x="397485" y="1347904"/>
            <a:ext cx="79749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 </a:t>
            </a:r>
            <a:r>
              <a:rPr lang="en-US" sz="2000" dirty="0"/>
              <a:t>Movie, User</a:t>
            </a:r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positive reviewed movies for each genres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positive reviewed movies for each year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divisive movies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active users in terms of review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355D75-BB7B-30D1-1EA4-7C3BB692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70916"/>
            <a:ext cx="1922646" cy="2113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C2CDE3-9193-C986-DD7B-7BC2D664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07" y="1594393"/>
            <a:ext cx="266083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C5F64D-6F30-5671-1FEF-FD4D616265D2}"/>
              </a:ext>
            </a:extLst>
          </p:cNvPr>
          <p:cNvSpPr txBox="1"/>
          <p:nvPr/>
        </p:nvSpPr>
        <p:spPr>
          <a:xfrm>
            <a:off x="397486" y="1642016"/>
            <a:ext cx="3031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</a:t>
            </a:r>
            <a:r>
              <a:rPr lang="en-US" sz="2000" b="1" dirty="0">
                <a:solidFill>
                  <a:srgbClr val="202124"/>
                </a:solidFill>
                <a:latin typeface="zeitung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zeitung"/>
              </a:rPr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zeitung"/>
              </a:rPr>
              <a:t>Movie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124"/>
                </a:solidFill>
                <a:latin typeface="zeitung"/>
              </a:rPr>
              <a:t>TopCritic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followed top critic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reviews of followed top critic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Suggest critic to follow based on affinity</a:t>
            </a:r>
          </a:p>
        </p:txBody>
      </p:sp>
      <p:pic>
        <p:nvPicPr>
          <p:cNvPr id="6" name="Immagine 5" descr="Immagine che contiene testo, iPod&#10;&#10;Descrizione generata automaticamente">
            <a:extLst>
              <a:ext uri="{FF2B5EF4-FFF2-40B4-BE49-F238E27FC236}">
                <a16:creationId xmlns:a16="http://schemas.microsoft.com/office/drawing/2014/main" id="{E8011D97-A512-3135-34AF-070312A8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11" y="1382434"/>
            <a:ext cx="5896133" cy="419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  <a:br>
              <a:rPr lang="en-US" dirty="0"/>
            </a:b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398065"/>
            <a:ext cx="8180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languages and 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for data scraping and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for application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(Java Spring and JSP for web </a:t>
            </a:r>
            <a:r>
              <a:rPr lang="en-US" dirty="0" err="1"/>
              <a:t>gui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DBMS: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Tools for data analysis and preparation of the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403</Words>
  <Application>Microsoft Office PowerPoint</Application>
  <PresentationFormat>Presentazione su schermo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zeitung</vt:lpstr>
      <vt:lpstr>Tema di Office</vt:lpstr>
      <vt:lpstr>Large-Scale and Multi-Structured Databases Project Design Rotten Movies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 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Guillaume Quint</cp:lastModifiedBy>
  <cp:revision>160</cp:revision>
  <dcterms:created xsi:type="dcterms:W3CDTF">2019-07-02T09:26:30Z</dcterms:created>
  <dcterms:modified xsi:type="dcterms:W3CDTF">2022-12-08T12:54:16Z</dcterms:modified>
</cp:coreProperties>
</file>