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imnos@yahoo.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Thank you and Introduction</a:t>
            </a:r>
            <a:endParaRPr b="1"/>
          </a:p>
          <a:p>
            <a:pPr indent="-298450" lvl="0" marL="457200" rtl="0" algn="l">
              <a:lnSpc>
                <a:spcPct val="115000"/>
              </a:lnSpc>
              <a:spcBef>
                <a:spcPts val="0"/>
              </a:spcBef>
              <a:spcAft>
                <a:spcPts val="0"/>
              </a:spcAft>
              <a:buSzPts val="1100"/>
              <a:buChar char="●"/>
            </a:pPr>
            <a:r>
              <a:rPr lang="en"/>
              <a:t>Name</a:t>
            </a:r>
            <a:endParaRPr/>
          </a:p>
          <a:p>
            <a:pPr indent="-298450" lvl="0" marL="457200" rtl="0" algn="l">
              <a:lnSpc>
                <a:spcPct val="115000"/>
              </a:lnSpc>
              <a:spcBef>
                <a:spcPts val="0"/>
              </a:spcBef>
              <a:spcAft>
                <a:spcPts val="0"/>
              </a:spcAft>
              <a:buSzPts val="1100"/>
              <a:buChar char="●"/>
            </a:pPr>
            <a:r>
              <a:rPr lang="en"/>
              <a:t>Background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2662bb9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2662bb9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2662bb9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2662bb9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Capstone Idea</a:t>
            </a:r>
            <a:endParaRPr b="1"/>
          </a:p>
          <a:p>
            <a:pPr indent="-298450" lvl="0" marL="457200" rtl="0" algn="l">
              <a:lnSpc>
                <a:spcPct val="115000"/>
              </a:lnSpc>
              <a:spcBef>
                <a:spcPts val="0"/>
              </a:spcBef>
              <a:spcAft>
                <a:spcPts val="0"/>
              </a:spcAft>
              <a:buSzPts val="1100"/>
              <a:buChar char="●"/>
            </a:pPr>
            <a:r>
              <a:rPr lang="en"/>
              <a:t>Problem statement</a:t>
            </a:r>
            <a:endParaRPr/>
          </a:p>
          <a:p>
            <a:pPr indent="-298450" lvl="0" marL="457200" rtl="0" algn="l">
              <a:lnSpc>
                <a:spcPct val="115000"/>
              </a:lnSpc>
              <a:spcBef>
                <a:spcPts val="0"/>
              </a:spcBef>
              <a:spcAft>
                <a:spcPts val="0"/>
              </a:spcAft>
              <a:buSzPts val="1100"/>
              <a:buChar char="●"/>
            </a:pPr>
            <a:r>
              <a:rPr lang="en"/>
              <a:t>StepUp - fitness tracking community (logging activities, earning badges, writing posts, following people)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662bb9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662bb9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2662bb9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2662bb9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Demo</a:t>
            </a:r>
            <a:endParaRPr b="1"/>
          </a:p>
          <a:p>
            <a:pPr indent="-298450" lvl="0" marL="457200" rtl="0" algn="l">
              <a:lnSpc>
                <a:spcPct val="115000"/>
              </a:lnSpc>
              <a:spcBef>
                <a:spcPts val="0"/>
              </a:spcBef>
              <a:spcAft>
                <a:spcPts val="0"/>
              </a:spcAft>
              <a:buSzPts val="1100"/>
              <a:buAutoNum type="arabicPeriod"/>
            </a:pPr>
            <a:r>
              <a:rPr lang="en"/>
              <a:t>Register new user (test2, password, </a:t>
            </a:r>
            <a:r>
              <a:rPr lang="en" u="sng">
                <a:solidFill>
                  <a:srgbClr val="1155CC"/>
                </a:solidFill>
                <a:hlinkClick r:id="rId2">
                  <a:extLst>
                    <a:ext uri="{A12FA001-AC4F-418D-AE19-62706E023703}">
                      <ahyp:hlinkClr val="tx"/>
                    </a:ext>
                  </a:extLst>
                </a:hlinkClick>
              </a:rPr>
              <a:t>imnos@yahoo.com</a:t>
            </a:r>
            <a:r>
              <a:rPr lang="en"/>
              <a:t>)</a:t>
            </a:r>
            <a:endParaRPr/>
          </a:p>
          <a:p>
            <a:pPr indent="-298450" lvl="0" marL="457200" rtl="0" algn="l">
              <a:lnSpc>
                <a:spcPct val="115000"/>
              </a:lnSpc>
              <a:spcBef>
                <a:spcPts val="0"/>
              </a:spcBef>
              <a:spcAft>
                <a:spcPts val="0"/>
              </a:spcAft>
              <a:buSzPts val="1100"/>
              <a:buAutoNum type="arabicPeriod"/>
            </a:pPr>
            <a:r>
              <a:rPr lang="en"/>
              <a:t>View profile</a:t>
            </a:r>
            <a:endParaRPr/>
          </a:p>
          <a:p>
            <a:pPr indent="-298450" lvl="0" marL="457200" rtl="0" algn="l">
              <a:lnSpc>
                <a:spcPct val="115000"/>
              </a:lnSpc>
              <a:spcBef>
                <a:spcPts val="0"/>
              </a:spcBef>
              <a:spcAft>
                <a:spcPts val="0"/>
              </a:spcAft>
              <a:buSzPts val="1100"/>
              <a:buAutoNum type="arabicPeriod"/>
            </a:pPr>
            <a:r>
              <a:rPr lang="en"/>
              <a:t>Edit profile</a:t>
            </a:r>
            <a:endParaRPr/>
          </a:p>
          <a:p>
            <a:pPr indent="-298450" lvl="1" marL="914400" rtl="0" algn="l">
              <a:lnSpc>
                <a:spcPct val="115000"/>
              </a:lnSpc>
              <a:spcBef>
                <a:spcPts val="0"/>
              </a:spcBef>
              <a:spcAft>
                <a:spcPts val="0"/>
              </a:spcAft>
              <a:buSzPts val="1100"/>
              <a:buAutoNum type="alphaLcPeriod"/>
            </a:pPr>
            <a:r>
              <a:rPr lang="en"/>
              <a:t>New phone number</a:t>
            </a:r>
            <a:endParaRPr/>
          </a:p>
          <a:p>
            <a:pPr indent="-298450" lvl="1" marL="914400" rtl="0" algn="l">
              <a:lnSpc>
                <a:spcPct val="115000"/>
              </a:lnSpc>
              <a:spcBef>
                <a:spcPts val="0"/>
              </a:spcBef>
              <a:spcAft>
                <a:spcPts val="0"/>
              </a:spcAft>
              <a:buSzPts val="1100"/>
              <a:buAutoNum type="alphaLcPeriod"/>
            </a:pPr>
            <a:r>
              <a:rPr lang="en"/>
              <a:t>Upload picture -&gt; hulk.jpg</a:t>
            </a:r>
            <a:endParaRPr/>
          </a:p>
          <a:p>
            <a:pPr indent="-298450" lvl="0" marL="457200" rtl="0" algn="l">
              <a:lnSpc>
                <a:spcPct val="115000"/>
              </a:lnSpc>
              <a:spcBef>
                <a:spcPts val="0"/>
              </a:spcBef>
              <a:spcAft>
                <a:spcPts val="0"/>
              </a:spcAft>
              <a:buSzPts val="1100"/>
              <a:buAutoNum type="arabicPeriod"/>
            </a:pPr>
            <a:r>
              <a:rPr lang="en"/>
              <a:t>Home - add achievements:</a:t>
            </a:r>
            <a:endParaRPr/>
          </a:p>
          <a:p>
            <a:pPr indent="-298450" lvl="1" marL="914400" rtl="0" algn="l">
              <a:lnSpc>
                <a:spcPct val="115000"/>
              </a:lnSpc>
              <a:spcBef>
                <a:spcPts val="0"/>
              </a:spcBef>
              <a:spcAft>
                <a:spcPts val="0"/>
              </a:spcAft>
              <a:buSzPts val="1100"/>
              <a:buAutoNum type="alphaLcPeriod"/>
            </a:pPr>
            <a:r>
              <a:rPr lang="en"/>
              <a:t>Dance - 45 minutes, Light, </a:t>
            </a:r>
            <a:r>
              <a:rPr i="1" lang="en"/>
              <a:t>Went to dance class</a:t>
            </a:r>
            <a:endParaRPr i="1"/>
          </a:p>
          <a:p>
            <a:pPr indent="-298450" lvl="1" marL="914400" rtl="0" algn="l">
              <a:lnSpc>
                <a:spcPct val="115000"/>
              </a:lnSpc>
              <a:spcBef>
                <a:spcPts val="0"/>
              </a:spcBef>
              <a:spcAft>
                <a:spcPts val="0"/>
              </a:spcAft>
              <a:buSzPts val="1100"/>
              <a:buAutoNum type="alphaLcPeriod"/>
            </a:pPr>
            <a:r>
              <a:rPr lang="en"/>
              <a:t>Run - 30 minutes on hard, </a:t>
            </a:r>
            <a:r>
              <a:rPr i="1" lang="en"/>
              <a:t>went for a run with captain america</a:t>
            </a:r>
            <a:endParaRPr i="1"/>
          </a:p>
          <a:p>
            <a:pPr indent="-298450" lvl="1" marL="914400" rtl="0" algn="l">
              <a:lnSpc>
                <a:spcPct val="115000"/>
              </a:lnSpc>
              <a:spcBef>
                <a:spcPts val="0"/>
              </a:spcBef>
              <a:spcAft>
                <a:spcPts val="0"/>
              </a:spcAft>
              <a:buSzPts val="1100"/>
              <a:buAutoNum type="alphaLcPeriod"/>
            </a:pPr>
            <a:r>
              <a:rPr lang="en"/>
              <a:t>Cycling - 60 minutes on hard, no notes</a:t>
            </a:r>
            <a:endParaRPr/>
          </a:p>
          <a:p>
            <a:pPr indent="-317500" lvl="1" marL="914400" rtl="0" algn="l">
              <a:lnSpc>
                <a:spcPct val="115000"/>
              </a:lnSpc>
              <a:spcBef>
                <a:spcPts val="0"/>
              </a:spcBef>
              <a:spcAft>
                <a:spcPts val="0"/>
              </a:spcAft>
              <a:buSzPts val="1400"/>
              <a:buAutoNum type="alphaLcPeriod"/>
            </a:pPr>
            <a:r>
              <a:rPr lang="en"/>
              <a:t>Click on Cycling to edit to include notes “Did 15 miles”</a:t>
            </a:r>
            <a:endParaRPr/>
          </a:p>
          <a:p>
            <a:pPr indent="-298450" lvl="1" marL="914400" rtl="0" algn="l">
              <a:lnSpc>
                <a:spcPct val="115000"/>
              </a:lnSpc>
              <a:spcBef>
                <a:spcPts val="0"/>
              </a:spcBef>
              <a:spcAft>
                <a:spcPts val="0"/>
              </a:spcAft>
              <a:buSzPts val="1100"/>
              <a:buAutoNum type="alphaLcPeriod"/>
            </a:pPr>
            <a:r>
              <a:rPr lang="en"/>
              <a:t>Draw attention to fitness tracker indicating last 6 weeks of activity (build habits)</a:t>
            </a:r>
            <a:endParaRPr/>
          </a:p>
          <a:p>
            <a:pPr indent="-298450" lvl="0" marL="457200" rtl="0" algn="l">
              <a:lnSpc>
                <a:spcPct val="115000"/>
              </a:lnSpc>
              <a:spcBef>
                <a:spcPts val="0"/>
              </a:spcBef>
              <a:spcAft>
                <a:spcPts val="0"/>
              </a:spcAft>
              <a:buSzPts val="1100"/>
              <a:buAutoNum type="arabicPeriod"/>
            </a:pPr>
            <a:r>
              <a:rPr lang="en"/>
              <a:t>Dashboard - select gnarus</a:t>
            </a:r>
            <a:endParaRPr/>
          </a:p>
          <a:p>
            <a:pPr indent="-298450" lvl="0" marL="457200" rtl="0" algn="l">
              <a:lnSpc>
                <a:spcPct val="115000"/>
              </a:lnSpc>
              <a:spcBef>
                <a:spcPts val="0"/>
              </a:spcBef>
              <a:spcAft>
                <a:spcPts val="0"/>
              </a:spcAft>
              <a:buSzPts val="1100"/>
              <a:buAutoNum type="arabicPeriod"/>
            </a:pPr>
            <a:r>
              <a:rPr lang="en"/>
              <a:t>Click Follow</a:t>
            </a:r>
            <a:endParaRPr/>
          </a:p>
          <a:p>
            <a:pPr indent="-298450" lvl="0" marL="457200" rtl="0" algn="l">
              <a:lnSpc>
                <a:spcPct val="115000"/>
              </a:lnSpc>
              <a:spcBef>
                <a:spcPts val="0"/>
              </a:spcBef>
              <a:spcAft>
                <a:spcPts val="0"/>
              </a:spcAft>
              <a:buSzPts val="1100"/>
              <a:buAutoNum type="arabicPeriod"/>
            </a:pPr>
            <a:r>
              <a:rPr lang="en"/>
              <a:t>Logout</a:t>
            </a:r>
            <a:endParaRPr/>
          </a:p>
          <a:p>
            <a:pPr indent="-298450" lvl="0" marL="457200" rtl="0" algn="l">
              <a:lnSpc>
                <a:spcPct val="115000"/>
              </a:lnSpc>
              <a:spcBef>
                <a:spcPts val="0"/>
              </a:spcBef>
              <a:spcAft>
                <a:spcPts val="0"/>
              </a:spcAft>
              <a:buSzPts val="1100"/>
              <a:buAutoNum type="arabicPeriod"/>
            </a:pPr>
            <a:r>
              <a:rPr lang="en"/>
              <a:t>Login as gnarus</a:t>
            </a:r>
            <a:endParaRPr/>
          </a:p>
          <a:p>
            <a:pPr indent="-298450" lvl="0" marL="457200" rtl="0" algn="l">
              <a:lnSpc>
                <a:spcPct val="115000"/>
              </a:lnSpc>
              <a:spcBef>
                <a:spcPts val="0"/>
              </a:spcBef>
              <a:spcAft>
                <a:spcPts val="0"/>
              </a:spcAft>
              <a:buSzPts val="1100"/>
              <a:buAutoNum type="arabicPeriod"/>
            </a:pPr>
            <a:r>
              <a:rPr lang="en"/>
              <a:t>Show the fitness tracker weeks and star ranking</a:t>
            </a:r>
            <a:endParaRPr/>
          </a:p>
          <a:p>
            <a:pPr indent="-298450" lvl="0" marL="457200" rtl="0" algn="l">
              <a:lnSpc>
                <a:spcPct val="115000"/>
              </a:lnSpc>
              <a:spcBef>
                <a:spcPts val="0"/>
              </a:spcBef>
              <a:spcAft>
                <a:spcPts val="0"/>
              </a:spcAft>
              <a:buSzPts val="1100"/>
              <a:buAutoNum type="arabicPeriod"/>
            </a:pPr>
            <a:r>
              <a:rPr lang="en"/>
              <a:t>Log a new activity</a:t>
            </a:r>
            <a:endParaRPr/>
          </a:p>
          <a:p>
            <a:pPr indent="-298450" lvl="0" marL="457200" rtl="0" algn="l">
              <a:lnSpc>
                <a:spcPct val="115000"/>
              </a:lnSpc>
              <a:spcBef>
                <a:spcPts val="0"/>
              </a:spcBef>
              <a:spcAft>
                <a:spcPts val="0"/>
              </a:spcAft>
              <a:buSzPts val="1100"/>
              <a:buAutoNum type="arabicPeriod"/>
            </a:pPr>
            <a:r>
              <a:rPr lang="en"/>
              <a:t>Log a new post</a:t>
            </a:r>
            <a:endParaRPr/>
          </a:p>
          <a:p>
            <a:pPr indent="-298450" lvl="0" marL="457200" rtl="0" algn="l">
              <a:lnSpc>
                <a:spcPct val="115000"/>
              </a:lnSpc>
              <a:spcBef>
                <a:spcPts val="0"/>
              </a:spcBef>
              <a:spcAft>
                <a:spcPts val="0"/>
              </a:spcAft>
              <a:buSzPts val="1100"/>
              <a:buAutoNum type="arabicPeriod"/>
            </a:pPr>
            <a:r>
              <a:rPr lang="en"/>
              <a:t>Show e-mails in yahoo mail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2662bb9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2662bb9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2662bb9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2662bb9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Challenges</a:t>
            </a:r>
            <a:endParaRPr b="1"/>
          </a:p>
          <a:p>
            <a:pPr indent="0" lvl="0" marL="0" rtl="0" algn="l">
              <a:lnSpc>
                <a:spcPct val="115000"/>
              </a:lnSpc>
              <a:spcBef>
                <a:spcPts val="0"/>
              </a:spcBef>
              <a:spcAft>
                <a:spcPts val="0"/>
              </a:spcAft>
              <a:buNone/>
            </a:pPr>
            <a:r>
              <a:rPr lang="en"/>
              <a:t>Getting database schema and queries at the beginning</a:t>
            </a:r>
            <a:endParaRPr/>
          </a:p>
          <a:p>
            <a:pPr indent="0" lvl="0" marL="0" rtl="0" algn="l">
              <a:lnSpc>
                <a:spcPct val="115000"/>
              </a:lnSpc>
              <a:spcBef>
                <a:spcPts val="0"/>
              </a:spcBef>
              <a:spcAft>
                <a:spcPts val="0"/>
              </a:spcAft>
              <a:buNone/>
            </a:pPr>
            <a:r>
              <a:rPr lang="en"/>
              <a:t>Working with java sql date and util date.  SQL date bug.</a:t>
            </a:r>
            <a:endParaRPr/>
          </a:p>
          <a:p>
            <a:pPr indent="0" lvl="0" marL="0" rtl="0" algn="l">
              <a:lnSpc>
                <a:spcPct val="115000"/>
              </a:lnSpc>
              <a:spcBef>
                <a:spcPts val="0"/>
              </a:spcBef>
              <a:spcAft>
                <a:spcPts val="0"/>
              </a:spcAft>
              <a:buNone/>
            </a:pPr>
            <a:r>
              <a:rPr lang="en"/>
              <a:t>Making JSPs “pretty”</a:t>
            </a:r>
            <a:endParaRPr/>
          </a:p>
          <a:p>
            <a:pPr indent="0" lvl="0" marL="0" rtl="0" algn="l">
              <a:lnSpc>
                <a:spcPct val="115000"/>
              </a:lnSpc>
              <a:spcBef>
                <a:spcPts val="0"/>
              </a:spcBef>
              <a:spcAft>
                <a:spcPts val="0"/>
              </a:spcAft>
              <a:buNone/>
            </a:pPr>
            <a:r>
              <a:rPr lang="en"/>
              <a:t>Model - badge algorithm for current week taking into account intensities and activities while also making sure the user doesn’t ‘fill up’ their exercise quota in one day.  Add to that the prior six weeks calculation and how to manage that as the user makes additions/ edits to their activities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StepUp</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 Development Series Capstone</a:t>
            </a:r>
            <a:endParaRPr/>
          </a:p>
          <a:p>
            <a:pPr indent="0" lvl="0" marL="0" rtl="0" algn="ctr">
              <a:spcBef>
                <a:spcPts val="0"/>
              </a:spcBef>
              <a:spcAft>
                <a:spcPts val="0"/>
              </a:spcAft>
              <a:buNone/>
            </a:pPr>
            <a:r>
              <a:rPr lang="en"/>
              <a:t>Gabriel Narus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Background on the idea</a:t>
            </a:r>
            <a:endParaRPr/>
          </a:p>
          <a:p>
            <a:pPr indent="-342900" lvl="0" marL="457200" rtl="0" algn="l">
              <a:spcBef>
                <a:spcPts val="0"/>
              </a:spcBef>
              <a:spcAft>
                <a:spcPts val="0"/>
              </a:spcAft>
              <a:buSzPts val="1800"/>
              <a:buChar char="●"/>
            </a:pPr>
            <a:r>
              <a:rPr lang="en"/>
              <a:t>Technology</a:t>
            </a:r>
            <a:endParaRPr/>
          </a:p>
          <a:p>
            <a:pPr indent="-342900" lvl="0" marL="457200" rtl="0" algn="l">
              <a:spcBef>
                <a:spcPts val="0"/>
              </a:spcBef>
              <a:spcAft>
                <a:spcPts val="0"/>
              </a:spcAft>
              <a:buSzPts val="1800"/>
              <a:buChar char="●"/>
            </a:pPr>
            <a:r>
              <a:rPr lang="en"/>
              <a:t>Demo</a:t>
            </a:r>
            <a:endParaRPr/>
          </a:p>
          <a:p>
            <a:pPr indent="-342900" lvl="0" marL="457200" rtl="0" algn="l">
              <a:spcBef>
                <a:spcPts val="0"/>
              </a:spcBef>
              <a:spcAft>
                <a:spcPts val="0"/>
              </a:spcAft>
              <a:buSzPts val="1800"/>
              <a:buChar char="●"/>
            </a:pPr>
            <a:r>
              <a:rPr lang="en"/>
              <a:t>Future plans</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Idea</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Exercise is good</a:t>
            </a:r>
            <a:endParaRPr/>
          </a:p>
          <a:p>
            <a:pPr indent="-342900" lvl="0" marL="457200" rtl="0" algn="l">
              <a:spcBef>
                <a:spcPts val="0"/>
              </a:spcBef>
              <a:spcAft>
                <a:spcPts val="0"/>
              </a:spcAft>
              <a:buSzPts val="1800"/>
              <a:buChar char="●"/>
            </a:pPr>
            <a:r>
              <a:rPr lang="en"/>
              <a:t>How to motivate people to exercise?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a:t>
            </a:r>
            <a:endParaRPr/>
          </a:p>
        </p:txBody>
      </p:sp>
      <p:sp>
        <p:nvSpPr>
          <p:cNvPr id="82" name="Google Shape;82;p1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Environment</a:t>
            </a:r>
            <a:endParaRPr/>
          </a:p>
          <a:p>
            <a:pPr indent="-304800" lvl="1" marL="914400" rtl="0" algn="l">
              <a:spcBef>
                <a:spcPts val="0"/>
              </a:spcBef>
              <a:spcAft>
                <a:spcPts val="0"/>
              </a:spcAft>
              <a:buSzPts val="1200"/>
              <a:buChar char="○"/>
            </a:pPr>
            <a:r>
              <a:rPr lang="en"/>
              <a:t>Netbeans IDE</a:t>
            </a:r>
            <a:endParaRPr/>
          </a:p>
          <a:p>
            <a:pPr indent="-304800" lvl="1" marL="914400" rtl="0" algn="l">
              <a:spcBef>
                <a:spcPts val="0"/>
              </a:spcBef>
              <a:spcAft>
                <a:spcPts val="0"/>
              </a:spcAft>
              <a:buSzPts val="1200"/>
              <a:buChar char="○"/>
            </a:pPr>
            <a:r>
              <a:rPr lang="en"/>
              <a:t>Derby and JDBC</a:t>
            </a:r>
            <a:endParaRPr/>
          </a:p>
          <a:p>
            <a:pPr indent="-304800" lvl="1" marL="914400" rtl="0" algn="l">
              <a:spcBef>
                <a:spcPts val="0"/>
              </a:spcBef>
              <a:spcAft>
                <a:spcPts val="0"/>
              </a:spcAft>
              <a:buSzPts val="1200"/>
              <a:buChar char="○"/>
            </a:pPr>
            <a:r>
              <a:rPr lang="en"/>
              <a:t>Glassfish on localhost</a:t>
            </a:r>
            <a:endParaRPr/>
          </a:p>
          <a:p>
            <a:pPr indent="-317500" lvl="0" marL="457200" rtl="0" algn="l">
              <a:spcBef>
                <a:spcPts val="0"/>
              </a:spcBef>
              <a:spcAft>
                <a:spcPts val="0"/>
              </a:spcAft>
              <a:buSzPts val="1400"/>
              <a:buChar char="●"/>
            </a:pPr>
            <a:r>
              <a:rPr lang="en"/>
              <a:t>Control</a:t>
            </a:r>
            <a:endParaRPr/>
          </a:p>
          <a:p>
            <a:pPr indent="-304800" lvl="1" marL="914400" rtl="0" algn="l">
              <a:spcBef>
                <a:spcPts val="0"/>
              </a:spcBef>
              <a:spcAft>
                <a:spcPts val="0"/>
              </a:spcAft>
              <a:buSzPts val="1200"/>
              <a:buChar char="○"/>
            </a:pPr>
            <a:r>
              <a:rPr lang="en"/>
              <a:t>Front controller servlet</a:t>
            </a:r>
            <a:endParaRPr/>
          </a:p>
          <a:p>
            <a:pPr indent="-317500" lvl="0" marL="457200" rtl="0" algn="l">
              <a:spcBef>
                <a:spcPts val="0"/>
              </a:spcBef>
              <a:spcAft>
                <a:spcPts val="0"/>
              </a:spcAft>
              <a:buSzPts val="1400"/>
              <a:buChar char="●"/>
            </a:pPr>
            <a:r>
              <a:rPr lang="en"/>
              <a:t>View</a:t>
            </a:r>
            <a:endParaRPr/>
          </a:p>
          <a:p>
            <a:pPr indent="-304800" lvl="1" marL="914400" rtl="0" algn="l">
              <a:spcBef>
                <a:spcPts val="0"/>
              </a:spcBef>
              <a:spcAft>
                <a:spcPts val="0"/>
              </a:spcAft>
              <a:buSzPts val="1200"/>
              <a:buChar char="○"/>
            </a:pPr>
            <a:r>
              <a:rPr lang="en"/>
              <a:t>JSPs with JSTL and EL</a:t>
            </a:r>
            <a:endParaRPr/>
          </a:p>
        </p:txBody>
      </p:sp>
      <p:sp>
        <p:nvSpPr>
          <p:cNvPr id="83" name="Google Shape;83;p16"/>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Model</a:t>
            </a:r>
            <a:endParaRPr/>
          </a:p>
          <a:p>
            <a:pPr indent="-304800" lvl="1" marL="914400" rtl="0" algn="l">
              <a:spcBef>
                <a:spcPts val="0"/>
              </a:spcBef>
              <a:spcAft>
                <a:spcPts val="0"/>
              </a:spcAft>
              <a:buSzPts val="1200"/>
              <a:buChar char="○"/>
            </a:pPr>
            <a:r>
              <a:rPr lang="en"/>
              <a:t>Federal guidelines of exercise depending on intensity</a:t>
            </a:r>
            <a:endParaRPr/>
          </a:p>
          <a:p>
            <a:pPr indent="-304800" lvl="1" marL="914400" rtl="0" algn="l">
              <a:spcBef>
                <a:spcPts val="0"/>
              </a:spcBef>
              <a:spcAft>
                <a:spcPts val="0"/>
              </a:spcAft>
              <a:buSzPts val="1200"/>
              <a:buChar char="○"/>
            </a:pPr>
            <a:r>
              <a:rPr lang="en"/>
              <a:t>Different activities have different impact</a:t>
            </a:r>
            <a:endParaRPr/>
          </a:p>
          <a:p>
            <a:pPr indent="-304800" lvl="1" marL="914400" rtl="0" algn="l">
              <a:spcBef>
                <a:spcPts val="0"/>
              </a:spcBef>
              <a:spcAft>
                <a:spcPts val="0"/>
              </a:spcAft>
              <a:buSzPts val="1200"/>
              <a:buChar char="○"/>
            </a:pPr>
            <a:r>
              <a:rPr lang="en"/>
              <a:t>Earn badges based on weekly and six week lookback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StepUp 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Enable groups</a:t>
            </a:r>
            <a:endParaRPr/>
          </a:p>
          <a:p>
            <a:pPr indent="-342900" lvl="0" marL="457200" rtl="0" algn="l">
              <a:spcBef>
                <a:spcPts val="0"/>
              </a:spcBef>
              <a:spcAft>
                <a:spcPts val="0"/>
              </a:spcAft>
              <a:buSzPts val="1800"/>
              <a:buChar char="●"/>
            </a:pPr>
            <a:r>
              <a:rPr lang="en"/>
              <a:t>Security</a:t>
            </a:r>
            <a:endParaRPr/>
          </a:p>
          <a:p>
            <a:pPr indent="-342900" lvl="0" marL="457200" rtl="0" algn="l">
              <a:spcBef>
                <a:spcPts val="0"/>
              </a:spcBef>
              <a:spcAft>
                <a:spcPts val="0"/>
              </a:spcAft>
              <a:buSzPts val="1800"/>
              <a:buChar char="●"/>
            </a:pPr>
            <a:r>
              <a:rPr lang="en"/>
              <a:t>Deploy on a real server</a:t>
            </a:r>
            <a:endParaRPr/>
          </a:p>
          <a:p>
            <a:pPr indent="-342900" lvl="0" marL="457200" rtl="0" algn="l">
              <a:spcBef>
                <a:spcPts val="0"/>
              </a:spcBef>
              <a:spcAft>
                <a:spcPts val="0"/>
              </a:spcAft>
              <a:buSzPts val="1800"/>
              <a:buChar char="●"/>
            </a:pPr>
            <a:r>
              <a:rPr lang="en"/>
              <a:t>User friendly flash messages</a:t>
            </a:r>
            <a:endParaRPr/>
          </a:p>
          <a:p>
            <a:pPr indent="-342900" lvl="0" marL="457200" rtl="0" algn="l">
              <a:spcBef>
                <a:spcPts val="0"/>
              </a:spcBef>
              <a:spcAft>
                <a:spcPts val="0"/>
              </a:spcAft>
              <a:buSzPts val="1800"/>
              <a:buChar char="●"/>
            </a:pPr>
            <a:r>
              <a:rPr lang="en"/>
              <a:t>Add mobile text capability</a:t>
            </a:r>
            <a:endParaRPr/>
          </a:p>
          <a:p>
            <a:pPr indent="-342900" lvl="0" marL="457200" rtl="0" algn="l">
              <a:spcBef>
                <a:spcPts val="0"/>
              </a:spcBef>
              <a:spcAft>
                <a:spcPts val="0"/>
              </a:spcAft>
              <a:buSzPts val="1800"/>
              <a:buChar char="●"/>
            </a:pPr>
            <a:r>
              <a:rPr lang="en"/>
              <a:t>Send out updates for badge changes</a:t>
            </a:r>
            <a:endParaRPr/>
          </a:p>
          <a:p>
            <a:pPr indent="-342900" lvl="0" marL="457200" rtl="0" algn="l">
              <a:spcBef>
                <a:spcPts val="0"/>
              </a:spcBef>
              <a:spcAft>
                <a:spcPts val="0"/>
              </a:spcAft>
              <a:buSzPts val="1800"/>
              <a:buChar char="●"/>
            </a:pPr>
            <a:r>
              <a:rPr lang="en"/>
              <a:t>Create mobile app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00" name="Google Shape;100;p19"/>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