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11CC0D-C26C-4EBF-8722-19A0BF722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4A8743-25A6-44CE-9D6C-F33FF414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1AB264-5284-4303-8789-26A6AFDE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FD55-D404-4768-90EF-F43BD44D5764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B57E29-73D5-4C83-9FD9-5E4531D3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E64EC7-FF09-4203-AE6C-BA4AC72C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9A0A-2410-4DA8-B3E5-ED58A940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33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6A009-067D-4D5F-A58B-1B90A9D4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21B712-A9AF-4A49-A9F6-298489D0E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8BB78D-DC01-4732-BD3C-69BE87B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FD55-D404-4768-90EF-F43BD44D5764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B0A162-175D-4ECA-AB29-5EA27454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6994D1-32D6-4A4D-9768-AF4BB9E0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9A0A-2410-4DA8-B3E5-ED58A940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39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5B01B8-8746-400E-8D49-285DD786F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88488C-3D8E-4E7B-8FC2-80CB9ECD9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04B295-C1A1-4E0C-A351-C630E5DE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FD55-D404-4768-90EF-F43BD44D5764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8BC98B-7CFF-4C01-82F9-5E2C3CCE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A22F16-BFE2-4C72-AB4F-38F06087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9A0A-2410-4DA8-B3E5-ED58A940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4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E8EEA-F74A-4A51-B532-73B90D49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06EF95-6305-4054-B813-E30D3068E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5CB0B2-9B35-4B21-AB75-ECF3C414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FD55-D404-4768-90EF-F43BD44D5764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E17E70-8AE2-4E4C-B24E-C4D0C89E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18C5A3-9CF1-4CF2-90C5-F2650C26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9A0A-2410-4DA8-B3E5-ED58A940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54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D07190-65F5-41A0-8E9B-7D62F2EF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53D248-7BBE-4CA0-8EB2-F4D300C50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9D7AE1-7C5A-4694-835A-0F999F20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FD55-D404-4768-90EF-F43BD44D5764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38AAA8-09F8-4174-B470-314D609C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B08A52-ED0C-4E2C-9786-06BF6A02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9A0A-2410-4DA8-B3E5-ED58A940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05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5688DD-121A-45E2-B1A7-ED70897A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BAA9B1-0CF7-4AFB-9C73-5CFD6EB4E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48D66D-4D79-4B46-A598-DFD9E7DE2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0B7390-1F6A-40A1-B513-33797B24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FD55-D404-4768-90EF-F43BD44D5764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518BEE-4584-4472-B66C-189230B3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70110E-9F57-4641-96CB-EC9E7AB4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9A0A-2410-4DA8-B3E5-ED58A940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66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629C3-BC03-4D8D-A3A1-FDCC341A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9C6F99-4354-44A2-8F0D-28C0A69B5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E30F9C-7474-43B7-8A1C-BE460987B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B85626A-93C8-4806-8570-5D7256C52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A1EAA0-2FBA-4517-8499-C444FC2F4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DB78534-813D-494A-A4F1-DE244A97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FD55-D404-4768-90EF-F43BD44D5764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3C12388-637C-4576-9B66-BE44B4BD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C1ED68F-AFAA-437A-9D23-2C5605D5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9A0A-2410-4DA8-B3E5-ED58A940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55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6AE1E-5843-40DA-811C-A84CCA42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D3F8C4-57F2-4742-9B50-10287E48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FD55-D404-4768-90EF-F43BD44D5764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2052DC-E543-4999-B81B-179A332F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886706-DBED-4845-B97F-AA75711F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9A0A-2410-4DA8-B3E5-ED58A940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6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489DE25-8037-4E36-8D2D-131AEA07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FD55-D404-4768-90EF-F43BD44D5764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9473E7-23B6-42E9-812C-AAC664BF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254780-A415-458E-8F6B-1D93DFED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9A0A-2410-4DA8-B3E5-ED58A940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29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F9871-6EF4-4C79-8493-14698784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8A489A-21BB-4764-909D-11DF7DCC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DD2BD3-3C3F-4D65-B53F-781347019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92BA8B-720B-4B5D-95E8-344B2DAC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FD55-D404-4768-90EF-F43BD44D5764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93E6EA-5D28-4A12-A78F-6E39AC14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835860-E526-4D26-BEC5-E9312ECB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9A0A-2410-4DA8-B3E5-ED58A940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89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CBDD1-46BE-4FB9-BA2C-321C2C57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F43B87D-5C40-4157-AAD3-AFADA90CB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9C3D4A-B55F-4FD5-AE40-D7CEAA846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9D8D2F-3F0F-401A-8CDB-BBE03AD9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FD55-D404-4768-90EF-F43BD44D5764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427CED-8674-474C-994E-87CEBE24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6F27CB-2396-43B0-BA93-E91FB47C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9A0A-2410-4DA8-B3E5-ED58A940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54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264E14F-6F9F-46C8-A13F-3A6AD1F1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CE6771-BD16-4F6F-9E64-7D9444944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3C286D-065F-4042-8ED7-F59C79A3B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AFD55-D404-4768-90EF-F43BD44D5764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0143AA-D833-405B-8119-6168DB5DF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334E37-BD50-4F32-844E-AE8C81009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F9A0A-2410-4DA8-B3E5-ED58A940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04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61DB6-5D4B-4CB0-B83C-DD252717D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3E051A-C965-401E-859F-399CC1C4F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47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2024-12-19T02:04:37Z</dcterms:created>
  <dcterms:modified xsi:type="dcterms:W3CDTF">2024-12-19T02:04:42Z</dcterms:modified>
</cp:coreProperties>
</file>