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2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41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92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121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00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7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65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42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44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7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6BEB-DDBA-49D1-867E-532DB37D1354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D2D7-14B9-43D1-B97A-85FC74E58B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4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2526505" y="217586"/>
            <a:ext cx="6102598" cy="6593568"/>
            <a:chOff x="2526505" y="217586"/>
            <a:chExt cx="6102598" cy="6593568"/>
          </a:xfrm>
        </p:grpSpPr>
        <p:grpSp>
          <p:nvGrpSpPr>
            <p:cNvPr id="121" name="Group 120"/>
            <p:cNvGrpSpPr/>
            <p:nvPr/>
          </p:nvGrpSpPr>
          <p:grpSpPr>
            <a:xfrm>
              <a:off x="2526505" y="217586"/>
              <a:ext cx="6102598" cy="6046190"/>
              <a:chOff x="2514473" y="470249"/>
              <a:chExt cx="6102598" cy="604619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060" y="4914907"/>
                <a:ext cx="1165356" cy="156376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6883" y="470249"/>
                <a:ext cx="1166400" cy="157314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1515" y="2404351"/>
                <a:ext cx="1166400" cy="157713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317" y="4926619"/>
                <a:ext cx="1166400" cy="158982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8639" y="2404351"/>
                <a:ext cx="1166400" cy="1577133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>
                <a:off x="4286250" y="3192917"/>
                <a:ext cx="280766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90082" y="2298032"/>
                <a:ext cx="927286" cy="25266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4206919" y="3320925"/>
                <a:ext cx="2269620" cy="150373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4599186" y="3381088"/>
                <a:ext cx="2494730" cy="14736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529259" y="2231564"/>
                <a:ext cx="1019994" cy="249305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 rot="21343127">
                <a:off x="4989613" y="961003"/>
                <a:ext cx="3140243" cy="2337211"/>
                <a:chOff x="4881596" y="853489"/>
                <a:chExt cx="3140243" cy="2467436"/>
              </a:xfrm>
            </p:grpSpPr>
            <p:sp>
              <p:nvSpPr>
                <p:cNvPr id="32" name="Arc 31"/>
                <p:cNvSpPr/>
                <p:nvPr/>
              </p:nvSpPr>
              <p:spPr>
                <a:xfrm>
                  <a:off x="4881596" y="853489"/>
                  <a:ext cx="3140243" cy="2467436"/>
                </a:xfrm>
                <a:prstGeom prst="arc">
                  <a:avLst>
                    <a:gd name="adj1" fmla="val 17426964"/>
                    <a:gd name="adj2" fmla="val 0"/>
                  </a:avLst>
                </a:prstGeom>
                <a:ln w="381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4" name="Straight Arrow Connector 33"/>
                <p:cNvCxnSpPr>
                  <a:stCxn id="32" idx="2"/>
                </p:cNvCxnSpPr>
                <p:nvPr/>
              </p:nvCxnSpPr>
              <p:spPr>
                <a:xfrm>
                  <a:off x="8021839" y="2087207"/>
                  <a:ext cx="0" cy="125524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8103228" y="1096360"/>
                <a:ext cx="348916" cy="523220"/>
                <a:chOff x="8312921" y="995211"/>
                <a:chExt cx="348916" cy="52322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8312921" y="1096047"/>
                  <a:ext cx="348916" cy="3552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312921" y="995211"/>
                  <a:ext cx="344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+</a:t>
                  </a:r>
                  <a:endParaRPr lang="en-SG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45" name="Arc 44"/>
              <p:cNvSpPr/>
              <p:nvPr/>
            </p:nvSpPr>
            <p:spPr>
              <a:xfrm rot="4879836">
                <a:off x="6732514" y="3776136"/>
                <a:ext cx="1913990" cy="769097"/>
              </a:xfrm>
              <a:prstGeom prst="arc">
                <a:avLst>
                  <a:gd name="adj1" fmla="val 17191978"/>
                  <a:gd name="adj2" fmla="val 0"/>
                </a:avLst>
              </a:prstGeom>
              <a:ln w="381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6" name="Straight Arrow Connector 45"/>
              <p:cNvCxnSpPr>
                <a:stCxn id="45" idx="2"/>
              </p:cNvCxnSpPr>
              <p:nvPr/>
            </p:nvCxnSpPr>
            <p:spPr>
              <a:xfrm flipH="1">
                <a:off x="7654629" y="5106745"/>
                <a:ext cx="179130" cy="5796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8260108" y="4593449"/>
                <a:ext cx="348916" cy="355249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272140" y="4506081"/>
                <a:ext cx="344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+</a:t>
                </a:r>
                <a:endParaRPr lang="en-SG" sz="2800" b="1" dirty="0">
                  <a:solidFill>
                    <a:schemeClr val="bg1"/>
                  </a:solidFill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793929" y="4196336"/>
                <a:ext cx="1913990" cy="1035393"/>
                <a:chOff x="2831353" y="4145644"/>
                <a:chExt cx="1913990" cy="1035393"/>
              </a:xfrm>
            </p:grpSpPr>
            <p:sp>
              <p:nvSpPr>
                <p:cNvPr id="59" name="Arc 58"/>
                <p:cNvSpPr/>
                <p:nvPr/>
              </p:nvSpPr>
              <p:spPr>
                <a:xfrm rot="13250269">
                  <a:off x="2831353" y="4411940"/>
                  <a:ext cx="1913990" cy="769097"/>
                </a:xfrm>
                <a:prstGeom prst="arc">
                  <a:avLst>
                    <a:gd name="adj1" fmla="val 16967542"/>
                    <a:gd name="adj2" fmla="val 20958479"/>
                  </a:avLst>
                </a:prstGeom>
                <a:ln w="381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2935595" y="4145644"/>
                  <a:ext cx="83736" cy="214655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514473" y="4480150"/>
                <a:ext cx="356963" cy="523220"/>
                <a:chOff x="2514473" y="4480150"/>
                <a:chExt cx="356963" cy="52322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2514473" y="4567518"/>
                  <a:ext cx="348916" cy="3552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526505" y="4480150"/>
                  <a:ext cx="344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+</a:t>
                  </a:r>
                  <a:endParaRPr lang="en-SG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 rot="15956500">
                <a:off x="2806341" y="1069008"/>
                <a:ext cx="3247571" cy="2976274"/>
                <a:chOff x="4881596" y="853489"/>
                <a:chExt cx="3140243" cy="2467436"/>
              </a:xfrm>
            </p:grpSpPr>
            <p:sp>
              <p:nvSpPr>
                <p:cNvPr id="66" name="Arc 65"/>
                <p:cNvSpPr/>
                <p:nvPr/>
              </p:nvSpPr>
              <p:spPr>
                <a:xfrm>
                  <a:off x="4881596" y="853489"/>
                  <a:ext cx="3140243" cy="2467436"/>
                </a:xfrm>
                <a:prstGeom prst="arc">
                  <a:avLst>
                    <a:gd name="adj1" fmla="val 17426964"/>
                    <a:gd name="adj2" fmla="val 0"/>
                  </a:avLst>
                </a:prstGeom>
                <a:ln w="381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67" name="Straight Arrow Connector 66"/>
                <p:cNvCxnSpPr>
                  <a:stCxn id="66" idx="2"/>
                </p:cNvCxnSpPr>
                <p:nvPr/>
              </p:nvCxnSpPr>
              <p:spPr>
                <a:xfrm>
                  <a:off x="8021839" y="2087207"/>
                  <a:ext cx="0" cy="125524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3076810" y="790016"/>
                <a:ext cx="348916" cy="523220"/>
                <a:chOff x="8312921" y="995211"/>
                <a:chExt cx="348916" cy="52322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8312921" y="1096047"/>
                  <a:ext cx="348916" cy="3552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8312921" y="995211"/>
                  <a:ext cx="344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+</a:t>
                  </a:r>
                  <a:endParaRPr lang="en-SG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cxnSp>
            <p:nvCxnSpPr>
              <p:cNvPr id="72" name="Straight Arrow Connector 71"/>
              <p:cNvCxnSpPr/>
              <p:nvPr/>
            </p:nvCxnSpPr>
            <p:spPr>
              <a:xfrm flipH="1">
                <a:off x="4926117" y="5696791"/>
                <a:ext cx="1046842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320492" y="5852433"/>
                <a:ext cx="348916" cy="355249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32524" y="5765065"/>
                <a:ext cx="344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+</a:t>
                </a:r>
                <a:endParaRPr lang="en-SG" sz="2800" b="1" dirty="0">
                  <a:solidFill>
                    <a:schemeClr val="bg1"/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4945365" y="5441552"/>
                <a:ext cx="11192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306203" y="4829037"/>
                <a:ext cx="348916" cy="523220"/>
                <a:chOff x="1166958" y="4375483"/>
                <a:chExt cx="348916" cy="52322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1166958" y="4477610"/>
                  <a:ext cx="348916" cy="3552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166958" y="4375483"/>
                  <a:ext cx="344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-</a:t>
                  </a:r>
                  <a:endParaRPr lang="en-SG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924228" y="1566600"/>
                <a:ext cx="348916" cy="523220"/>
                <a:chOff x="1166958" y="4375483"/>
                <a:chExt cx="348916" cy="52322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1166958" y="4477610"/>
                  <a:ext cx="348916" cy="3552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166958" y="4375483"/>
                  <a:ext cx="344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-</a:t>
                  </a:r>
                  <a:endParaRPr lang="en-SG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86" name="Arc 85"/>
              <p:cNvSpPr/>
              <p:nvPr/>
            </p:nvSpPr>
            <p:spPr>
              <a:xfrm rot="4879836">
                <a:off x="6444373" y="3784979"/>
                <a:ext cx="1778315" cy="797002"/>
              </a:xfrm>
              <a:prstGeom prst="arc">
                <a:avLst>
                  <a:gd name="adj1" fmla="val 17191978"/>
                  <a:gd name="adj2" fmla="val 109928"/>
                </a:avLst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7" name="Straight Arrow Connector 86"/>
              <p:cNvCxnSpPr>
                <a:stCxn id="86" idx="0"/>
              </p:cNvCxnSpPr>
              <p:nvPr/>
            </p:nvCxnSpPr>
            <p:spPr>
              <a:xfrm flipV="1">
                <a:off x="7741713" y="4083609"/>
                <a:ext cx="2681" cy="1562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rc 92"/>
              <p:cNvSpPr/>
              <p:nvPr/>
            </p:nvSpPr>
            <p:spPr>
              <a:xfrm rot="21343127">
                <a:off x="5009169" y="1228505"/>
                <a:ext cx="2659801" cy="2324470"/>
              </a:xfrm>
              <a:prstGeom prst="arc">
                <a:avLst>
                  <a:gd name="adj1" fmla="val 17426964"/>
                  <a:gd name="adj2" fmla="val 0"/>
                </a:avLst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6440819" y="1185164"/>
                <a:ext cx="317945" cy="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7194694" y="4200116"/>
                <a:ext cx="348916" cy="523220"/>
                <a:chOff x="1166958" y="4375483"/>
                <a:chExt cx="348916" cy="52322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166958" y="4477610"/>
                  <a:ext cx="348916" cy="3552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166958" y="4375483"/>
                  <a:ext cx="344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-</a:t>
                  </a:r>
                  <a:endParaRPr lang="en-SG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6838195" y="1548459"/>
                <a:ext cx="348916" cy="523220"/>
                <a:chOff x="1166958" y="4375483"/>
                <a:chExt cx="348916" cy="52322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1166958" y="4477610"/>
                  <a:ext cx="348916" cy="3552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166958" y="4375483"/>
                  <a:ext cx="344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-</a:t>
                  </a:r>
                  <a:endParaRPr lang="en-SG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106" name="Arc 105"/>
              <p:cNvSpPr/>
              <p:nvPr/>
            </p:nvSpPr>
            <p:spPr>
              <a:xfrm rot="16200000">
                <a:off x="3116424" y="1340616"/>
                <a:ext cx="3247571" cy="2976274"/>
              </a:xfrm>
              <a:prstGeom prst="arc">
                <a:avLst>
                  <a:gd name="adj1" fmla="val 17426964"/>
                  <a:gd name="adj2" fmla="val 0"/>
                </a:avLst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08" name="Straight Arrow Connector 107"/>
              <p:cNvCxnSpPr>
                <a:endCxn id="106" idx="0"/>
              </p:cNvCxnSpPr>
              <p:nvPr/>
            </p:nvCxnSpPr>
            <p:spPr>
              <a:xfrm flipH="1">
                <a:off x="3332025" y="2171580"/>
                <a:ext cx="31016" cy="13209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/>
              <p:cNvGrpSpPr/>
              <p:nvPr/>
            </p:nvGrpSpPr>
            <p:grpSpPr>
              <a:xfrm>
                <a:off x="3115468" y="4159348"/>
                <a:ext cx="1913990" cy="769097"/>
                <a:chOff x="2759284" y="4209378"/>
                <a:chExt cx="1913990" cy="769097"/>
              </a:xfrm>
            </p:grpSpPr>
            <p:sp>
              <p:nvSpPr>
                <p:cNvPr id="114" name="Arc 113"/>
                <p:cNvSpPr/>
                <p:nvPr/>
              </p:nvSpPr>
              <p:spPr>
                <a:xfrm rot="13250269">
                  <a:off x="2759284" y="4209378"/>
                  <a:ext cx="1913990" cy="769097"/>
                </a:xfrm>
                <a:prstGeom prst="arc">
                  <a:avLst>
                    <a:gd name="adj1" fmla="val 16967542"/>
                    <a:gd name="adj2" fmla="val 20636870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3274712" y="4706029"/>
                  <a:ext cx="195387" cy="20923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3654433" y="4069570"/>
                <a:ext cx="348916" cy="523220"/>
                <a:chOff x="1166958" y="4375483"/>
                <a:chExt cx="348916" cy="52322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1166958" y="4477610"/>
                  <a:ext cx="348916" cy="3552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166958" y="4375483"/>
                  <a:ext cx="344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-</a:t>
                  </a:r>
                  <a:endParaRPr lang="en-SG" sz="2800" b="1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</p:grpSp>
        <p:grpSp>
          <p:nvGrpSpPr>
            <p:cNvPr id="126" name="Group 125"/>
            <p:cNvGrpSpPr/>
            <p:nvPr/>
          </p:nvGrpSpPr>
          <p:grpSpPr>
            <a:xfrm>
              <a:off x="5382327" y="3160048"/>
              <a:ext cx="480429" cy="405696"/>
              <a:chOff x="9740036" y="1010368"/>
              <a:chExt cx="480429" cy="405696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805793" y="1060815"/>
                <a:ext cx="348916" cy="3552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740036" y="1010368"/>
                <a:ext cx="480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-</a:t>
                </a:r>
                <a:endParaRPr lang="en-SG" sz="2000" b="1" dirty="0">
                  <a:solidFill>
                    <a:schemeClr val="bg1"/>
                  </a:solidFill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607220" y="6441822"/>
              <a:ext cx="1455792" cy="369332"/>
              <a:chOff x="3992292" y="6382061"/>
              <a:chExt cx="1455792" cy="36933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3992292" y="6597605"/>
                <a:ext cx="19957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4248662" y="6382061"/>
                <a:ext cx="1199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Bahnschrift" panose="020B0502040204020203" pitchFamily="34" charset="0"/>
                  </a:rPr>
                  <a:t>Dominate</a:t>
                </a:r>
                <a:endParaRPr lang="en-SG" dirty="0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6436631" y="6417584"/>
              <a:ext cx="1249927" cy="369332"/>
              <a:chOff x="6101368" y="6417584"/>
              <a:chExt cx="1249927" cy="369332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>
                <a:off x="6101368" y="6626488"/>
                <a:ext cx="399448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6506236" y="6417584"/>
                <a:ext cx="8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Bahnschrift" panose="020B0502040204020203" pitchFamily="34" charset="0"/>
                  </a:rPr>
                  <a:t>Heals</a:t>
                </a:r>
                <a:endParaRPr lang="en-SG" dirty="0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227014" y="6441822"/>
              <a:ext cx="1249927" cy="369332"/>
              <a:chOff x="4735338" y="6441822"/>
              <a:chExt cx="1249927" cy="369332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>
                <a:off x="4735338" y="6650726"/>
                <a:ext cx="3994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5140206" y="6441822"/>
                <a:ext cx="845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Bahnschrift" panose="020B0502040204020203" pitchFamily="34" charset="0"/>
                  </a:rPr>
                  <a:t>Hurt</a:t>
                </a:r>
                <a:endParaRPr lang="en-SG" dirty="0">
                  <a:latin typeface="Bahnschrif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11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C</dc:creator>
  <cp:lastModifiedBy>Gloria C</cp:lastModifiedBy>
  <cp:revision>6</cp:revision>
  <dcterms:created xsi:type="dcterms:W3CDTF">2020-11-27T01:17:13Z</dcterms:created>
  <dcterms:modified xsi:type="dcterms:W3CDTF">2020-11-27T06:06:38Z</dcterms:modified>
</cp:coreProperties>
</file>