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9DE413-39DA-4003-83BE-A4CD942954F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B1BA457-C2C4-41A3-BFC7-44867DE1A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Jovenes</a:t>
            </a:r>
            <a:r>
              <a:rPr lang="en-US" dirty="0" smtClean="0"/>
              <a:t> Armando Un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 </a:t>
            </a:r>
            <a:r>
              <a:rPr lang="en-US" dirty="0" err="1" smtClean="0"/>
              <a:t>Suguro</a:t>
            </a:r>
            <a:endParaRPr lang="en-US" dirty="0"/>
          </a:p>
        </p:txBody>
      </p:sp>
      <p:pic>
        <p:nvPicPr>
          <p:cNvPr id="3074" name="Picture 2" descr="D:\Logo_JAM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2057400" cy="21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6400800" cy="685800"/>
          </a:xfrm>
        </p:spPr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pic>
        <p:nvPicPr>
          <p:cNvPr id="1028" name="Picture 4" descr="http://www.lapatria.com/sites/default/files/especiales/2013/Sep/sinluzlaene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7" y="2057400"/>
            <a:ext cx="2209800" cy="1657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23" y="2057400"/>
            <a:ext cx="3454977" cy="1809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48" y="3706362"/>
            <a:ext cx="2343150" cy="19526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0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</a:t>
            </a:r>
            <a:endParaRPr lang="en-US" dirty="0"/>
          </a:p>
        </p:txBody>
      </p:sp>
      <p:pic>
        <p:nvPicPr>
          <p:cNvPr id="205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057400"/>
            <a:ext cx="1676400" cy="14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1" y="3572470"/>
            <a:ext cx="17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DENUNCIAR ACTOS DE VIOLENCIA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38600" y="2795016"/>
            <a:ext cx="1447800" cy="9387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www.poderpda.com/wp-content/uploads/2012/12/iphone-camara-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2972"/>
            <a:ext cx="2590800" cy="120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s.123rf.com/450wm/kchung/kchung1302/kchung130200027/18107612-policia-masculino-caricatura-oficial-salud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76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295400"/>
            <a:ext cx="3276600" cy="381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INICIO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524000" cy="8080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Reportes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14600" y="1828800"/>
            <a:ext cx="1371600" cy="8080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Redaccion</a:t>
            </a:r>
            <a:r>
              <a:rPr lang="en-US" dirty="0" smtClean="0"/>
              <a:t> de </a:t>
            </a:r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 err="1" smtClean="0"/>
              <a:t>Reportes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85146" y="1828800"/>
            <a:ext cx="1348854" cy="8080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Fotografias</a:t>
            </a:r>
            <a:endParaRPr lang="en-US" dirty="0"/>
          </a:p>
        </p:txBody>
      </p:sp>
      <p:pic>
        <p:nvPicPr>
          <p:cNvPr id="8" name="Picture 6" descr="http://us.123rf.com/450wm/kchung/kchung1302/kchung130200027/18107612-policia-masculino-caricatura-oficial-salud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15" y="1066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806019" y="3429000"/>
            <a:ext cx="1479645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Proposito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3429000"/>
            <a:ext cx="15240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Informacion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8884" y="3429000"/>
            <a:ext cx="15240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Acerca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9607" y="1295400"/>
            <a:ext cx="743793" cy="43434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Bodoni MT Black" panose="02070A03080606020203" pitchFamily="18" charset="0"/>
              </a:rPr>
              <a:t>ANDROID</a:t>
            </a:r>
            <a:endParaRPr lang="en-US" sz="3200" b="1" dirty="0">
              <a:solidFill>
                <a:srgbClr val="7030A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2477" y="1600200"/>
            <a:ext cx="1023357" cy="43434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latin typeface="Bodoni MT Black" panose="02070A03080606020203" pitchFamily="18" charset="0"/>
              </a:rPr>
              <a:t>WEB</a:t>
            </a:r>
            <a:endParaRPr lang="en-US" sz="4800" b="1" dirty="0">
              <a:solidFill>
                <a:srgbClr val="7030A0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0200" y="1295400"/>
            <a:ext cx="3276600" cy="381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INICIO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77454" y="1828799"/>
            <a:ext cx="15240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Reportes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6781" y="1828799"/>
            <a:ext cx="15240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Informacion</a:t>
            </a:r>
            <a:endParaRPr lang="en-US" dirty="0"/>
          </a:p>
        </p:txBody>
      </p:sp>
      <p:pic>
        <p:nvPicPr>
          <p:cNvPr id="8" name="Picture 6" descr="http://us.123rf.com/450wm/kchung/kchung1302/kchung130200027/18107612-policia-masculino-caricatura-oficial-salud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54" y="3771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buNone/>
            </a:pPr>
            <a:r>
              <a:rPr lang="en-US" sz="4800" dirty="0" smtClean="0"/>
              <a:t>GRACIAS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6172200" y="4114800"/>
            <a:ext cx="1143000" cy="990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61</TotalTime>
  <Words>38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jamps</vt:lpstr>
      <vt:lpstr>PROBLEMA</vt:lpstr>
      <vt:lpstr>OBJETIVO</vt:lpstr>
      <vt:lpstr>PowerPoint Presentation</vt:lpstr>
      <vt:lpstr>PowerPoint Presentation</vt:lpstr>
      <vt:lpstr>PowerPoint Presentation</vt:lpstr>
    </vt:vector>
  </TitlesOfParts>
  <Company>Fundacion-Jala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jamps</dc:title>
  <dc:creator>Programa global shapers ST</dc:creator>
  <cp:lastModifiedBy>Programa global shapers ST</cp:lastModifiedBy>
  <cp:revision>7</cp:revision>
  <dcterms:created xsi:type="dcterms:W3CDTF">2015-08-31T23:59:15Z</dcterms:created>
  <dcterms:modified xsi:type="dcterms:W3CDTF">2015-09-01T01:01:01Z</dcterms:modified>
</cp:coreProperties>
</file>